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78" r:id="rId5"/>
    <p:sldMasterId id="2147483879" r:id="rId6"/>
    <p:sldMasterId id="2147483880" r:id="rId7"/>
    <p:sldMasterId id="2147483881" r:id="rId8"/>
    <p:sldMasterId id="2147483882" r:id="rId9"/>
    <p:sldMasterId id="2147483883" r:id="rId10"/>
    <p:sldMasterId id="2147483884"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Lst>
  <p:sldSz cy="6858000" cx="9144000"/>
  <p:notesSz cx="6858000" cy="9144000"/>
  <p:embeddedFontLst>
    <p:embeddedFont>
      <p:font typeface="Roboto"/>
      <p:regular r:id="rId49"/>
      <p:bold r:id="rId50"/>
      <p:italic r:id="rId51"/>
      <p:boldItalic r:id="rId52"/>
    </p:embeddedFont>
    <p:embeddedFont>
      <p:font typeface="Roboto Medium"/>
      <p:regular r:id="rId53"/>
      <p:bold r:id="rId54"/>
      <p:italic r:id="rId55"/>
      <p:boldItalic r:id="rId56"/>
    </p:embeddedFont>
    <p:embeddedFont>
      <p:font typeface="Caveat"/>
      <p:regular r:id="rId57"/>
      <p:bold r:id="rId58"/>
    </p:embeddedFont>
    <p:embeddedFont>
      <p:font typeface="Roboto Light"/>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A2B3EC2-06B8-4985-A7CC-060E8DEFED2D}">
  <a:tblStyle styleId="{9A2B3EC2-06B8-4985-A7CC-060E8DEFED2D}"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18992F19-1234-440E-BA68-38D13FF0B0F1}" styleName="Table_1">
    <a:wholeTbl>
      <a:tcTxStyle b="off" i="off">
        <a:font>
          <a:latin typeface="Roboto"/>
          <a:ea typeface="Roboto"/>
          <a:cs typeface="Roboto"/>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BE7EA"/>
          </a:solidFill>
        </a:fill>
      </a:tcStyle>
    </a:wholeTbl>
    <a:band1H>
      <a:tcTxStyle/>
      <a:tcStyle>
        <a:fill>
          <a:solidFill>
            <a:srgbClr val="D5CCD3"/>
          </a:solidFill>
        </a:fill>
      </a:tcStyle>
    </a:band1H>
    <a:band2H>
      <a:tcTxStyle/>
    </a:band2H>
    <a:band1V>
      <a:tcTxStyle/>
      <a:tcStyle>
        <a:fill>
          <a:solidFill>
            <a:srgbClr val="D5CCD3"/>
          </a:solidFill>
        </a:fill>
      </a:tcStyle>
    </a:band1V>
    <a:band2V>
      <a:tcTxStyle/>
    </a:band2V>
    <a:lastCol>
      <a:tcTxStyle b="on" i="off">
        <a:font>
          <a:latin typeface="Roboto"/>
          <a:ea typeface="Roboto"/>
          <a:cs typeface="Roboto"/>
        </a:font>
        <a:schemeClr val="lt1"/>
      </a:tcTxStyle>
      <a:tcStyle>
        <a:fill>
          <a:solidFill>
            <a:schemeClr val="accent1"/>
          </a:solidFill>
        </a:fill>
      </a:tcStyle>
    </a:lastCol>
    <a:firstCol>
      <a:tcTxStyle b="on" i="off">
        <a:font>
          <a:latin typeface="Roboto"/>
          <a:ea typeface="Roboto"/>
          <a:cs typeface="Roboto"/>
        </a:font>
        <a:schemeClr val="lt1"/>
      </a:tcTxStyle>
      <a:tcStyle>
        <a:fill>
          <a:solidFill>
            <a:schemeClr val="accent1"/>
          </a:solidFill>
        </a:fill>
      </a:tcStyle>
    </a:firstCol>
    <a:lastRow>
      <a:tcTxStyle b="on" i="off">
        <a:font>
          <a:latin typeface="Roboto"/>
          <a:ea typeface="Roboto"/>
          <a:cs typeface="Roboto"/>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Roboto"/>
          <a:ea typeface="Roboto"/>
          <a:cs typeface="Roboto"/>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85D78AB6-E59A-4875-8E69-5ED8B6EA1DB6}" styleName="Table_2">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font" Target="fonts/Roboto-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62" Type="http://schemas.openxmlformats.org/officeDocument/2006/relationships/font" Target="fonts/RobotoLight-boldItalic.fntdata"/><Relationship Id="rId61" Type="http://schemas.openxmlformats.org/officeDocument/2006/relationships/font" Target="fonts/RobotoLight-italic.fntdata"/><Relationship Id="rId20" Type="http://schemas.openxmlformats.org/officeDocument/2006/relationships/slide" Target="slides/slide8.xml"/><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60" Type="http://schemas.openxmlformats.org/officeDocument/2006/relationships/font" Target="fonts/RobotoLight-bold.fntdata"/><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font" Target="fonts/Roboto-italic.fntdata"/><Relationship Id="rId50" Type="http://schemas.openxmlformats.org/officeDocument/2006/relationships/font" Target="fonts/Roboto-bold.fntdata"/><Relationship Id="rId53" Type="http://schemas.openxmlformats.org/officeDocument/2006/relationships/font" Target="fonts/RobotoMedium-regular.fntdata"/><Relationship Id="rId52" Type="http://schemas.openxmlformats.org/officeDocument/2006/relationships/font" Target="fonts/Roboto-boldItalic.fntdata"/><Relationship Id="rId11" Type="http://schemas.openxmlformats.org/officeDocument/2006/relationships/slideMaster" Target="slideMasters/slideMaster7.xml"/><Relationship Id="rId55" Type="http://schemas.openxmlformats.org/officeDocument/2006/relationships/font" Target="fonts/RobotoMedium-italic.fntdata"/><Relationship Id="rId10" Type="http://schemas.openxmlformats.org/officeDocument/2006/relationships/slideMaster" Target="slideMasters/slideMaster6.xml"/><Relationship Id="rId54" Type="http://schemas.openxmlformats.org/officeDocument/2006/relationships/font" Target="fonts/RobotoMedium-bold.fntdata"/><Relationship Id="rId13" Type="http://schemas.openxmlformats.org/officeDocument/2006/relationships/slide" Target="slides/slide1.xml"/><Relationship Id="rId57" Type="http://schemas.openxmlformats.org/officeDocument/2006/relationships/font" Target="fonts/Caveat-regular.fntdata"/><Relationship Id="rId12" Type="http://schemas.openxmlformats.org/officeDocument/2006/relationships/notesMaster" Target="notesMasters/notesMaster1.xml"/><Relationship Id="rId56" Type="http://schemas.openxmlformats.org/officeDocument/2006/relationships/font" Target="fonts/RobotoMedium-boldItalic.fntdata"/><Relationship Id="rId15" Type="http://schemas.openxmlformats.org/officeDocument/2006/relationships/slide" Target="slides/slide3.xml"/><Relationship Id="rId59" Type="http://schemas.openxmlformats.org/officeDocument/2006/relationships/font" Target="fonts/RobotoLight-regular.fntdata"/><Relationship Id="rId14" Type="http://schemas.openxmlformats.org/officeDocument/2006/relationships/slide" Target="slides/slide2.xml"/><Relationship Id="rId58" Type="http://schemas.openxmlformats.org/officeDocument/2006/relationships/font" Target="fonts/Caveat-bold.fntdata"/><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3" name="Shape 1893"/>
        <p:cNvGrpSpPr/>
        <p:nvPr/>
      </p:nvGrpSpPr>
      <p:grpSpPr>
        <a:xfrm>
          <a:off x="0" y="0"/>
          <a:ext cx="0" cy="0"/>
          <a:chOff x="0" y="0"/>
          <a:chExt cx="0" cy="0"/>
        </a:xfrm>
      </p:grpSpPr>
      <p:sp>
        <p:nvSpPr>
          <p:cNvPr id="1894" name="Google Shape;1894;g9a4c9cd085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5" name="Google Shape;1895;g9a4c9cd085_0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1896" name="Google Shape;1896;g9a4c9cd085_0_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5" name="Shape 1965"/>
        <p:cNvGrpSpPr/>
        <p:nvPr/>
      </p:nvGrpSpPr>
      <p:grpSpPr>
        <a:xfrm>
          <a:off x="0" y="0"/>
          <a:ext cx="0" cy="0"/>
          <a:chOff x="0" y="0"/>
          <a:chExt cx="0" cy="0"/>
        </a:xfrm>
      </p:grpSpPr>
      <p:sp>
        <p:nvSpPr>
          <p:cNvPr id="1966" name="Google Shape;1966;g3c339d866e1_0_2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7" name="Google Shape;1967;g3c339d866e1_0_2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2" name="Shape 1972"/>
        <p:cNvGrpSpPr/>
        <p:nvPr/>
      </p:nvGrpSpPr>
      <p:grpSpPr>
        <a:xfrm>
          <a:off x="0" y="0"/>
          <a:ext cx="0" cy="0"/>
          <a:chOff x="0" y="0"/>
          <a:chExt cx="0" cy="0"/>
        </a:xfrm>
      </p:grpSpPr>
      <p:sp>
        <p:nvSpPr>
          <p:cNvPr id="1973" name="Google Shape;1973;g3b9c6cd33b1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74" name="Google Shape;1974;g3b9c6cd33b1_0_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5" name="Google Shape;1975;g3b9c6cd33b1_0_1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0" name="Shape 1980"/>
        <p:cNvGrpSpPr/>
        <p:nvPr/>
      </p:nvGrpSpPr>
      <p:grpSpPr>
        <a:xfrm>
          <a:off x="0" y="0"/>
          <a:ext cx="0" cy="0"/>
          <a:chOff x="0" y="0"/>
          <a:chExt cx="0" cy="0"/>
        </a:xfrm>
      </p:grpSpPr>
      <p:sp>
        <p:nvSpPr>
          <p:cNvPr id="1981" name="Google Shape;1981;g3b9c6cd33b1_0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82" name="Google Shape;1982;g3b9c6cd33b1_0_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3" name="Google Shape;1983;g3b9c6cd33b1_0_2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8" name="Shape 1988"/>
        <p:cNvGrpSpPr/>
        <p:nvPr/>
      </p:nvGrpSpPr>
      <p:grpSpPr>
        <a:xfrm>
          <a:off x="0" y="0"/>
          <a:ext cx="0" cy="0"/>
          <a:chOff x="0" y="0"/>
          <a:chExt cx="0" cy="0"/>
        </a:xfrm>
      </p:grpSpPr>
      <p:sp>
        <p:nvSpPr>
          <p:cNvPr id="1989" name="Google Shape;1989;g3b9c6cd33b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90" name="Google Shape;1990;g3b9c6cd33b1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1" name="Google Shape;1991;g3b9c6cd33b1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6" name="Shape 1996"/>
        <p:cNvGrpSpPr/>
        <p:nvPr/>
      </p:nvGrpSpPr>
      <p:grpSpPr>
        <a:xfrm>
          <a:off x="0" y="0"/>
          <a:ext cx="0" cy="0"/>
          <a:chOff x="0" y="0"/>
          <a:chExt cx="0" cy="0"/>
        </a:xfrm>
      </p:grpSpPr>
      <p:sp>
        <p:nvSpPr>
          <p:cNvPr id="1997" name="Google Shape;1997;g3b9c6cd33b1_0_2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98" name="Google Shape;1998;g3b9c6cd33b1_0_2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9" name="Google Shape;1999;g3b9c6cd33b1_0_21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4" name="Shape 2004"/>
        <p:cNvGrpSpPr/>
        <p:nvPr/>
      </p:nvGrpSpPr>
      <p:grpSpPr>
        <a:xfrm>
          <a:off x="0" y="0"/>
          <a:ext cx="0" cy="0"/>
          <a:chOff x="0" y="0"/>
          <a:chExt cx="0" cy="0"/>
        </a:xfrm>
      </p:grpSpPr>
      <p:sp>
        <p:nvSpPr>
          <p:cNvPr id="2005" name="Google Shape;2005;g3c339d866e1_0_5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6" name="Google Shape;2006;g3c339d866e1_0_5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7" name="Google Shape;2007;g3c339d866e1_0_5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2" name="Shape 2012"/>
        <p:cNvGrpSpPr/>
        <p:nvPr/>
      </p:nvGrpSpPr>
      <p:grpSpPr>
        <a:xfrm>
          <a:off x="0" y="0"/>
          <a:ext cx="0" cy="0"/>
          <a:chOff x="0" y="0"/>
          <a:chExt cx="0" cy="0"/>
        </a:xfrm>
      </p:grpSpPr>
      <p:sp>
        <p:nvSpPr>
          <p:cNvPr id="2013" name="Google Shape;2013;g3c339d866e1_0_5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4" name="Google Shape;2014;g3c339d866e1_0_5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0" name="Shape 2020"/>
        <p:cNvGrpSpPr/>
        <p:nvPr/>
      </p:nvGrpSpPr>
      <p:grpSpPr>
        <a:xfrm>
          <a:off x="0" y="0"/>
          <a:ext cx="0" cy="0"/>
          <a:chOff x="0" y="0"/>
          <a:chExt cx="0" cy="0"/>
        </a:xfrm>
      </p:grpSpPr>
      <p:sp>
        <p:nvSpPr>
          <p:cNvPr id="2021" name="Google Shape;2021;g3c339d866e1_0_6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2" name="Google Shape;2022;g3c339d866e1_0_6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3" name="Google Shape;2023;g3c339d866e1_0_6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8" name="Shape 2028"/>
        <p:cNvGrpSpPr/>
        <p:nvPr/>
      </p:nvGrpSpPr>
      <p:grpSpPr>
        <a:xfrm>
          <a:off x="0" y="0"/>
          <a:ext cx="0" cy="0"/>
          <a:chOff x="0" y="0"/>
          <a:chExt cx="0" cy="0"/>
        </a:xfrm>
      </p:grpSpPr>
      <p:sp>
        <p:nvSpPr>
          <p:cNvPr id="2029" name="Google Shape;2029;g3c339d866e1_0_6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0" name="Google Shape;2030;g3c339d866e1_0_6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t/>
            </a:r>
            <a:endParaRPr sz="1100"/>
          </a:p>
        </p:txBody>
      </p:sp>
      <p:sp>
        <p:nvSpPr>
          <p:cNvPr id="2031" name="Google Shape;2031;g3c339d866e1_0_6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6" name="Shape 2036"/>
        <p:cNvGrpSpPr/>
        <p:nvPr/>
      </p:nvGrpSpPr>
      <p:grpSpPr>
        <a:xfrm>
          <a:off x="0" y="0"/>
          <a:ext cx="0" cy="0"/>
          <a:chOff x="0" y="0"/>
          <a:chExt cx="0" cy="0"/>
        </a:xfrm>
      </p:grpSpPr>
      <p:sp>
        <p:nvSpPr>
          <p:cNvPr id="2037" name="Google Shape;2037;g3c339d866e1_0_6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8" name="Google Shape;2038;g3c339d866e1_0_6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1" name="Shape 1901"/>
        <p:cNvGrpSpPr/>
        <p:nvPr/>
      </p:nvGrpSpPr>
      <p:grpSpPr>
        <a:xfrm>
          <a:off x="0" y="0"/>
          <a:ext cx="0" cy="0"/>
          <a:chOff x="0" y="0"/>
          <a:chExt cx="0" cy="0"/>
        </a:xfrm>
      </p:grpSpPr>
      <p:sp>
        <p:nvSpPr>
          <p:cNvPr id="1902" name="Google Shape;1902;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3" name="Google Shape;1903;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1904" name="Google Shape;1904;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3" name="Shape 2043"/>
        <p:cNvGrpSpPr/>
        <p:nvPr/>
      </p:nvGrpSpPr>
      <p:grpSpPr>
        <a:xfrm>
          <a:off x="0" y="0"/>
          <a:ext cx="0" cy="0"/>
          <a:chOff x="0" y="0"/>
          <a:chExt cx="0" cy="0"/>
        </a:xfrm>
      </p:grpSpPr>
      <p:sp>
        <p:nvSpPr>
          <p:cNvPr id="2044" name="Google Shape;2044;g3b9c6cd33b1_0_2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45" name="Google Shape;2045;g3b9c6cd33b1_0_2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6" name="Google Shape;2046;g3b9c6cd33b1_0_22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1" name="Shape 2051"/>
        <p:cNvGrpSpPr/>
        <p:nvPr/>
      </p:nvGrpSpPr>
      <p:grpSpPr>
        <a:xfrm>
          <a:off x="0" y="0"/>
          <a:ext cx="0" cy="0"/>
          <a:chOff x="0" y="0"/>
          <a:chExt cx="0" cy="0"/>
        </a:xfrm>
      </p:grpSpPr>
      <p:sp>
        <p:nvSpPr>
          <p:cNvPr id="2052" name="Google Shape;2052;g3b9c6cd33b1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53" name="Google Shape;2053;g3b9c6cd33b1_0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4" name="Google Shape;2054;g3b9c6cd33b1_0_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9" name="Shape 2059"/>
        <p:cNvGrpSpPr/>
        <p:nvPr/>
      </p:nvGrpSpPr>
      <p:grpSpPr>
        <a:xfrm>
          <a:off x="0" y="0"/>
          <a:ext cx="0" cy="0"/>
          <a:chOff x="0" y="0"/>
          <a:chExt cx="0" cy="0"/>
        </a:xfrm>
      </p:grpSpPr>
      <p:sp>
        <p:nvSpPr>
          <p:cNvPr id="2060" name="Google Shape;2060;g3c408bd225c_0_568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1" name="Google Shape;2061;g3c408bd225c_0_56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2" name="Google Shape;2062;g3c408bd225c_0_56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8" name="Shape 2068"/>
        <p:cNvGrpSpPr/>
        <p:nvPr/>
      </p:nvGrpSpPr>
      <p:grpSpPr>
        <a:xfrm>
          <a:off x="0" y="0"/>
          <a:ext cx="0" cy="0"/>
          <a:chOff x="0" y="0"/>
          <a:chExt cx="0" cy="0"/>
        </a:xfrm>
      </p:grpSpPr>
      <p:sp>
        <p:nvSpPr>
          <p:cNvPr id="2069" name="Google Shape;2069;g3c408bd225c_0_56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0" name="Google Shape;2070;g3c408bd225c_0_56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1" name="Google Shape;2071;g3c408bd225c_0_56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6" name="Shape 2076"/>
        <p:cNvGrpSpPr/>
        <p:nvPr/>
      </p:nvGrpSpPr>
      <p:grpSpPr>
        <a:xfrm>
          <a:off x="0" y="0"/>
          <a:ext cx="0" cy="0"/>
          <a:chOff x="0" y="0"/>
          <a:chExt cx="0" cy="0"/>
        </a:xfrm>
      </p:grpSpPr>
      <p:sp>
        <p:nvSpPr>
          <p:cNvPr id="2077" name="Google Shape;2077;g3c408bd225c_0_56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8" name="Google Shape;2078;g3c408bd225c_0_56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9" name="Google Shape;2079;g3c408bd225c_0_56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0" name="Shape 2090"/>
        <p:cNvGrpSpPr/>
        <p:nvPr/>
      </p:nvGrpSpPr>
      <p:grpSpPr>
        <a:xfrm>
          <a:off x="0" y="0"/>
          <a:ext cx="0" cy="0"/>
          <a:chOff x="0" y="0"/>
          <a:chExt cx="0" cy="0"/>
        </a:xfrm>
      </p:grpSpPr>
      <p:sp>
        <p:nvSpPr>
          <p:cNvPr id="2091" name="Google Shape;2091;g3c408bd225c_0_57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2" name="Google Shape;2092;g3c408bd225c_0_57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3" name="Google Shape;2093;g3c408bd225c_0_57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8" name="Shape 2108"/>
        <p:cNvGrpSpPr/>
        <p:nvPr/>
      </p:nvGrpSpPr>
      <p:grpSpPr>
        <a:xfrm>
          <a:off x="0" y="0"/>
          <a:ext cx="0" cy="0"/>
          <a:chOff x="0" y="0"/>
          <a:chExt cx="0" cy="0"/>
        </a:xfrm>
      </p:grpSpPr>
      <p:sp>
        <p:nvSpPr>
          <p:cNvPr id="2109" name="Google Shape;2109;g3c408bd225c_0_57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0" name="Google Shape;2110;g3c408bd225c_0_57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1" name="Google Shape;2111;g3c408bd225c_0_57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7" name="Shape 2127"/>
        <p:cNvGrpSpPr/>
        <p:nvPr/>
      </p:nvGrpSpPr>
      <p:grpSpPr>
        <a:xfrm>
          <a:off x="0" y="0"/>
          <a:ext cx="0" cy="0"/>
          <a:chOff x="0" y="0"/>
          <a:chExt cx="0" cy="0"/>
        </a:xfrm>
      </p:grpSpPr>
      <p:sp>
        <p:nvSpPr>
          <p:cNvPr id="2128" name="Google Shape;2128;g3c408bd225c_0_57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9" name="Google Shape;2129;g3c408bd225c_0_57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2130" name="Google Shape;2130;g3c408bd225c_0_57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6" name="Shape 2146"/>
        <p:cNvGrpSpPr/>
        <p:nvPr/>
      </p:nvGrpSpPr>
      <p:grpSpPr>
        <a:xfrm>
          <a:off x="0" y="0"/>
          <a:ext cx="0" cy="0"/>
          <a:chOff x="0" y="0"/>
          <a:chExt cx="0" cy="0"/>
        </a:xfrm>
      </p:grpSpPr>
      <p:sp>
        <p:nvSpPr>
          <p:cNvPr id="2147" name="Google Shape;2147;g3c408bd225c_0_57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8" name="Google Shape;2148;g3c408bd225c_0_57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2149" name="Google Shape;2149;g3c408bd225c_0_57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4" name="Shape 2154"/>
        <p:cNvGrpSpPr/>
        <p:nvPr/>
      </p:nvGrpSpPr>
      <p:grpSpPr>
        <a:xfrm>
          <a:off x="0" y="0"/>
          <a:ext cx="0" cy="0"/>
          <a:chOff x="0" y="0"/>
          <a:chExt cx="0" cy="0"/>
        </a:xfrm>
      </p:grpSpPr>
      <p:sp>
        <p:nvSpPr>
          <p:cNvPr id="2155" name="Google Shape;2155;g3c408bd225c_0_57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6" name="Google Shape;2156;g3c408bd225c_0_577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9" name="Shape 1909"/>
        <p:cNvGrpSpPr/>
        <p:nvPr/>
      </p:nvGrpSpPr>
      <p:grpSpPr>
        <a:xfrm>
          <a:off x="0" y="0"/>
          <a:ext cx="0" cy="0"/>
          <a:chOff x="0" y="0"/>
          <a:chExt cx="0" cy="0"/>
        </a:xfrm>
      </p:grpSpPr>
      <p:sp>
        <p:nvSpPr>
          <p:cNvPr id="1910" name="Google Shape;1910;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1" name="Google Shape;191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912" name="Google Shape;1912;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9" name="Shape 2159"/>
        <p:cNvGrpSpPr/>
        <p:nvPr/>
      </p:nvGrpSpPr>
      <p:grpSpPr>
        <a:xfrm>
          <a:off x="0" y="0"/>
          <a:ext cx="0" cy="0"/>
          <a:chOff x="0" y="0"/>
          <a:chExt cx="0" cy="0"/>
        </a:xfrm>
      </p:grpSpPr>
      <p:sp>
        <p:nvSpPr>
          <p:cNvPr id="2160" name="Google Shape;2160;g3c408bd225c_0_57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1" name="Google Shape;2161;g3c408bd225c_0_57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2" name="Google Shape;2162;g3c408bd225c_0_57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6" name="Shape 2166"/>
        <p:cNvGrpSpPr/>
        <p:nvPr/>
      </p:nvGrpSpPr>
      <p:grpSpPr>
        <a:xfrm>
          <a:off x="0" y="0"/>
          <a:ext cx="0" cy="0"/>
          <a:chOff x="0" y="0"/>
          <a:chExt cx="0" cy="0"/>
        </a:xfrm>
      </p:grpSpPr>
      <p:sp>
        <p:nvSpPr>
          <p:cNvPr id="2167" name="Google Shape;2167;g3aa36c4e6bb_0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8" name="Google Shape;2168;g3aa36c4e6bb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5" name="Shape 2175"/>
        <p:cNvGrpSpPr/>
        <p:nvPr/>
      </p:nvGrpSpPr>
      <p:grpSpPr>
        <a:xfrm>
          <a:off x="0" y="0"/>
          <a:ext cx="0" cy="0"/>
          <a:chOff x="0" y="0"/>
          <a:chExt cx="0" cy="0"/>
        </a:xfrm>
      </p:grpSpPr>
      <p:sp>
        <p:nvSpPr>
          <p:cNvPr id="2176" name="Google Shape;2176;g3b9c6cd33b1_0_6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77" name="Google Shape;2177;g3b9c6cd33b1_0_6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8" name="Google Shape;2178;g3b9c6cd33b1_0_62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3" name="Shape 2183"/>
        <p:cNvGrpSpPr/>
        <p:nvPr/>
      </p:nvGrpSpPr>
      <p:grpSpPr>
        <a:xfrm>
          <a:off x="0" y="0"/>
          <a:ext cx="0" cy="0"/>
          <a:chOff x="0" y="0"/>
          <a:chExt cx="0" cy="0"/>
        </a:xfrm>
      </p:grpSpPr>
      <p:sp>
        <p:nvSpPr>
          <p:cNvPr id="2184" name="Google Shape;2184;g3363e58defa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85" name="Google Shape;2185;g3363e58defa_0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1100">
              <a:latin typeface="Times New Roman"/>
              <a:ea typeface="Times New Roman"/>
              <a:cs typeface="Times New Roman"/>
              <a:sym typeface="Times New Roman"/>
            </a:endParaRPr>
          </a:p>
          <a:p>
            <a:pPr indent="0" lvl="0" marL="0" rtl="0" algn="l">
              <a:spcBef>
                <a:spcPts val="1000"/>
              </a:spcBef>
              <a:spcAft>
                <a:spcPts val="0"/>
              </a:spcAft>
              <a:buNone/>
            </a:pPr>
            <a:r>
              <a:t/>
            </a:r>
            <a:endParaRPr/>
          </a:p>
        </p:txBody>
      </p:sp>
      <p:sp>
        <p:nvSpPr>
          <p:cNvPr id="2186" name="Google Shape;2186;g3363e58defa_0_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0" name="Shape 2190"/>
        <p:cNvGrpSpPr/>
        <p:nvPr/>
      </p:nvGrpSpPr>
      <p:grpSpPr>
        <a:xfrm>
          <a:off x="0" y="0"/>
          <a:ext cx="0" cy="0"/>
          <a:chOff x="0" y="0"/>
          <a:chExt cx="0" cy="0"/>
        </a:xfrm>
      </p:grpSpPr>
      <p:sp>
        <p:nvSpPr>
          <p:cNvPr id="2191" name="Google Shape;2191;g2a0c54d6c51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92" name="Google Shape;2192;g2a0c54d6c51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
        <p:nvSpPr>
          <p:cNvPr id="2193" name="Google Shape;2193;g2a0c54d6c51_1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8" name="Shape 2198"/>
        <p:cNvGrpSpPr/>
        <p:nvPr/>
      </p:nvGrpSpPr>
      <p:grpSpPr>
        <a:xfrm>
          <a:off x="0" y="0"/>
          <a:ext cx="0" cy="0"/>
          <a:chOff x="0" y="0"/>
          <a:chExt cx="0" cy="0"/>
        </a:xfrm>
      </p:grpSpPr>
      <p:sp>
        <p:nvSpPr>
          <p:cNvPr id="2199" name="Google Shape;2199;g1cbde1ea190_0_36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200" name="Google Shape;2200;g1cbde1ea190_0_3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6" name="Shape 2206"/>
        <p:cNvGrpSpPr/>
        <p:nvPr/>
      </p:nvGrpSpPr>
      <p:grpSpPr>
        <a:xfrm>
          <a:off x="0" y="0"/>
          <a:ext cx="0" cy="0"/>
          <a:chOff x="0" y="0"/>
          <a:chExt cx="0" cy="0"/>
        </a:xfrm>
      </p:grpSpPr>
      <p:sp>
        <p:nvSpPr>
          <p:cNvPr id="2207" name="Google Shape;2207;g11144a3ddd9_0_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g11144a3ddd9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7" name="Shape 1917"/>
        <p:cNvGrpSpPr/>
        <p:nvPr/>
      </p:nvGrpSpPr>
      <p:grpSpPr>
        <a:xfrm>
          <a:off x="0" y="0"/>
          <a:ext cx="0" cy="0"/>
          <a:chOff x="0" y="0"/>
          <a:chExt cx="0" cy="0"/>
        </a:xfrm>
      </p:grpSpPr>
      <p:sp>
        <p:nvSpPr>
          <p:cNvPr id="1918" name="Google Shape;1918;g3aa36c4e6bb_0_2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19" name="Google Shape;1919;g3aa36c4e6bb_0_2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0" name="Google Shape;1920;g3aa36c4e6bb_0_20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5" name="Shape 1925"/>
        <p:cNvGrpSpPr/>
        <p:nvPr/>
      </p:nvGrpSpPr>
      <p:grpSpPr>
        <a:xfrm>
          <a:off x="0" y="0"/>
          <a:ext cx="0" cy="0"/>
          <a:chOff x="0" y="0"/>
          <a:chExt cx="0" cy="0"/>
        </a:xfrm>
      </p:grpSpPr>
      <p:sp>
        <p:nvSpPr>
          <p:cNvPr id="1926" name="Google Shape;1926;g3aa36c4e6bb_0_2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27" name="Google Shape;1927;g3aa36c4e6bb_0_2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8" name="Google Shape;1928;g3aa36c4e6bb_0_21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3" name="Shape 1933"/>
        <p:cNvGrpSpPr/>
        <p:nvPr/>
      </p:nvGrpSpPr>
      <p:grpSpPr>
        <a:xfrm>
          <a:off x="0" y="0"/>
          <a:ext cx="0" cy="0"/>
          <a:chOff x="0" y="0"/>
          <a:chExt cx="0" cy="0"/>
        </a:xfrm>
      </p:grpSpPr>
      <p:sp>
        <p:nvSpPr>
          <p:cNvPr id="1934" name="Google Shape;1934;g3c339d866e1_0_1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5" name="Google Shape;1935;g3c339d866e1_0_1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6" name="Google Shape;1936;g3c339d866e1_0_1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1" name="Shape 1941"/>
        <p:cNvGrpSpPr/>
        <p:nvPr/>
      </p:nvGrpSpPr>
      <p:grpSpPr>
        <a:xfrm>
          <a:off x="0" y="0"/>
          <a:ext cx="0" cy="0"/>
          <a:chOff x="0" y="0"/>
          <a:chExt cx="0" cy="0"/>
        </a:xfrm>
      </p:grpSpPr>
      <p:sp>
        <p:nvSpPr>
          <p:cNvPr id="1942" name="Google Shape;1942;g3c339d866e1_0_2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3" name="Google Shape;1943;g3c339d866e1_0_2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9" name="Shape 1949"/>
        <p:cNvGrpSpPr/>
        <p:nvPr/>
      </p:nvGrpSpPr>
      <p:grpSpPr>
        <a:xfrm>
          <a:off x="0" y="0"/>
          <a:ext cx="0" cy="0"/>
          <a:chOff x="0" y="0"/>
          <a:chExt cx="0" cy="0"/>
        </a:xfrm>
      </p:grpSpPr>
      <p:sp>
        <p:nvSpPr>
          <p:cNvPr id="1950" name="Google Shape;1950;g3c339d866e1_0_2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1" name="Google Shape;1951;g3c339d866e1_0_2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2" name="Google Shape;1952;g3c339d866e1_0_2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7" name="Shape 1957"/>
        <p:cNvGrpSpPr/>
        <p:nvPr/>
      </p:nvGrpSpPr>
      <p:grpSpPr>
        <a:xfrm>
          <a:off x="0" y="0"/>
          <a:ext cx="0" cy="0"/>
          <a:chOff x="0" y="0"/>
          <a:chExt cx="0" cy="0"/>
        </a:xfrm>
      </p:grpSpPr>
      <p:sp>
        <p:nvSpPr>
          <p:cNvPr id="1958" name="Google Shape;1958;g3c339d866e1_0_2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9" name="Google Shape;1959;g3c339d866e1_0_2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t/>
            </a:r>
            <a:endParaRPr sz="1100"/>
          </a:p>
        </p:txBody>
      </p:sp>
      <p:sp>
        <p:nvSpPr>
          <p:cNvPr id="1960" name="Google Shape;1960;g3c339d866e1_0_2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8.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7.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6.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0.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4.png"/><Relationship Id="rId3" Type="http://schemas.openxmlformats.org/officeDocument/2006/relationships/image" Target="../media/image11.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9.jpg"/><Relationship Id="rId3" Type="http://schemas.openxmlformats.org/officeDocument/2006/relationships/image" Target="../media/image11.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0.jp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7.jp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9.jp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3.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1.jpg"/><Relationship Id="rId3" Type="http://schemas.openxmlformats.org/officeDocument/2006/relationships/image" Target="../media/image44.png"/><Relationship Id="rId4" Type="http://schemas.openxmlformats.org/officeDocument/2006/relationships/image" Target="../media/image10.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1.jpg"/><Relationship Id="rId3" Type="http://schemas.openxmlformats.org/officeDocument/2006/relationships/image" Target="../media/image4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2.jp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5.jp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5.jp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6.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7.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4.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9.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0.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4.png"/><Relationship Id="rId3" Type="http://schemas.openxmlformats.org/officeDocument/2006/relationships/image" Target="../media/image10.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6.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7.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4.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8.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0.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1.png"/><Relationship Id="rId3" Type="http://schemas.openxmlformats.org/officeDocument/2006/relationships/image" Target="../media/image63.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9.png"/><Relationship Id="rId3" Type="http://schemas.openxmlformats.org/officeDocument/2006/relationships/image" Target="../media/image45.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2.jpg"/><Relationship Id="rId3" Type="http://schemas.openxmlformats.org/officeDocument/2006/relationships/image" Target="../media/image43.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1.png"/><Relationship Id="rId3" Type="http://schemas.openxmlformats.org/officeDocument/2006/relationships/image" Target="../media/image63.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2.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7.jpg"/><Relationship Id="rId3" Type="http://schemas.openxmlformats.org/officeDocument/2006/relationships/image" Target="../media/image44.png"/><Relationship Id="rId4" Type="http://schemas.openxmlformats.org/officeDocument/2006/relationships/image" Target="../media/image45.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5.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5.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5.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5.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5.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5.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2.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2.jp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5.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1.png"/><Relationship Id="rId3" Type="http://schemas.openxmlformats.org/officeDocument/2006/relationships/image" Target="../media/image44.png"/><Relationship Id="rId4" Type="http://schemas.openxmlformats.org/officeDocument/2006/relationships/image" Target="../media/image4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jpg"/><Relationship Id="rId3"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4.png"/><Relationship Id="rId3"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jpg"/><Relationship Id="rId3"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png"/><Relationship Id="rId3" Type="http://schemas.openxmlformats.org/officeDocument/2006/relationships/image" Target="../media/image44.png"/><Relationship Id="rId4"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png"/><Relationship Id="rId3" Type="http://schemas.openxmlformats.org/officeDocument/2006/relationships/image" Target="../media/image4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jp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jp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0" name="Shape 20"/>
        <p:cNvGrpSpPr/>
        <p:nvPr/>
      </p:nvGrpSpPr>
      <p:grpSpPr>
        <a:xfrm>
          <a:off x="0" y="0"/>
          <a:ext cx="0" cy="0"/>
          <a:chOff x="0" y="0"/>
          <a:chExt cx="0" cy="0"/>
        </a:xfrm>
      </p:grpSpPr>
      <p:sp>
        <p:nvSpPr>
          <p:cNvPr id="21" name="Google Shape;21;p2"/>
          <p:cNvSpPr/>
          <p:nvPr/>
        </p:nvSpPr>
        <p:spPr>
          <a:xfrm>
            <a:off x="4561242" y="-21511"/>
            <a:ext cx="3679116" cy="6271840"/>
          </a:xfrm>
          <a:prstGeom prst="rect">
            <a:avLst/>
          </a:prstGeom>
          <a:solidFill>
            <a:srgbClr val="F5F5F5"/>
          </a:solidFill>
          <a:ln cap="flat" cmpd="sng" w="15875">
            <a:solidFill>
              <a:srgbClr val="6C6C7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 name="Google Shape;22;p2"/>
          <p:cNvSpPr/>
          <p:nvPr/>
        </p:nvSpPr>
        <p:spPr>
          <a:xfrm>
            <a:off x="4649096" y="-21511"/>
            <a:ext cx="3505200" cy="2312889"/>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 name="Google Shape;23;p2"/>
          <p:cNvSpPr txBox="1"/>
          <p:nvPr>
            <p:ph type="ctrTitle"/>
          </p:nvPr>
        </p:nvSpPr>
        <p:spPr>
          <a:xfrm>
            <a:off x="4733365" y="2708476"/>
            <a:ext cx="3313355" cy="170216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accent1"/>
              </a:buClr>
              <a:buSzPts val="3600"/>
              <a:buFont typeface="Calibri"/>
              <a:buNone/>
              <a:defRPr b="0" i="0" sz="36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24" name="Google Shape;24;p2"/>
          <p:cNvSpPr txBox="1"/>
          <p:nvPr>
            <p:ph idx="1" type="subTitle"/>
          </p:nvPr>
        </p:nvSpPr>
        <p:spPr>
          <a:xfrm>
            <a:off x="4733365" y="4421080"/>
            <a:ext cx="3309803" cy="1260629"/>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360"/>
              </a:spcBef>
              <a:spcAft>
                <a:spcPts val="0"/>
              </a:spcAft>
              <a:buClr>
                <a:schemeClr val="accent1"/>
              </a:buClr>
              <a:buSzPts val="1368"/>
              <a:buFont typeface="Noto Sans Symbols"/>
              <a:buNone/>
              <a:defRPr b="0" i="0" sz="1800" u="none" cap="none" strike="noStrike">
                <a:solidFill>
                  <a:srgbClr val="424242"/>
                </a:solidFill>
                <a:latin typeface="Calibri"/>
                <a:ea typeface="Calibri"/>
                <a:cs typeface="Calibri"/>
                <a:sym typeface="Calibri"/>
              </a:defRPr>
            </a:lvl1pPr>
            <a:lvl2pPr lvl="1" marR="0" algn="ctr">
              <a:lnSpc>
                <a:spcPct val="100000"/>
              </a:lnSpc>
              <a:spcBef>
                <a:spcPts val="440"/>
              </a:spcBef>
              <a:spcAft>
                <a:spcPts val="0"/>
              </a:spcAft>
              <a:buClr>
                <a:schemeClr val="accent1"/>
              </a:buClr>
              <a:buSzPts val="1672"/>
              <a:buFont typeface="Noto Sans Symbols"/>
              <a:buNone/>
              <a:defRPr b="0" i="0" sz="2200" u="none" cap="none" strike="noStrike">
                <a:solidFill>
                  <a:srgbClr val="888888"/>
                </a:solidFill>
                <a:latin typeface="Calibri"/>
                <a:ea typeface="Calibri"/>
                <a:cs typeface="Calibri"/>
                <a:sym typeface="Calibri"/>
              </a:defRPr>
            </a:lvl2pPr>
            <a:lvl3pPr lvl="2" marR="0" algn="ctr">
              <a:lnSpc>
                <a:spcPct val="100000"/>
              </a:lnSpc>
              <a:spcBef>
                <a:spcPts val="400"/>
              </a:spcBef>
              <a:spcAft>
                <a:spcPts val="0"/>
              </a:spcAft>
              <a:buClr>
                <a:schemeClr val="accent1"/>
              </a:buClr>
              <a:buSzPts val="1520"/>
              <a:buFont typeface="Noto Sans Symbols"/>
              <a:buNone/>
              <a:defRPr b="0" i="0" sz="2000" u="none" cap="none" strike="noStrike">
                <a:solidFill>
                  <a:srgbClr val="888888"/>
                </a:solidFill>
                <a:latin typeface="Calibri"/>
                <a:ea typeface="Calibri"/>
                <a:cs typeface="Calibri"/>
                <a:sym typeface="Calibri"/>
              </a:defRPr>
            </a:lvl3pPr>
            <a:lvl4pPr lvl="3" marR="0" algn="ctr">
              <a:lnSpc>
                <a:spcPct val="100000"/>
              </a:lnSpc>
              <a:spcBef>
                <a:spcPts val="360"/>
              </a:spcBef>
              <a:spcAft>
                <a:spcPts val="0"/>
              </a:spcAft>
              <a:buClr>
                <a:schemeClr val="accent1"/>
              </a:buClr>
              <a:buSzPts val="1368"/>
              <a:buFont typeface="Noto Sans Symbols"/>
              <a:buNone/>
              <a:defRPr b="0" i="0" sz="1800" u="none" cap="none" strike="noStrike">
                <a:solidFill>
                  <a:srgbClr val="888888"/>
                </a:solidFill>
                <a:latin typeface="Calibri"/>
                <a:ea typeface="Calibri"/>
                <a:cs typeface="Calibri"/>
                <a:sym typeface="Calibri"/>
              </a:defRPr>
            </a:lvl4pPr>
            <a:lvl5pPr lvl="4" marR="0" algn="ctr">
              <a:lnSpc>
                <a:spcPct val="100000"/>
              </a:lnSpc>
              <a:spcBef>
                <a:spcPts val="320"/>
              </a:spcBef>
              <a:spcAft>
                <a:spcPts val="0"/>
              </a:spcAft>
              <a:buClr>
                <a:schemeClr val="accent1"/>
              </a:buClr>
              <a:buSzPts val="1216"/>
              <a:buFont typeface="Noto Sans Symbols"/>
              <a:buNone/>
              <a:defRPr b="0" i="0" sz="1600" u="none" cap="none" strike="noStrike">
                <a:solidFill>
                  <a:srgbClr val="888888"/>
                </a:solidFill>
                <a:latin typeface="Calibri"/>
                <a:ea typeface="Calibri"/>
                <a:cs typeface="Calibri"/>
                <a:sym typeface="Calibri"/>
              </a:defRPr>
            </a:lvl5pPr>
            <a:lvl6pPr lvl="5" marR="0" algn="ctr">
              <a:lnSpc>
                <a:spcPct val="100000"/>
              </a:lnSpc>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6pPr>
            <a:lvl7pPr lvl="6" marR="0" algn="ctr">
              <a:lnSpc>
                <a:spcPct val="100000"/>
              </a:lnSpc>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7pPr>
            <a:lvl8pPr lvl="7" marR="0" algn="ctr">
              <a:lnSpc>
                <a:spcPct val="100000"/>
              </a:lnSpc>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8pPr>
            <a:lvl9pPr lvl="8" marR="0" algn="ctr">
              <a:lnSpc>
                <a:spcPct val="100000"/>
              </a:lnSpc>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9pPr>
          </a:lstStyle>
          <a:p/>
        </p:txBody>
      </p:sp>
      <p:sp>
        <p:nvSpPr>
          <p:cNvPr id="25" name="Google Shape;25;p2"/>
          <p:cNvSpPr/>
          <p:nvPr/>
        </p:nvSpPr>
        <p:spPr>
          <a:xfrm>
            <a:off x="4650889" y="6088284"/>
            <a:ext cx="3505200" cy="817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 name="Google Shape;26;p2"/>
          <p:cNvSpPr txBox="1"/>
          <p:nvPr>
            <p:ph idx="11" type="ftr"/>
          </p:nvPr>
        </p:nvSpPr>
        <p:spPr>
          <a:xfrm>
            <a:off x="5303520" y="5719966"/>
            <a:ext cx="2831592" cy="365125"/>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SzPts val="1400"/>
              <a:buNone/>
              <a:defRPr b="0" i="0" sz="12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Google Shape;27;p2"/>
          <p:cNvSpPr txBox="1"/>
          <p:nvPr>
            <p:ph idx="12" type="sldNum"/>
          </p:nvPr>
        </p:nvSpPr>
        <p:spPr>
          <a:xfrm>
            <a:off x="4649096" y="5719966"/>
            <a:ext cx="643666"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28" name="Google Shape;28;p2"/>
          <p:cNvSpPr/>
          <p:nvPr/>
        </p:nvSpPr>
        <p:spPr>
          <a:xfrm>
            <a:off x="4650889" y="6088284"/>
            <a:ext cx="3505200" cy="817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29" name="Google Shape;29;p2"/>
          <p:cNvPicPr preferRelativeResize="0"/>
          <p:nvPr/>
        </p:nvPicPr>
        <p:blipFill rotWithShape="1">
          <a:blip r:embed="rId2">
            <a:alphaModFix/>
          </a:blip>
          <a:srcRect b="0" l="0" r="0" t="0"/>
          <a:stretch/>
        </p:blipFill>
        <p:spPr>
          <a:xfrm>
            <a:off x="1284095" y="381000"/>
            <a:ext cx="6008934" cy="227633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5" name="Shape 165"/>
        <p:cNvGrpSpPr/>
        <p:nvPr/>
      </p:nvGrpSpPr>
      <p:grpSpPr>
        <a:xfrm>
          <a:off x="0" y="0"/>
          <a:ext cx="0" cy="0"/>
          <a:chOff x="0" y="0"/>
          <a:chExt cx="0" cy="0"/>
        </a:xfrm>
      </p:grpSpPr>
      <p:sp>
        <p:nvSpPr>
          <p:cNvPr id="166" name="Google Shape;166;p11"/>
          <p:cNvSpPr txBox="1"/>
          <p:nvPr>
            <p:ph type="title"/>
          </p:nvPr>
        </p:nvSpPr>
        <p:spPr>
          <a:xfrm>
            <a:off x="902669" y="677732"/>
            <a:ext cx="7337689" cy="1151068"/>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167" name="Google Shape;167;p11"/>
          <p:cNvSpPr txBox="1"/>
          <p:nvPr>
            <p:ph idx="1" type="body"/>
          </p:nvPr>
        </p:nvSpPr>
        <p:spPr>
          <a:xfrm rot="5400000">
            <a:off x="2466215" y="341455"/>
            <a:ext cx="4210597" cy="7337688"/>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algn="l">
              <a:lnSpc>
                <a:spcPct val="100000"/>
              </a:lnSpc>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algn="l">
              <a:lnSpc>
                <a:spcPct val="100000"/>
              </a:lnSpc>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296164" lvl="5" marL="27432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6pPr>
            <a:lvl7pPr indent="-296164" lvl="6" marL="32004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7pPr>
            <a:lvl8pPr indent="-296164" lvl="7" marL="36576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8pPr>
            <a:lvl9pPr indent="-296164" lvl="8" marL="41148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9pPr>
          </a:lstStyle>
          <a:p/>
        </p:txBody>
      </p:sp>
      <p:sp>
        <p:nvSpPr>
          <p:cNvPr id="168" name="Google Shape;168;p11"/>
          <p:cNvSpPr txBox="1"/>
          <p:nvPr>
            <p:ph idx="10" type="dt"/>
          </p:nvPr>
        </p:nvSpPr>
        <p:spPr>
          <a:xfrm>
            <a:off x="1564260" y="6446588"/>
            <a:ext cx="1127622" cy="365125"/>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9" name="Google Shape;169;p11"/>
          <p:cNvSpPr txBox="1"/>
          <p:nvPr>
            <p:ph idx="11" type="ftr"/>
          </p:nvPr>
        </p:nvSpPr>
        <p:spPr>
          <a:xfrm>
            <a:off x="3581400" y="6400800"/>
            <a:ext cx="4876800" cy="365125"/>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0" name="Google Shape;170;p11"/>
          <p:cNvSpPr txBox="1"/>
          <p:nvPr>
            <p:ph idx="12" type="sldNum"/>
          </p:nvPr>
        </p:nvSpPr>
        <p:spPr>
          <a:xfrm>
            <a:off x="914400" y="6447681"/>
            <a:ext cx="60960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Tablet">
  <p:cSld name="Portfolio Tablet">
    <p:spTree>
      <p:nvGrpSpPr>
        <p:cNvPr id="1038" name="Shape 1038"/>
        <p:cNvGrpSpPr/>
        <p:nvPr/>
      </p:nvGrpSpPr>
      <p:grpSpPr>
        <a:xfrm>
          <a:off x="0" y="0"/>
          <a:ext cx="0" cy="0"/>
          <a:chOff x="0" y="0"/>
          <a:chExt cx="0" cy="0"/>
        </a:xfrm>
      </p:grpSpPr>
      <p:pic>
        <p:nvPicPr>
          <p:cNvPr id="1039" name="Google Shape;1039;p105"/>
          <p:cNvPicPr preferRelativeResize="0"/>
          <p:nvPr/>
        </p:nvPicPr>
        <p:blipFill rotWithShape="1">
          <a:blip r:embed="rId2">
            <a:alphaModFix/>
          </a:blip>
          <a:srcRect b="0" l="0" r="0" t="0"/>
          <a:stretch/>
        </p:blipFill>
        <p:spPr>
          <a:xfrm>
            <a:off x="3967268" y="854765"/>
            <a:ext cx="5176732" cy="4211708"/>
          </a:xfrm>
          <a:prstGeom prst="rect">
            <a:avLst/>
          </a:prstGeom>
          <a:noFill/>
          <a:ln>
            <a:noFill/>
          </a:ln>
        </p:spPr>
      </p:pic>
      <p:sp>
        <p:nvSpPr>
          <p:cNvPr id="1040" name="Google Shape;1040;p105"/>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1" name="Google Shape;1041;p105"/>
          <p:cNvSpPr txBox="1"/>
          <p:nvPr>
            <p:ph idx="1" type="body"/>
          </p:nvPr>
        </p:nvSpPr>
        <p:spPr>
          <a:xfrm>
            <a:off x="514350" y="1435100"/>
            <a:ext cx="4561800" cy="3941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2" name="Google Shape;1042;p105"/>
          <p:cNvSpPr txBox="1"/>
          <p:nvPr>
            <p:ph idx="2" type="body"/>
          </p:nvPr>
        </p:nvSpPr>
        <p:spPr>
          <a:xfrm>
            <a:off x="5463948" y="5869239"/>
            <a:ext cx="3057600" cy="4572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3" name="Google Shape;1043;p105"/>
          <p:cNvSpPr/>
          <p:nvPr>
            <p:ph idx="3" type="pic"/>
          </p:nvPr>
        </p:nvSpPr>
        <p:spPr>
          <a:xfrm>
            <a:off x="5859119" y="1202635"/>
            <a:ext cx="2214000" cy="4194300"/>
          </a:xfrm>
          <a:prstGeom prst="roundRect">
            <a:avLst>
              <a:gd fmla="val 1237" name="adj"/>
            </a:avLst>
          </a:prstGeom>
          <a:noFill/>
          <a:ln>
            <a:noFill/>
          </a:ln>
        </p:spPr>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Horizontal Tablet">
  <p:cSld name="Portfolio Horizontal Tablet">
    <p:spTree>
      <p:nvGrpSpPr>
        <p:cNvPr id="1044" name="Shape 1044"/>
        <p:cNvGrpSpPr/>
        <p:nvPr/>
      </p:nvGrpSpPr>
      <p:grpSpPr>
        <a:xfrm>
          <a:off x="0" y="0"/>
          <a:ext cx="0" cy="0"/>
          <a:chOff x="0" y="0"/>
          <a:chExt cx="0" cy="0"/>
        </a:xfrm>
      </p:grpSpPr>
      <p:pic>
        <p:nvPicPr>
          <p:cNvPr descr="A white rectangular object with a black background&#10;&#10;Description automatically generated with low confidence" id="1045" name="Google Shape;1045;p106"/>
          <p:cNvPicPr preferRelativeResize="0"/>
          <p:nvPr/>
        </p:nvPicPr>
        <p:blipFill rotWithShape="1">
          <a:blip r:embed="rId2">
            <a:alphaModFix/>
          </a:blip>
          <a:srcRect b="0" l="0" r="0" t="0"/>
          <a:stretch/>
        </p:blipFill>
        <p:spPr>
          <a:xfrm>
            <a:off x="1021247" y="880533"/>
            <a:ext cx="8122752" cy="3741529"/>
          </a:xfrm>
          <a:prstGeom prst="rect">
            <a:avLst/>
          </a:prstGeom>
          <a:noFill/>
          <a:ln>
            <a:noFill/>
          </a:ln>
        </p:spPr>
      </p:pic>
      <p:sp>
        <p:nvSpPr>
          <p:cNvPr id="1046" name="Google Shape;1046;p106"/>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7" name="Google Shape;1047;p106"/>
          <p:cNvSpPr txBox="1"/>
          <p:nvPr>
            <p:ph idx="1" type="body"/>
          </p:nvPr>
        </p:nvSpPr>
        <p:spPr>
          <a:xfrm>
            <a:off x="514351" y="1308574"/>
            <a:ext cx="2914800" cy="406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8" name="Google Shape;1048;p106"/>
          <p:cNvSpPr txBox="1"/>
          <p:nvPr>
            <p:ph idx="2" type="body"/>
          </p:nvPr>
        </p:nvSpPr>
        <p:spPr>
          <a:xfrm>
            <a:off x="4728529" y="5869239"/>
            <a:ext cx="3057600" cy="4572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9" name="Google Shape;1049;p106"/>
          <p:cNvSpPr/>
          <p:nvPr>
            <p:ph idx="3" type="pic"/>
          </p:nvPr>
        </p:nvSpPr>
        <p:spPr>
          <a:xfrm>
            <a:off x="4181889" y="1308573"/>
            <a:ext cx="4182000" cy="3861900"/>
          </a:xfrm>
          <a:prstGeom prst="roundRect">
            <a:avLst>
              <a:gd fmla="val 1997" name="adj"/>
            </a:avLst>
          </a:prstGeom>
          <a:noFill/>
          <a:ln>
            <a:noFill/>
          </a:ln>
        </p:spPr>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Mobile Phone">
  <p:cSld name="Portfolio Mobile Phone">
    <p:spTree>
      <p:nvGrpSpPr>
        <p:cNvPr id="1050" name="Shape 1050"/>
        <p:cNvGrpSpPr/>
        <p:nvPr/>
      </p:nvGrpSpPr>
      <p:grpSpPr>
        <a:xfrm>
          <a:off x="0" y="0"/>
          <a:ext cx="0" cy="0"/>
          <a:chOff x="0" y="0"/>
          <a:chExt cx="0" cy="0"/>
        </a:xfrm>
      </p:grpSpPr>
      <p:pic>
        <p:nvPicPr>
          <p:cNvPr descr="A white cellphone with a blank screen&#10;&#10;Description automatically generated with low confidence" id="1051" name="Google Shape;1051;p107"/>
          <p:cNvPicPr preferRelativeResize="0"/>
          <p:nvPr/>
        </p:nvPicPr>
        <p:blipFill rotWithShape="1">
          <a:blip r:embed="rId2">
            <a:alphaModFix/>
          </a:blip>
          <a:srcRect b="0" l="0" r="0" t="0"/>
          <a:stretch/>
        </p:blipFill>
        <p:spPr>
          <a:xfrm>
            <a:off x="5276483" y="935665"/>
            <a:ext cx="3867516" cy="4043080"/>
          </a:xfrm>
          <a:prstGeom prst="rect">
            <a:avLst/>
          </a:prstGeom>
          <a:noFill/>
          <a:ln>
            <a:noFill/>
          </a:ln>
        </p:spPr>
      </p:pic>
      <p:sp>
        <p:nvSpPr>
          <p:cNvPr id="1052" name="Google Shape;1052;p107"/>
          <p:cNvSpPr/>
          <p:nvPr>
            <p:ph idx="2" type="pic"/>
          </p:nvPr>
        </p:nvSpPr>
        <p:spPr>
          <a:xfrm>
            <a:off x="5977930" y="1089836"/>
            <a:ext cx="1584600" cy="4556100"/>
          </a:xfrm>
          <a:prstGeom prst="rect">
            <a:avLst/>
          </a:prstGeom>
          <a:noFill/>
          <a:ln>
            <a:noFill/>
          </a:ln>
        </p:spPr>
      </p:sp>
      <p:sp>
        <p:nvSpPr>
          <p:cNvPr id="1053" name="Google Shape;1053;p107"/>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4" name="Google Shape;1054;p107"/>
          <p:cNvSpPr txBox="1"/>
          <p:nvPr>
            <p:ph idx="1" type="body"/>
          </p:nvPr>
        </p:nvSpPr>
        <p:spPr>
          <a:xfrm>
            <a:off x="514351" y="1391236"/>
            <a:ext cx="4690500" cy="3985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5" name="Google Shape;1055;p107"/>
          <p:cNvSpPr txBox="1"/>
          <p:nvPr>
            <p:ph idx="3" type="body"/>
          </p:nvPr>
        </p:nvSpPr>
        <p:spPr>
          <a:xfrm>
            <a:off x="5276483" y="5869239"/>
            <a:ext cx="3057600" cy="4572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Laptop &amp; Mobile Phone">
  <p:cSld name="Portfolio Laptop &amp; Mobile Phone">
    <p:spTree>
      <p:nvGrpSpPr>
        <p:cNvPr id="1056" name="Shape 1056"/>
        <p:cNvGrpSpPr/>
        <p:nvPr/>
      </p:nvGrpSpPr>
      <p:grpSpPr>
        <a:xfrm>
          <a:off x="0" y="0"/>
          <a:ext cx="0" cy="0"/>
          <a:chOff x="0" y="0"/>
          <a:chExt cx="0" cy="0"/>
        </a:xfrm>
      </p:grpSpPr>
      <p:pic>
        <p:nvPicPr>
          <p:cNvPr id="1057" name="Google Shape;1057;p108"/>
          <p:cNvPicPr preferRelativeResize="0"/>
          <p:nvPr/>
        </p:nvPicPr>
        <p:blipFill rotWithShape="1">
          <a:blip r:embed="rId2">
            <a:alphaModFix/>
          </a:blip>
          <a:srcRect b="0" l="0" r="0" t="0"/>
          <a:stretch/>
        </p:blipFill>
        <p:spPr>
          <a:xfrm>
            <a:off x="2729035" y="825846"/>
            <a:ext cx="6709900" cy="3912859"/>
          </a:xfrm>
          <a:prstGeom prst="rect">
            <a:avLst/>
          </a:prstGeom>
          <a:noFill/>
          <a:ln>
            <a:noFill/>
          </a:ln>
        </p:spPr>
      </p:pic>
      <p:sp>
        <p:nvSpPr>
          <p:cNvPr id="1058" name="Google Shape;1058;p108"/>
          <p:cNvSpPr/>
          <p:nvPr>
            <p:ph idx="2" type="pic"/>
          </p:nvPr>
        </p:nvSpPr>
        <p:spPr>
          <a:xfrm>
            <a:off x="3968191" y="1214763"/>
            <a:ext cx="4157100" cy="3464700"/>
          </a:xfrm>
          <a:prstGeom prst="rect">
            <a:avLst/>
          </a:prstGeom>
          <a:noFill/>
          <a:ln>
            <a:noFill/>
          </a:ln>
        </p:spPr>
      </p:sp>
      <p:sp>
        <p:nvSpPr>
          <p:cNvPr id="1059" name="Google Shape;1059;p108"/>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0" name="Google Shape;1060;p108"/>
          <p:cNvSpPr txBox="1"/>
          <p:nvPr>
            <p:ph idx="1" type="body"/>
          </p:nvPr>
        </p:nvSpPr>
        <p:spPr>
          <a:xfrm>
            <a:off x="514351" y="1371332"/>
            <a:ext cx="2724900" cy="4005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1" name="Google Shape;1061;p108"/>
          <p:cNvSpPr txBox="1"/>
          <p:nvPr>
            <p:ph idx="3" type="body"/>
          </p:nvPr>
        </p:nvSpPr>
        <p:spPr>
          <a:xfrm>
            <a:off x="3742354" y="5640639"/>
            <a:ext cx="3057600" cy="4572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Tablet &amp; Mobile Phone">
  <p:cSld name="Portfolio Tablet &amp; Mobile Phone">
    <p:spTree>
      <p:nvGrpSpPr>
        <p:cNvPr id="1062" name="Shape 1062"/>
        <p:cNvGrpSpPr/>
        <p:nvPr/>
      </p:nvGrpSpPr>
      <p:grpSpPr>
        <a:xfrm>
          <a:off x="0" y="0"/>
          <a:ext cx="0" cy="0"/>
          <a:chOff x="0" y="0"/>
          <a:chExt cx="0" cy="0"/>
        </a:xfrm>
      </p:grpSpPr>
      <p:sp>
        <p:nvSpPr>
          <p:cNvPr id="1063" name="Google Shape;1063;p109"/>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4" name="Google Shape;1064;p109"/>
          <p:cNvSpPr txBox="1"/>
          <p:nvPr>
            <p:ph idx="1" type="body"/>
          </p:nvPr>
        </p:nvSpPr>
        <p:spPr>
          <a:xfrm>
            <a:off x="514351" y="1435100"/>
            <a:ext cx="3828900" cy="3941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5" name="Google Shape;1065;p109"/>
          <p:cNvSpPr txBox="1"/>
          <p:nvPr>
            <p:ph idx="2" type="body"/>
          </p:nvPr>
        </p:nvSpPr>
        <p:spPr>
          <a:xfrm>
            <a:off x="4343401" y="5905500"/>
            <a:ext cx="3057600" cy="4572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066" name="Google Shape;1066;p109"/>
          <p:cNvPicPr preferRelativeResize="0"/>
          <p:nvPr/>
        </p:nvPicPr>
        <p:blipFill rotWithShape="1">
          <a:blip r:embed="rId2">
            <a:alphaModFix/>
          </a:blip>
          <a:srcRect b="0" l="0" r="0" t="0"/>
          <a:stretch/>
        </p:blipFill>
        <p:spPr>
          <a:xfrm>
            <a:off x="3248482" y="792022"/>
            <a:ext cx="5381168" cy="4378034"/>
          </a:xfrm>
          <a:prstGeom prst="rect">
            <a:avLst/>
          </a:prstGeom>
          <a:noFill/>
          <a:ln>
            <a:noFill/>
          </a:ln>
        </p:spPr>
      </p:pic>
      <p:sp>
        <p:nvSpPr>
          <p:cNvPr id="1067" name="Google Shape;1067;p109"/>
          <p:cNvSpPr/>
          <p:nvPr>
            <p:ph idx="3" type="pic"/>
          </p:nvPr>
        </p:nvSpPr>
        <p:spPr>
          <a:xfrm>
            <a:off x="5220065" y="1149832"/>
            <a:ext cx="2301300" cy="4359900"/>
          </a:xfrm>
          <a:prstGeom prst="roundRect">
            <a:avLst>
              <a:gd fmla="val 2533" name="adj"/>
            </a:avLst>
          </a:prstGeom>
          <a:noFill/>
          <a:ln>
            <a:noFill/>
          </a:ln>
        </p:spPr>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Featured-Content &amp; Pictures">
  <p:cSld name="Two Featured-Content &amp; Pictures">
    <p:spTree>
      <p:nvGrpSpPr>
        <p:cNvPr id="1068" name="Shape 1068"/>
        <p:cNvGrpSpPr/>
        <p:nvPr/>
      </p:nvGrpSpPr>
      <p:grpSpPr>
        <a:xfrm>
          <a:off x="0" y="0"/>
          <a:ext cx="0" cy="0"/>
          <a:chOff x="0" y="0"/>
          <a:chExt cx="0" cy="0"/>
        </a:xfrm>
      </p:grpSpPr>
      <p:sp>
        <p:nvSpPr>
          <p:cNvPr id="1069" name="Google Shape;1069;p110"/>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0" name="Google Shape;1070;p110"/>
          <p:cNvSpPr txBox="1"/>
          <p:nvPr>
            <p:ph idx="1" type="body"/>
          </p:nvPr>
        </p:nvSpPr>
        <p:spPr>
          <a:xfrm>
            <a:off x="514350" y="4648200"/>
            <a:ext cx="3821100" cy="1023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700"/>
              <a:buNone/>
              <a:defRPr b="1" sz="1700"/>
            </a:lvl1pPr>
            <a:lvl2pPr indent="-228600" lvl="1" marL="914400" algn="l">
              <a:lnSpc>
                <a:spcPct val="100000"/>
              </a:lnSpc>
              <a:spcBef>
                <a:spcPts val="1000"/>
              </a:spcBef>
              <a:spcAft>
                <a:spcPts val="0"/>
              </a:spcAft>
              <a:buClr>
                <a:schemeClr val="dk1"/>
              </a:buClr>
              <a:buSzPts val="1400"/>
              <a:buNone/>
              <a:defRPr sz="1400"/>
            </a:lvl2pPr>
            <a:lvl3pPr indent="-317500" lvl="2" marL="1371600" algn="l">
              <a:lnSpc>
                <a:spcPct val="100000"/>
              </a:lnSpc>
              <a:spcBef>
                <a:spcPts val="600"/>
              </a:spcBef>
              <a:spcAft>
                <a:spcPts val="0"/>
              </a:spcAft>
              <a:buClr>
                <a:schemeClr val="dk1"/>
              </a:buClr>
              <a:buSzPts val="1400"/>
              <a:buFont typeface="Arial"/>
              <a:buChar char="•"/>
              <a:defRPr sz="1400"/>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1" name="Google Shape;1071;p110"/>
          <p:cNvSpPr txBox="1"/>
          <p:nvPr>
            <p:ph idx="2" type="body"/>
          </p:nvPr>
        </p:nvSpPr>
        <p:spPr>
          <a:xfrm>
            <a:off x="514350" y="5684180"/>
            <a:ext cx="3821100" cy="457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2" name="Google Shape;1072;p110"/>
          <p:cNvSpPr txBox="1"/>
          <p:nvPr>
            <p:ph idx="3" type="body"/>
          </p:nvPr>
        </p:nvSpPr>
        <p:spPr>
          <a:xfrm>
            <a:off x="4808766" y="4648200"/>
            <a:ext cx="3821100" cy="1023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700"/>
              <a:buNone/>
              <a:defRPr b="1" sz="1700"/>
            </a:lvl1pPr>
            <a:lvl2pPr indent="-228600" lvl="1" marL="914400" algn="l">
              <a:lnSpc>
                <a:spcPct val="100000"/>
              </a:lnSpc>
              <a:spcBef>
                <a:spcPts val="1000"/>
              </a:spcBef>
              <a:spcAft>
                <a:spcPts val="0"/>
              </a:spcAft>
              <a:buClr>
                <a:schemeClr val="dk1"/>
              </a:buClr>
              <a:buSzPts val="1400"/>
              <a:buNone/>
              <a:defRPr sz="1400"/>
            </a:lvl2pPr>
            <a:lvl3pPr indent="-317500" lvl="2" marL="1371600" algn="l">
              <a:lnSpc>
                <a:spcPct val="100000"/>
              </a:lnSpc>
              <a:spcBef>
                <a:spcPts val="600"/>
              </a:spcBef>
              <a:spcAft>
                <a:spcPts val="0"/>
              </a:spcAft>
              <a:buClr>
                <a:schemeClr val="dk1"/>
              </a:buClr>
              <a:buSzPts val="1400"/>
              <a:buFont typeface="Arial"/>
              <a:buChar char="•"/>
              <a:defRPr sz="1400"/>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3" name="Google Shape;1073;p110"/>
          <p:cNvSpPr txBox="1"/>
          <p:nvPr>
            <p:ph idx="4" type="body"/>
          </p:nvPr>
        </p:nvSpPr>
        <p:spPr>
          <a:xfrm>
            <a:off x="4808764" y="5684180"/>
            <a:ext cx="3821100" cy="457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4" name="Google Shape;1074;p110"/>
          <p:cNvSpPr/>
          <p:nvPr>
            <p:ph idx="5" type="pic"/>
          </p:nvPr>
        </p:nvSpPr>
        <p:spPr>
          <a:xfrm>
            <a:off x="514350" y="1066800"/>
            <a:ext cx="3811800" cy="3382200"/>
          </a:xfrm>
          <a:prstGeom prst="rect">
            <a:avLst/>
          </a:prstGeom>
          <a:noFill/>
          <a:ln>
            <a:noFill/>
          </a:ln>
        </p:spPr>
      </p:sp>
      <p:sp>
        <p:nvSpPr>
          <p:cNvPr id="1075" name="Google Shape;1075;p110"/>
          <p:cNvSpPr/>
          <p:nvPr>
            <p:ph idx="6" type="pic"/>
          </p:nvPr>
        </p:nvSpPr>
        <p:spPr>
          <a:xfrm>
            <a:off x="4808766" y="1066800"/>
            <a:ext cx="3811800" cy="3382200"/>
          </a:xfrm>
          <a:prstGeom prst="rect">
            <a:avLst/>
          </a:prstGeom>
          <a:noFill/>
          <a:ln>
            <a:noFill/>
          </a:ln>
        </p:spPr>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Featured, Picture &amp; Caption B">
  <p:cSld name="Four Featured, Picture &amp; Caption B">
    <p:spTree>
      <p:nvGrpSpPr>
        <p:cNvPr id="1076" name="Shape 1076"/>
        <p:cNvGrpSpPr/>
        <p:nvPr/>
      </p:nvGrpSpPr>
      <p:grpSpPr>
        <a:xfrm>
          <a:off x="0" y="0"/>
          <a:ext cx="0" cy="0"/>
          <a:chOff x="0" y="0"/>
          <a:chExt cx="0" cy="0"/>
        </a:xfrm>
      </p:grpSpPr>
      <p:sp>
        <p:nvSpPr>
          <p:cNvPr id="1077" name="Google Shape;1077;p111"/>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8" name="Google Shape;1078;p111"/>
          <p:cNvSpPr txBox="1"/>
          <p:nvPr>
            <p:ph idx="1" type="body"/>
          </p:nvPr>
        </p:nvSpPr>
        <p:spPr>
          <a:xfrm>
            <a:off x="3228974" y="1060714"/>
            <a:ext cx="1014600" cy="734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600"/>
              <a:buNone/>
              <a:defRPr b="1" sz="1600"/>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9" name="Google Shape;1079;p111"/>
          <p:cNvSpPr txBox="1"/>
          <p:nvPr>
            <p:ph idx="2" type="body"/>
          </p:nvPr>
        </p:nvSpPr>
        <p:spPr>
          <a:xfrm>
            <a:off x="7612634" y="1060714"/>
            <a:ext cx="1014600" cy="734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600"/>
              <a:buNone/>
              <a:defRPr b="1" sz="1600"/>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0" name="Google Shape;1080;p111"/>
          <p:cNvSpPr txBox="1"/>
          <p:nvPr>
            <p:ph idx="3" type="body"/>
          </p:nvPr>
        </p:nvSpPr>
        <p:spPr>
          <a:xfrm>
            <a:off x="3228974" y="3913419"/>
            <a:ext cx="1014600" cy="734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600"/>
              <a:buNone/>
              <a:defRPr b="1" sz="1600"/>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1" name="Google Shape;1081;p111"/>
          <p:cNvSpPr txBox="1"/>
          <p:nvPr>
            <p:ph idx="4" type="body"/>
          </p:nvPr>
        </p:nvSpPr>
        <p:spPr>
          <a:xfrm>
            <a:off x="7612634" y="3913419"/>
            <a:ext cx="1014600" cy="734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600"/>
              <a:buNone/>
              <a:defRPr b="1" sz="1600"/>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2" name="Google Shape;1082;p111"/>
          <p:cNvSpPr/>
          <p:nvPr>
            <p:ph idx="5" type="pic"/>
          </p:nvPr>
        </p:nvSpPr>
        <p:spPr>
          <a:xfrm>
            <a:off x="514349" y="1066798"/>
            <a:ext cx="2521200" cy="2560200"/>
          </a:xfrm>
          <a:prstGeom prst="rect">
            <a:avLst/>
          </a:prstGeom>
          <a:noFill/>
          <a:ln>
            <a:noFill/>
          </a:ln>
        </p:spPr>
      </p:sp>
      <p:sp>
        <p:nvSpPr>
          <p:cNvPr id="1083" name="Google Shape;1083;p111"/>
          <p:cNvSpPr/>
          <p:nvPr>
            <p:ph idx="6" type="pic"/>
          </p:nvPr>
        </p:nvSpPr>
        <p:spPr>
          <a:xfrm>
            <a:off x="514349" y="3916680"/>
            <a:ext cx="2521200" cy="2560200"/>
          </a:xfrm>
          <a:prstGeom prst="rect">
            <a:avLst/>
          </a:prstGeom>
          <a:noFill/>
          <a:ln>
            <a:noFill/>
          </a:ln>
        </p:spPr>
      </p:sp>
      <p:sp>
        <p:nvSpPr>
          <p:cNvPr id="1084" name="Google Shape;1084;p111"/>
          <p:cNvSpPr/>
          <p:nvPr>
            <p:ph idx="7" type="pic"/>
          </p:nvPr>
        </p:nvSpPr>
        <p:spPr>
          <a:xfrm>
            <a:off x="4863719" y="3916678"/>
            <a:ext cx="2521200" cy="2560200"/>
          </a:xfrm>
          <a:prstGeom prst="rect">
            <a:avLst/>
          </a:prstGeom>
          <a:noFill/>
          <a:ln>
            <a:noFill/>
          </a:ln>
        </p:spPr>
      </p:sp>
      <p:sp>
        <p:nvSpPr>
          <p:cNvPr id="1085" name="Google Shape;1085;p111"/>
          <p:cNvSpPr/>
          <p:nvPr>
            <p:ph idx="8" type="pic"/>
          </p:nvPr>
        </p:nvSpPr>
        <p:spPr>
          <a:xfrm>
            <a:off x="4867622" y="1066798"/>
            <a:ext cx="2521200" cy="2560200"/>
          </a:xfrm>
          <a:prstGeom prst="rect">
            <a:avLst/>
          </a:prstGeom>
          <a:noFill/>
          <a:ln>
            <a:noFill/>
          </a:ln>
        </p:spPr>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Tables">
  <p:cSld name="Agenda Tables">
    <p:spTree>
      <p:nvGrpSpPr>
        <p:cNvPr id="1086" name="Shape 1086"/>
        <p:cNvGrpSpPr/>
        <p:nvPr/>
      </p:nvGrpSpPr>
      <p:grpSpPr>
        <a:xfrm>
          <a:off x="0" y="0"/>
          <a:ext cx="0" cy="0"/>
          <a:chOff x="0" y="0"/>
          <a:chExt cx="0" cy="0"/>
        </a:xfrm>
      </p:grpSpPr>
      <p:sp>
        <p:nvSpPr>
          <p:cNvPr id="1087" name="Google Shape;1087;p112"/>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y Blank" showMasterSp="0">
  <p:cSld name="Fully Blank">
    <p:spTree>
      <p:nvGrpSpPr>
        <p:cNvPr id="1088" name="Shape 1088"/>
        <p:cNvGrpSpPr/>
        <p:nvPr/>
      </p:nvGrpSpPr>
      <p:grpSpPr>
        <a:xfrm>
          <a:off x="0" y="0"/>
          <a:ext cx="0" cy="0"/>
          <a:chOff x="0" y="0"/>
          <a:chExt cx="0" cy="0"/>
        </a:xfrm>
      </p:grpSpPr>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4 Members">
  <p:cSld name="Team 4 Members">
    <p:spTree>
      <p:nvGrpSpPr>
        <p:cNvPr id="1097" name="Shape 1097"/>
        <p:cNvGrpSpPr/>
        <p:nvPr/>
      </p:nvGrpSpPr>
      <p:grpSpPr>
        <a:xfrm>
          <a:off x="0" y="0"/>
          <a:ext cx="0" cy="0"/>
          <a:chOff x="0" y="0"/>
          <a:chExt cx="0" cy="0"/>
        </a:xfrm>
      </p:grpSpPr>
      <p:sp>
        <p:nvSpPr>
          <p:cNvPr id="1098" name="Google Shape;1098;p115"/>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9" name="Google Shape;1099;p115"/>
          <p:cNvSpPr txBox="1"/>
          <p:nvPr>
            <p:ph idx="1" type="body"/>
          </p:nvPr>
        </p:nvSpPr>
        <p:spPr>
          <a:xfrm>
            <a:off x="1945548" y="1156737"/>
            <a:ext cx="2400300" cy="1699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Roboto"/>
              <a:buNone/>
              <a:defRPr b="1" sz="1800">
                <a:latin typeface="Roboto"/>
                <a:ea typeface="Roboto"/>
                <a:cs typeface="Roboto"/>
                <a:sym typeface="Roboto"/>
              </a:defRPr>
            </a:lvl1pPr>
            <a:lvl2pPr indent="-228600" lvl="1" marL="914400" algn="l">
              <a:lnSpc>
                <a:spcPct val="100000"/>
              </a:lnSpc>
              <a:spcBef>
                <a:spcPts val="0"/>
              </a:spcBef>
              <a:spcAft>
                <a:spcPts val="0"/>
              </a:spcAft>
              <a:buClr>
                <a:schemeClr val="dk1"/>
              </a:buClr>
              <a:buSzPts val="1400"/>
              <a:buFont typeface="Roboto"/>
              <a:buNone/>
              <a:defRPr b="1" sz="1400">
                <a:solidFill>
                  <a:schemeClr val="dk1"/>
                </a:solidFill>
                <a:latin typeface="Roboto"/>
                <a:ea typeface="Roboto"/>
                <a:cs typeface="Roboto"/>
                <a:sym typeface="Roboto"/>
              </a:defRPr>
            </a:lvl2pPr>
            <a:lvl3pPr indent="-228600" lvl="2" marL="1371600" algn="l">
              <a:lnSpc>
                <a:spcPct val="100000"/>
              </a:lnSpc>
              <a:spcBef>
                <a:spcPts val="1600"/>
              </a:spcBef>
              <a:spcAft>
                <a:spcPts val="0"/>
              </a:spcAft>
              <a:buClr>
                <a:schemeClr val="dk2"/>
              </a:buClr>
              <a:buSzPts val="1600"/>
              <a:buFont typeface="Roboto"/>
              <a:buNone/>
              <a:defRPr b="1" sz="1600">
                <a:solidFill>
                  <a:schemeClr val="dk2"/>
                </a:solidFill>
                <a:latin typeface="Roboto"/>
                <a:ea typeface="Roboto"/>
                <a:cs typeface="Roboto"/>
                <a:sym typeface="Roboto"/>
              </a:defRPr>
            </a:lvl3pPr>
            <a:lvl4pPr indent="-228600" lvl="3" marL="1828800" algn="l">
              <a:lnSpc>
                <a:spcPct val="100000"/>
              </a:lnSpc>
              <a:spcBef>
                <a:spcPts val="300"/>
              </a:spcBef>
              <a:spcAft>
                <a:spcPts val="0"/>
              </a:spcAft>
              <a:buClr>
                <a:srgbClr val="867970"/>
              </a:buClr>
              <a:buSzPts val="1600"/>
              <a:buFont typeface="Roboto"/>
              <a:buNone/>
              <a:defRPr b="0" sz="1600">
                <a:solidFill>
                  <a:srgbClr val="867970"/>
                </a:solidFill>
                <a:latin typeface="Roboto"/>
                <a:ea typeface="Roboto"/>
                <a:cs typeface="Roboto"/>
                <a:sym typeface="Roboto"/>
              </a:defRPr>
            </a:lvl4pPr>
            <a:lvl5pPr indent="-228600" lvl="4" marL="2286000" marR="0" algn="l">
              <a:lnSpc>
                <a:spcPct val="100000"/>
              </a:lnSpc>
              <a:spcBef>
                <a:spcPts val="600"/>
              </a:spcBef>
              <a:spcAft>
                <a:spcPts val="0"/>
              </a:spcAft>
              <a:buClr>
                <a:srgbClr val="867970"/>
              </a:buClr>
              <a:buSzPts val="1400"/>
              <a:buFont typeface="Roboto"/>
              <a:buNone/>
              <a:defRPr b="1" i="1" sz="1400">
                <a:solidFill>
                  <a:srgbClr val="867970"/>
                </a:solidFill>
                <a:latin typeface="Roboto"/>
                <a:ea typeface="Roboto"/>
                <a:cs typeface="Roboto"/>
                <a:sym typeface="Roboto"/>
              </a:defRPr>
            </a:lvl5pPr>
            <a:lvl6pPr indent="-228600" lvl="5" marL="2743200" algn="l">
              <a:lnSpc>
                <a:spcPct val="90000"/>
              </a:lnSpc>
              <a:spcBef>
                <a:spcPts val="500"/>
              </a:spcBef>
              <a:spcAft>
                <a:spcPts val="0"/>
              </a:spcAft>
              <a:buClr>
                <a:srgbClr val="867970"/>
              </a:buClr>
              <a:buSzPts val="1400"/>
              <a:buNone/>
              <a:defRPr b="0" sz="1400">
                <a:solidFill>
                  <a:srgbClr val="867970"/>
                </a:solidFill>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0" name="Google Shape;1100;p115"/>
          <p:cNvSpPr txBox="1"/>
          <p:nvPr>
            <p:ph idx="2" type="body"/>
          </p:nvPr>
        </p:nvSpPr>
        <p:spPr>
          <a:xfrm>
            <a:off x="1945548" y="3901434"/>
            <a:ext cx="2400300" cy="1699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Roboto"/>
              <a:buNone/>
              <a:defRPr b="1" sz="1800">
                <a:latin typeface="Roboto"/>
                <a:ea typeface="Roboto"/>
                <a:cs typeface="Roboto"/>
                <a:sym typeface="Roboto"/>
              </a:defRPr>
            </a:lvl1pPr>
            <a:lvl2pPr indent="-228600" lvl="1" marL="914400" algn="l">
              <a:lnSpc>
                <a:spcPct val="100000"/>
              </a:lnSpc>
              <a:spcBef>
                <a:spcPts val="0"/>
              </a:spcBef>
              <a:spcAft>
                <a:spcPts val="0"/>
              </a:spcAft>
              <a:buClr>
                <a:schemeClr val="dk1"/>
              </a:buClr>
              <a:buSzPts val="1400"/>
              <a:buFont typeface="Roboto"/>
              <a:buNone/>
              <a:defRPr b="1" sz="1400">
                <a:solidFill>
                  <a:schemeClr val="dk1"/>
                </a:solidFill>
                <a:latin typeface="Roboto"/>
                <a:ea typeface="Roboto"/>
                <a:cs typeface="Roboto"/>
                <a:sym typeface="Roboto"/>
              </a:defRPr>
            </a:lvl2pPr>
            <a:lvl3pPr indent="-228600" lvl="2" marL="1371600" algn="l">
              <a:lnSpc>
                <a:spcPct val="100000"/>
              </a:lnSpc>
              <a:spcBef>
                <a:spcPts val="1600"/>
              </a:spcBef>
              <a:spcAft>
                <a:spcPts val="0"/>
              </a:spcAft>
              <a:buClr>
                <a:schemeClr val="dk2"/>
              </a:buClr>
              <a:buSzPts val="1600"/>
              <a:buFont typeface="Roboto"/>
              <a:buNone/>
              <a:defRPr b="1" sz="1600">
                <a:solidFill>
                  <a:schemeClr val="dk2"/>
                </a:solidFill>
                <a:latin typeface="Roboto"/>
                <a:ea typeface="Roboto"/>
                <a:cs typeface="Roboto"/>
                <a:sym typeface="Roboto"/>
              </a:defRPr>
            </a:lvl3pPr>
            <a:lvl4pPr indent="-228600" lvl="3" marL="1828800" algn="l">
              <a:lnSpc>
                <a:spcPct val="100000"/>
              </a:lnSpc>
              <a:spcBef>
                <a:spcPts val="300"/>
              </a:spcBef>
              <a:spcAft>
                <a:spcPts val="0"/>
              </a:spcAft>
              <a:buClr>
                <a:srgbClr val="867970"/>
              </a:buClr>
              <a:buSzPts val="1600"/>
              <a:buFont typeface="Roboto"/>
              <a:buNone/>
              <a:defRPr b="0" sz="1600">
                <a:solidFill>
                  <a:srgbClr val="867970"/>
                </a:solidFill>
                <a:latin typeface="Roboto"/>
                <a:ea typeface="Roboto"/>
                <a:cs typeface="Roboto"/>
                <a:sym typeface="Roboto"/>
              </a:defRPr>
            </a:lvl4pPr>
            <a:lvl5pPr indent="-228600" lvl="4" marL="2286000" marR="0" algn="l">
              <a:lnSpc>
                <a:spcPct val="100000"/>
              </a:lnSpc>
              <a:spcBef>
                <a:spcPts val="600"/>
              </a:spcBef>
              <a:spcAft>
                <a:spcPts val="0"/>
              </a:spcAft>
              <a:buClr>
                <a:srgbClr val="867970"/>
              </a:buClr>
              <a:buSzPts val="1400"/>
              <a:buFont typeface="Roboto"/>
              <a:buNone/>
              <a:defRPr b="1" i="1" sz="1400">
                <a:solidFill>
                  <a:srgbClr val="867970"/>
                </a:solidFill>
                <a:latin typeface="Roboto"/>
                <a:ea typeface="Roboto"/>
                <a:cs typeface="Roboto"/>
                <a:sym typeface="Roboto"/>
              </a:defRPr>
            </a:lvl5pPr>
            <a:lvl6pPr indent="-228600" lvl="5" marL="2743200" algn="l">
              <a:lnSpc>
                <a:spcPct val="90000"/>
              </a:lnSpc>
              <a:spcBef>
                <a:spcPts val="500"/>
              </a:spcBef>
              <a:spcAft>
                <a:spcPts val="0"/>
              </a:spcAft>
              <a:buClr>
                <a:srgbClr val="867970"/>
              </a:buClr>
              <a:buSzPts val="1400"/>
              <a:buNone/>
              <a:defRPr b="0" sz="1400">
                <a:solidFill>
                  <a:srgbClr val="867970"/>
                </a:solidFill>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1" name="Google Shape;1101;p115"/>
          <p:cNvSpPr txBox="1"/>
          <p:nvPr>
            <p:ph idx="3" type="body"/>
          </p:nvPr>
        </p:nvSpPr>
        <p:spPr>
          <a:xfrm>
            <a:off x="6213872" y="1167623"/>
            <a:ext cx="2400300" cy="1699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Roboto"/>
              <a:buNone/>
              <a:defRPr b="1" sz="1800">
                <a:latin typeface="Roboto"/>
                <a:ea typeface="Roboto"/>
                <a:cs typeface="Roboto"/>
                <a:sym typeface="Roboto"/>
              </a:defRPr>
            </a:lvl1pPr>
            <a:lvl2pPr indent="-228600" lvl="1" marL="914400" algn="l">
              <a:lnSpc>
                <a:spcPct val="100000"/>
              </a:lnSpc>
              <a:spcBef>
                <a:spcPts val="0"/>
              </a:spcBef>
              <a:spcAft>
                <a:spcPts val="0"/>
              </a:spcAft>
              <a:buClr>
                <a:schemeClr val="dk1"/>
              </a:buClr>
              <a:buSzPts val="1400"/>
              <a:buFont typeface="Roboto"/>
              <a:buNone/>
              <a:defRPr b="1" sz="1400">
                <a:solidFill>
                  <a:schemeClr val="dk1"/>
                </a:solidFill>
                <a:latin typeface="Roboto"/>
                <a:ea typeface="Roboto"/>
                <a:cs typeface="Roboto"/>
                <a:sym typeface="Roboto"/>
              </a:defRPr>
            </a:lvl2pPr>
            <a:lvl3pPr indent="-228600" lvl="2" marL="1371600" algn="l">
              <a:lnSpc>
                <a:spcPct val="100000"/>
              </a:lnSpc>
              <a:spcBef>
                <a:spcPts val="1600"/>
              </a:spcBef>
              <a:spcAft>
                <a:spcPts val="0"/>
              </a:spcAft>
              <a:buClr>
                <a:schemeClr val="dk2"/>
              </a:buClr>
              <a:buSzPts val="1600"/>
              <a:buFont typeface="Roboto"/>
              <a:buNone/>
              <a:defRPr b="1" sz="1600">
                <a:solidFill>
                  <a:schemeClr val="dk2"/>
                </a:solidFill>
                <a:latin typeface="Roboto"/>
                <a:ea typeface="Roboto"/>
                <a:cs typeface="Roboto"/>
                <a:sym typeface="Roboto"/>
              </a:defRPr>
            </a:lvl3pPr>
            <a:lvl4pPr indent="-228600" lvl="3" marL="1828800" algn="l">
              <a:lnSpc>
                <a:spcPct val="100000"/>
              </a:lnSpc>
              <a:spcBef>
                <a:spcPts val="300"/>
              </a:spcBef>
              <a:spcAft>
                <a:spcPts val="0"/>
              </a:spcAft>
              <a:buClr>
                <a:srgbClr val="867970"/>
              </a:buClr>
              <a:buSzPts val="1600"/>
              <a:buFont typeface="Roboto"/>
              <a:buNone/>
              <a:defRPr b="0" sz="1600">
                <a:solidFill>
                  <a:srgbClr val="867970"/>
                </a:solidFill>
                <a:latin typeface="Roboto"/>
                <a:ea typeface="Roboto"/>
                <a:cs typeface="Roboto"/>
                <a:sym typeface="Roboto"/>
              </a:defRPr>
            </a:lvl4pPr>
            <a:lvl5pPr indent="-228600" lvl="4" marL="2286000" marR="0" algn="l">
              <a:lnSpc>
                <a:spcPct val="100000"/>
              </a:lnSpc>
              <a:spcBef>
                <a:spcPts val="600"/>
              </a:spcBef>
              <a:spcAft>
                <a:spcPts val="0"/>
              </a:spcAft>
              <a:buClr>
                <a:srgbClr val="867970"/>
              </a:buClr>
              <a:buSzPts val="1400"/>
              <a:buFont typeface="Roboto"/>
              <a:buNone/>
              <a:defRPr b="1" i="1" sz="1400">
                <a:solidFill>
                  <a:srgbClr val="867970"/>
                </a:solidFill>
                <a:latin typeface="Roboto"/>
                <a:ea typeface="Roboto"/>
                <a:cs typeface="Roboto"/>
                <a:sym typeface="Roboto"/>
              </a:defRPr>
            </a:lvl5pPr>
            <a:lvl6pPr indent="-228600" lvl="5" marL="2743200" algn="l">
              <a:lnSpc>
                <a:spcPct val="90000"/>
              </a:lnSpc>
              <a:spcBef>
                <a:spcPts val="500"/>
              </a:spcBef>
              <a:spcAft>
                <a:spcPts val="0"/>
              </a:spcAft>
              <a:buClr>
                <a:srgbClr val="867970"/>
              </a:buClr>
              <a:buSzPts val="1400"/>
              <a:buNone/>
              <a:defRPr b="0" sz="1400">
                <a:solidFill>
                  <a:srgbClr val="867970"/>
                </a:solidFill>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2" name="Google Shape;1102;p115"/>
          <p:cNvSpPr txBox="1"/>
          <p:nvPr>
            <p:ph idx="4" type="body"/>
          </p:nvPr>
        </p:nvSpPr>
        <p:spPr>
          <a:xfrm>
            <a:off x="6213872" y="3901434"/>
            <a:ext cx="2400300" cy="1699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Roboto"/>
              <a:buNone/>
              <a:defRPr b="1" sz="1800">
                <a:latin typeface="Roboto"/>
                <a:ea typeface="Roboto"/>
                <a:cs typeface="Roboto"/>
                <a:sym typeface="Roboto"/>
              </a:defRPr>
            </a:lvl1pPr>
            <a:lvl2pPr indent="-228600" lvl="1" marL="914400" algn="l">
              <a:lnSpc>
                <a:spcPct val="100000"/>
              </a:lnSpc>
              <a:spcBef>
                <a:spcPts val="0"/>
              </a:spcBef>
              <a:spcAft>
                <a:spcPts val="0"/>
              </a:spcAft>
              <a:buClr>
                <a:schemeClr val="dk1"/>
              </a:buClr>
              <a:buSzPts val="1400"/>
              <a:buFont typeface="Roboto"/>
              <a:buNone/>
              <a:defRPr b="1" sz="1400">
                <a:solidFill>
                  <a:schemeClr val="dk1"/>
                </a:solidFill>
                <a:latin typeface="Roboto"/>
                <a:ea typeface="Roboto"/>
                <a:cs typeface="Roboto"/>
                <a:sym typeface="Roboto"/>
              </a:defRPr>
            </a:lvl2pPr>
            <a:lvl3pPr indent="-228600" lvl="2" marL="1371600" algn="l">
              <a:lnSpc>
                <a:spcPct val="100000"/>
              </a:lnSpc>
              <a:spcBef>
                <a:spcPts val="1600"/>
              </a:spcBef>
              <a:spcAft>
                <a:spcPts val="0"/>
              </a:spcAft>
              <a:buClr>
                <a:schemeClr val="dk2"/>
              </a:buClr>
              <a:buSzPts val="1600"/>
              <a:buFont typeface="Roboto"/>
              <a:buNone/>
              <a:defRPr b="1" sz="1600">
                <a:solidFill>
                  <a:schemeClr val="dk2"/>
                </a:solidFill>
                <a:latin typeface="Roboto"/>
                <a:ea typeface="Roboto"/>
                <a:cs typeface="Roboto"/>
                <a:sym typeface="Roboto"/>
              </a:defRPr>
            </a:lvl3pPr>
            <a:lvl4pPr indent="-228600" lvl="3" marL="1828800" algn="l">
              <a:lnSpc>
                <a:spcPct val="100000"/>
              </a:lnSpc>
              <a:spcBef>
                <a:spcPts val="300"/>
              </a:spcBef>
              <a:spcAft>
                <a:spcPts val="0"/>
              </a:spcAft>
              <a:buClr>
                <a:srgbClr val="867970"/>
              </a:buClr>
              <a:buSzPts val="1600"/>
              <a:buFont typeface="Roboto"/>
              <a:buNone/>
              <a:defRPr b="0" sz="1600">
                <a:solidFill>
                  <a:srgbClr val="867970"/>
                </a:solidFill>
                <a:latin typeface="Roboto"/>
                <a:ea typeface="Roboto"/>
                <a:cs typeface="Roboto"/>
                <a:sym typeface="Roboto"/>
              </a:defRPr>
            </a:lvl4pPr>
            <a:lvl5pPr indent="-228600" lvl="4" marL="2286000" marR="0" algn="l">
              <a:lnSpc>
                <a:spcPct val="100000"/>
              </a:lnSpc>
              <a:spcBef>
                <a:spcPts val="600"/>
              </a:spcBef>
              <a:spcAft>
                <a:spcPts val="0"/>
              </a:spcAft>
              <a:buClr>
                <a:srgbClr val="867970"/>
              </a:buClr>
              <a:buSzPts val="1400"/>
              <a:buFont typeface="Roboto"/>
              <a:buNone/>
              <a:defRPr b="1" i="1" sz="1400">
                <a:solidFill>
                  <a:srgbClr val="867970"/>
                </a:solidFill>
                <a:latin typeface="Roboto"/>
                <a:ea typeface="Roboto"/>
                <a:cs typeface="Roboto"/>
                <a:sym typeface="Roboto"/>
              </a:defRPr>
            </a:lvl5pPr>
            <a:lvl6pPr indent="-228600" lvl="5" marL="2743200" algn="l">
              <a:lnSpc>
                <a:spcPct val="90000"/>
              </a:lnSpc>
              <a:spcBef>
                <a:spcPts val="500"/>
              </a:spcBef>
              <a:spcAft>
                <a:spcPts val="0"/>
              </a:spcAft>
              <a:buClr>
                <a:srgbClr val="867970"/>
              </a:buClr>
              <a:buSzPts val="1400"/>
              <a:buNone/>
              <a:defRPr b="0" sz="1400">
                <a:solidFill>
                  <a:srgbClr val="867970"/>
                </a:solidFill>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3" name="Google Shape;1103;p115"/>
          <p:cNvSpPr/>
          <p:nvPr>
            <p:ph idx="5" type="pic"/>
          </p:nvPr>
        </p:nvSpPr>
        <p:spPr>
          <a:xfrm>
            <a:off x="505371" y="1141553"/>
            <a:ext cx="1310700" cy="1310700"/>
          </a:xfrm>
          <a:prstGeom prst="ellipse">
            <a:avLst/>
          </a:prstGeom>
          <a:noFill/>
          <a:ln>
            <a:noFill/>
          </a:ln>
        </p:spPr>
      </p:sp>
      <p:sp>
        <p:nvSpPr>
          <p:cNvPr id="1104" name="Google Shape;1104;p115"/>
          <p:cNvSpPr/>
          <p:nvPr>
            <p:ph idx="6" type="pic"/>
          </p:nvPr>
        </p:nvSpPr>
        <p:spPr>
          <a:xfrm>
            <a:off x="505371" y="3874230"/>
            <a:ext cx="1310700" cy="1310700"/>
          </a:xfrm>
          <a:prstGeom prst="ellipse">
            <a:avLst/>
          </a:prstGeom>
          <a:noFill/>
          <a:ln>
            <a:noFill/>
          </a:ln>
        </p:spPr>
      </p:sp>
      <p:sp>
        <p:nvSpPr>
          <p:cNvPr id="1105" name="Google Shape;1105;p115"/>
          <p:cNvSpPr/>
          <p:nvPr>
            <p:ph idx="7" type="pic"/>
          </p:nvPr>
        </p:nvSpPr>
        <p:spPr>
          <a:xfrm>
            <a:off x="4773697" y="1141553"/>
            <a:ext cx="1310700" cy="1310700"/>
          </a:xfrm>
          <a:prstGeom prst="ellipse">
            <a:avLst/>
          </a:prstGeom>
          <a:noFill/>
          <a:ln>
            <a:noFill/>
          </a:ln>
        </p:spPr>
      </p:sp>
      <p:sp>
        <p:nvSpPr>
          <p:cNvPr id="1106" name="Google Shape;1106;p115"/>
          <p:cNvSpPr/>
          <p:nvPr>
            <p:ph idx="8" type="pic"/>
          </p:nvPr>
        </p:nvSpPr>
        <p:spPr>
          <a:xfrm>
            <a:off x="4773697" y="3874230"/>
            <a:ext cx="1310700" cy="1310700"/>
          </a:xfrm>
          <a:prstGeom prst="ellipse">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1" name="Shape 171"/>
        <p:cNvGrpSpPr/>
        <p:nvPr/>
      </p:nvGrpSpPr>
      <p:grpSpPr>
        <a:xfrm>
          <a:off x="0" y="0"/>
          <a:ext cx="0" cy="0"/>
          <a:chOff x="0" y="0"/>
          <a:chExt cx="0" cy="0"/>
        </a:xfrm>
      </p:grpSpPr>
      <p:sp>
        <p:nvSpPr>
          <p:cNvPr id="172" name="Google Shape;172;p12"/>
          <p:cNvSpPr txBox="1"/>
          <p:nvPr>
            <p:ph type="title"/>
          </p:nvPr>
        </p:nvSpPr>
        <p:spPr>
          <a:xfrm rot="5400000">
            <a:off x="5351800" y="3117625"/>
            <a:ext cx="5612700" cy="7875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chemeClr val="accent1"/>
              </a:buClr>
              <a:buSzPts val="3000"/>
              <a:buFont typeface="Calibri"/>
              <a:buNone/>
              <a:defRPr b="0" i="0" sz="30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3000"/>
              <a:buNone/>
              <a:defRPr b="0" i="0" sz="3000" u="none" cap="none" strike="noStrike">
                <a:solidFill>
                  <a:schemeClr val="dk2"/>
                </a:solidFill>
              </a:defRPr>
            </a:lvl2pPr>
            <a:lvl3pPr lvl="2" marR="0" algn="l">
              <a:lnSpc>
                <a:spcPct val="100000"/>
              </a:lnSpc>
              <a:spcBef>
                <a:spcPts val="0"/>
              </a:spcBef>
              <a:spcAft>
                <a:spcPts val="0"/>
              </a:spcAft>
              <a:buSzPts val="3000"/>
              <a:buNone/>
              <a:defRPr b="0" i="0" sz="3000" u="none" cap="none" strike="noStrike">
                <a:solidFill>
                  <a:schemeClr val="dk2"/>
                </a:solidFill>
              </a:defRPr>
            </a:lvl3pPr>
            <a:lvl4pPr lvl="3" marR="0" algn="l">
              <a:lnSpc>
                <a:spcPct val="100000"/>
              </a:lnSpc>
              <a:spcBef>
                <a:spcPts val="0"/>
              </a:spcBef>
              <a:spcAft>
                <a:spcPts val="0"/>
              </a:spcAft>
              <a:buSzPts val="3000"/>
              <a:buNone/>
              <a:defRPr b="0" i="0" sz="3000" u="none" cap="none" strike="noStrike">
                <a:solidFill>
                  <a:schemeClr val="dk2"/>
                </a:solidFill>
              </a:defRPr>
            </a:lvl4pPr>
            <a:lvl5pPr lvl="4" marR="0" algn="l">
              <a:lnSpc>
                <a:spcPct val="100000"/>
              </a:lnSpc>
              <a:spcBef>
                <a:spcPts val="0"/>
              </a:spcBef>
              <a:spcAft>
                <a:spcPts val="0"/>
              </a:spcAft>
              <a:buSzPts val="3000"/>
              <a:buNone/>
              <a:defRPr b="0" i="0" sz="3000" u="none" cap="none" strike="noStrike">
                <a:solidFill>
                  <a:schemeClr val="dk2"/>
                </a:solidFill>
              </a:defRPr>
            </a:lvl5pPr>
            <a:lvl6pPr lvl="5" marR="0" algn="l">
              <a:lnSpc>
                <a:spcPct val="100000"/>
              </a:lnSpc>
              <a:spcBef>
                <a:spcPts val="0"/>
              </a:spcBef>
              <a:spcAft>
                <a:spcPts val="0"/>
              </a:spcAft>
              <a:buSzPts val="3000"/>
              <a:buNone/>
              <a:defRPr b="0" i="0" sz="3000" u="none" cap="none" strike="noStrike">
                <a:solidFill>
                  <a:schemeClr val="dk2"/>
                </a:solidFill>
              </a:defRPr>
            </a:lvl6pPr>
            <a:lvl7pPr lvl="6" marR="0" algn="l">
              <a:lnSpc>
                <a:spcPct val="100000"/>
              </a:lnSpc>
              <a:spcBef>
                <a:spcPts val="0"/>
              </a:spcBef>
              <a:spcAft>
                <a:spcPts val="0"/>
              </a:spcAft>
              <a:buSzPts val="3000"/>
              <a:buNone/>
              <a:defRPr b="0" i="0" sz="3000" u="none" cap="none" strike="noStrike">
                <a:solidFill>
                  <a:schemeClr val="dk2"/>
                </a:solidFill>
              </a:defRPr>
            </a:lvl7pPr>
            <a:lvl8pPr lvl="7" marR="0" algn="l">
              <a:lnSpc>
                <a:spcPct val="100000"/>
              </a:lnSpc>
              <a:spcBef>
                <a:spcPts val="0"/>
              </a:spcBef>
              <a:spcAft>
                <a:spcPts val="0"/>
              </a:spcAft>
              <a:buSzPts val="3000"/>
              <a:buNone/>
              <a:defRPr b="0" i="0" sz="3000" u="none" cap="none" strike="noStrike">
                <a:solidFill>
                  <a:schemeClr val="dk2"/>
                </a:solidFill>
              </a:defRPr>
            </a:lvl8pPr>
            <a:lvl9pPr lvl="8" marR="0" algn="l">
              <a:lnSpc>
                <a:spcPct val="100000"/>
              </a:lnSpc>
              <a:spcBef>
                <a:spcPts val="0"/>
              </a:spcBef>
              <a:spcAft>
                <a:spcPts val="0"/>
              </a:spcAft>
              <a:buSzPts val="3000"/>
              <a:buNone/>
              <a:defRPr b="0" i="0" sz="3000" u="none" cap="none" strike="noStrike">
                <a:solidFill>
                  <a:schemeClr val="dk2"/>
                </a:solidFill>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s" showMasterSp="0">
  <p:cSld name="Questions">
    <p:bg>
      <p:bgPr>
        <a:solidFill>
          <a:srgbClr val="F6F4F1"/>
        </a:solidFill>
      </p:bgPr>
    </p:bg>
    <p:spTree>
      <p:nvGrpSpPr>
        <p:cNvPr id="1107" name="Shape 1107"/>
        <p:cNvGrpSpPr/>
        <p:nvPr/>
      </p:nvGrpSpPr>
      <p:grpSpPr>
        <a:xfrm>
          <a:off x="0" y="0"/>
          <a:ext cx="0" cy="0"/>
          <a:chOff x="0" y="0"/>
          <a:chExt cx="0" cy="0"/>
        </a:xfrm>
      </p:grpSpPr>
      <p:sp>
        <p:nvSpPr>
          <p:cNvPr id="1108" name="Google Shape;1108;p116"/>
          <p:cNvSpPr txBox="1"/>
          <p:nvPr>
            <p:ph type="title"/>
          </p:nvPr>
        </p:nvSpPr>
        <p:spPr>
          <a:xfrm>
            <a:off x="914400" y="2247984"/>
            <a:ext cx="4057800" cy="877200"/>
          </a:xfrm>
          <a:prstGeom prst="rect">
            <a:avLst/>
          </a:prstGeom>
          <a:noFill/>
          <a:ln>
            <a:noFill/>
          </a:ln>
        </p:spPr>
        <p:txBody>
          <a:bodyPr anchorCtr="0" anchor="t" bIns="45700" lIns="0" spcFirstLastPara="1" rIns="0" wrap="square" tIns="45700">
            <a:noAutofit/>
          </a:bodyPr>
          <a:lstStyle>
            <a:lvl1pPr lvl="0" algn="l">
              <a:lnSpc>
                <a:spcPct val="100000"/>
              </a:lnSpc>
              <a:spcBef>
                <a:spcPts val="600"/>
              </a:spcBef>
              <a:spcAft>
                <a:spcPts val="0"/>
              </a:spcAft>
              <a:buClr>
                <a:schemeClr val="dk1"/>
              </a:buClr>
              <a:buSzPts val="4500"/>
              <a:buFont typeface="Roboto Light"/>
              <a:buNone/>
              <a:defRPr sz="4500" cap="none">
                <a:solidFill>
                  <a:schemeClr val="dk1"/>
                </a:solidFill>
                <a:latin typeface="Roboto Light"/>
                <a:ea typeface="Roboto Light"/>
                <a:cs typeface="Roboto Light"/>
                <a:sym typeface="Roboto Light"/>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109" name="Google Shape;1109;p116"/>
          <p:cNvCxnSpPr/>
          <p:nvPr/>
        </p:nvCxnSpPr>
        <p:spPr>
          <a:xfrm>
            <a:off x="914400" y="2180803"/>
            <a:ext cx="8229600" cy="0"/>
          </a:xfrm>
          <a:prstGeom prst="straightConnector1">
            <a:avLst/>
          </a:prstGeom>
          <a:solidFill>
            <a:schemeClr val="accent1"/>
          </a:solidFill>
          <a:ln cap="flat" cmpd="sng" w="9525">
            <a:solidFill>
              <a:srgbClr val="CDC7C3"/>
            </a:solidFill>
            <a:prstDash val="solid"/>
            <a:round/>
            <a:headEnd len="sm" w="sm" type="none"/>
            <a:tailEnd len="sm" w="sm" type="none"/>
          </a:ln>
        </p:spPr>
      </p:cxnSp>
      <p:pic>
        <p:nvPicPr>
          <p:cNvPr id="1110" name="Google Shape;1110;p116"/>
          <p:cNvPicPr preferRelativeResize="0"/>
          <p:nvPr/>
        </p:nvPicPr>
        <p:blipFill rotWithShape="1">
          <a:blip r:embed="rId2">
            <a:alphaModFix/>
          </a:blip>
          <a:srcRect b="0" l="0" r="0" t="0"/>
          <a:stretch/>
        </p:blipFill>
        <p:spPr>
          <a:xfrm>
            <a:off x="4221480" y="859089"/>
            <a:ext cx="4922523" cy="4499188"/>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Graphic" showMasterSp="0">
  <p:cSld name="Cover Graphic">
    <p:bg>
      <p:bgPr>
        <a:solidFill>
          <a:srgbClr val="7C746F"/>
        </a:solidFill>
      </p:bgPr>
    </p:bg>
    <p:spTree>
      <p:nvGrpSpPr>
        <p:cNvPr id="1111" name="Shape 1111"/>
        <p:cNvGrpSpPr/>
        <p:nvPr/>
      </p:nvGrpSpPr>
      <p:grpSpPr>
        <a:xfrm>
          <a:off x="0" y="0"/>
          <a:ext cx="0" cy="0"/>
          <a:chOff x="0" y="0"/>
          <a:chExt cx="0" cy="0"/>
        </a:xfrm>
      </p:grpSpPr>
      <p:pic>
        <p:nvPicPr>
          <p:cNvPr descr="A picture containing fireworks, darkness, light, night&#10;&#10;Description automatically generated" id="1112" name="Google Shape;1112;p117"/>
          <p:cNvPicPr preferRelativeResize="0"/>
          <p:nvPr/>
        </p:nvPicPr>
        <p:blipFill rotWithShape="1">
          <a:blip r:embed="rId2">
            <a:alphaModFix/>
          </a:blip>
          <a:srcRect b="0" l="0" r="0" t="0"/>
          <a:stretch/>
        </p:blipFill>
        <p:spPr>
          <a:xfrm>
            <a:off x="5038725" y="0"/>
            <a:ext cx="4105273" cy="5143503"/>
          </a:xfrm>
          <a:prstGeom prst="rect">
            <a:avLst/>
          </a:prstGeom>
          <a:noFill/>
          <a:ln>
            <a:noFill/>
          </a:ln>
        </p:spPr>
      </p:pic>
      <p:pic>
        <p:nvPicPr>
          <p:cNvPr id="1113" name="Google Shape;1113;p117"/>
          <p:cNvPicPr preferRelativeResize="0"/>
          <p:nvPr/>
        </p:nvPicPr>
        <p:blipFill rotWithShape="1">
          <a:blip r:embed="rId3">
            <a:alphaModFix/>
          </a:blip>
          <a:srcRect b="0" l="0" r="0" t="0"/>
          <a:stretch/>
        </p:blipFill>
        <p:spPr>
          <a:xfrm>
            <a:off x="215308" y="594703"/>
            <a:ext cx="1872369" cy="274321"/>
          </a:xfrm>
          <a:prstGeom prst="rect">
            <a:avLst/>
          </a:prstGeom>
          <a:noFill/>
          <a:ln>
            <a:noFill/>
          </a:ln>
        </p:spPr>
      </p:pic>
      <p:sp>
        <p:nvSpPr>
          <p:cNvPr id="1114" name="Google Shape;1114;p117"/>
          <p:cNvSpPr txBox="1"/>
          <p:nvPr>
            <p:ph idx="1" type="body"/>
          </p:nvPr>
        </p:nvSpPr>
        <p:spPr>
          <a:xfrm>
            <a:off x="523597" y="4783408"/>
            <a:ext cx="4526400" cy="599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EDECEB"/>
              </a:buClr>
              <a:buSzPts val="2000"/>
              <a:buNone/>
              <a:defRPr b="0" sz="2000">
                <a:solidFill>
                  <a:srgbClr val="EDECEB"/>
                </a:solidFill>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5" name="Google Shape;1115;p117"/>
          <p:cNvSpPr txBox="1"/>
          <p:nvPr>
            <p:ph type="title"/>
          </p:nvPr>
        </p:nvSpPr>
        <p:spPr>
          <a:xfrm>
            <a:off x="523596" y="1809062"/>
            <a:ext cx="4526400" cy="2866500"/>
          </a:xfrm>
          <a:prstGeom prst="rect">
            <a:avLst/>
          </a:prstGeom>
          <a:noFill/>
          <a:ln>
            <a:noFill/>
          </a:ln>
        </p:spPr>
        <p:txBody>
          <a:bodyPr anchorCtr="0" anchor="b" bIns="0" lIns="0" spcFirstLastPara="1" rIns="0" wrap="square" tIns="0">
            <a:noAutofit/>
          </a:bodyPr>
          <a:lstStyle>
            <a:lvl1pPr lvl="0" algn="l">
              <a:lnSpc>
                <a:spcPct val="107142"/>
              </a:lnSpc>
              <a:spcBef>
                <a:spcPts val="0"/>
              </a:spcBef>
              <a:spcAft>
                <a:spcPts val="0"/>
              </a:spcAft>
              <a:buClr>
                <a:schemeClr val="lt1"/>
              </a:buClr>
              <a:buSzPts val="4200"/>
              <a:buFont typeface="Roboto Medium"/>
              <a:buNone/>
              <a:defRPr b="0" i="0" sz="4200" cap="none">
                <a:solidFill>
                  <a:schemeClr val="lt1"/>
                </a:solidFill>
                <a:latin typeface="Roboto Medium"/>
                <a:ea typeface="Roboto Medium"/>
                <a:cs typeface="Roboto Medium"/>
                <a:sym typeface="Roboto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116" name="Google Shape;1116;p117"/>
          <p:cNvCxnSpPr/>
          <p:nvPr/>
        </p:nvCxnSpPr>
        <p:spPr>
          <a:xfrm>
            <a:off x="531571" y="5487230"/>
            <a:ext cx="4526400" cy="0"/>
          </a:xfrm>
          <a:prstGeom prst="straightConnector1">
            <a:avLst/>
          </a:prstGeom>
          <a:noFill/>
          <a:ln cap="flat" cmpd="sng" w="9525">
            <a:solidFill>
              <a:schemeClr val="lt1"/>
            </a:solidFill>
            <a:prstDash val="solid"/>
            <a:miter lim="800000"/>
            <a:headEnd len="sm" w="sm" type="none"/>
            <a:tailEnd len="sm" w="sm" type="none"/>
          </a:ln>
        </p:spPr>
      </p:cxnSp>
      <p:cxnSp>
        <p:nvCxnSpPr>
          <p:cNvPr id="1117" name="Google Shape;1117;p117"/>
          <p:cNvCxnSpPr/>
          <p:nvPr/>
        </p:nvCxnSpPr>
        <p:spPr>
          <a:xfrm>
            <a:off x="531571" y="5859370"/>
            <a:ext cx="4526400" cy="0"/>
          </a:xfrm>
          <a:prstGeom prst="straightConnector1">
            <a:avLst/>
          </a:prstGeom>
          <a:noFill/>
          <a:ln cap="flat" cmpd="sng" w="9525">
            <a:solidFill>
              <a:schemeClr val="lt1"/>
            </a:solidFill>
            <a:prstDash val="solid"/>
            <a:miter lim="800000"/>
            <a:headEnd len="sm" w="sm" type="none"/>
            <a:tailEnd len="sm" w="sm" type="none"/>
          </a:ln>
        </p:spPr>
      </p:cxnSp>
      <p:sp>
        <p:nvSpPr>
          <p:cNvPr id="1118" name="Google Shape;1118;p117"/>
          <p:cNvSpPr txBox="1"/>
          <p:nvPr>
            <p:ph idx="2" type="body"/>
          </p:nvPr>
        </p:nvSpPr>
        <p:spPr>
          <a:xfrm>
            <a:off x="531571" y="5487230"/>
            <a:ext cx="4526400" cy="3720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b="1" i="0" sz="1400">
                <a:solidFill>
                  <a:schemeClr val="lt1"/>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800"/>
              <a:buNone/>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9" name="Google Shape;1119;p117"/>
          <p:cNvSpPr txBox="1"/>
          <p:nvPr>
            <p:ph idx="3" type="body"/>
          </p:nvPr>
        </p:nvSpPr>
        <p:spPr>
          <a:xfrm>
            <a:off x="531571" y="5860135"/>
            <a:ext cx="4526400" cy="375000"/>
          </a:xfrm>
          <a:prstGeom prst="rect">
            <a:avLst/>
          </a:prstGeom>
          <a:noFill/>
          <a:ln>
            <a:noFill/>
          </a:ln>
        </p:spPr>
        <p:txBody>
          <a:bodyPr anchorCtr="0" anchor="t" bIns="0" lIns="0" spcFirstLastPara="1" rIns="0" wrap="square" tIns="155425">
            <a:noAutofit/>
          </a:bodyPr>
          <a:lstStyle>
            <a:lvl1pPr indent="-228600" lvl="0" marL="457200" algn="l">
              <a:lnSpc>
                <a:spcPct val="100000"/>
              </a:lnSpc>
              <a:spcBef>
                <a:spcPts val="0"/>
              </a:spcBef>
              <a:spcAft>
                <a:spcPts val="0"/>
              </a:spcAft>
              <a:buClr>
                <a:schemeClr val="lt1"/>
              </a:buClr>
              <a:buSzPts val="1400"/>
              <a:buNone/>
              <a:defRPr b="0" i="0" sz="1400">
                <a:solidFill>
                  <a:schemeClr val="lt1"/>
                </a:solidFill>
                <a:latin typeface="Roboto Medium"/>
                <a:ea typeface="Roboto Medium"/>
                <a:cs typeface="Roboto Medium"/>
                <a:sym typeface="Roboto Medium"/>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46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Image" showMasterSp="0">
  <p:cSld name="Cover with Image">
    <p:bg>
      <p:bgPr>
        <a:blipFill>
          <a:blip r:embed="rId2">
            <a:alphaModFix/>
          </a:blip>
          <a:stretch>
            <a:fillRect/>
          </a:stretch>
        </a:blipFill>
      </p:bgPr>
    </p:bg>
    <p:spTree>
      <p:nvGrpSpPr>
        <p:cNvPr id="1120" name="Shape 1120"/>
        <p:cNvGrpSpPr/>
        <p:nvPr/>
      </p:nvGrpSpPr>
      <p:grpSpPr>
        <a:xfrm>
          <a:off x="0" y="0"/>
          <a:ext cx="0" cy="0"/>
          <a:chOff x="0" y="0"/>
          <a:chExt cx="0" cy="0"/>
        </a:xfrm>
      </p:grpSpPr>
      <p:sp>
        <p:nvSpPr>
          <p:cNvPr id="1121" name="Google Shape;1121;p118"/>
          <p:cNvSpPr/>
          <p:nvPr/>
        </p:nvSpPr>
        <p:spPr>
          <a:xfrm>
            <a:off x="0" y="0"/>
            <a:ext cx="9144000" cy="6858000"/>
          </a:xfrm>
          <a:prstGeom prst="rect">
            <a:avLst/>
          </a:prstGeom>
          <a:solidFill>
            <a:srgbClr val="000000">
              <a:alpha val="498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chemeClr val="lt1"/>
              </a:solidFill>
              <a:latin typeface="Roboto"/>
              <a:ea typeface="Roboto"/>
              <a:cs typeface="Roboto"/>
              <a:sym typeface="Roboto"/>
            </a:endParaRPr>
          </a:p>
        </p:txBody>
      </p:sp>
      <p:pic>
        <p:nvPicPr>
          <p:cNvPr id="1122" name="Google Shape;1122;p118"/>
          <p:cNvPicPr preferRelativeResize="0"/>
          <p:nvPr/>
        </p:nvPicPr>
        <p:blipFill rotWithShape="1">
          <a:blip r:embed="rId3">
            <a:alphaModFix/>
          </a:blip>
          <a:srcRect b="0" l="0" r="0" t="0"/>
          <a:stretch/>
        </p:blipFill>
        <p:spPr>
          <a:xfrm>
            <a:off x="215308" y="594703"/>
            <a:ext cx="1872369" cy="274321"/>
          </a:xfrm>
          <a:prstGeom prst="rect">
            <a:avLst/>
          </a:prstGeom>
          <a:noFill/>
          <a:ln>
            <a:noFill/>
          </a:ln>
        </p:spPr>
      </p:pic>
      <p:sp>
        <p:nvSpPr>
          <p:cNvPr id="1123" name="Google Shape;1123;p118"/>
          <p:cNvSpPr txBox="1"/>
          <p:nvPr>
            <p:ph idx="1" type="body"/>
          </p:nvPr>
        </p:nvSpPr>
        <p:spPr>
          <a:xfrm>
            <a:off x="523597" y="4783408"/>
            <a:ext cx="4526400" cy="599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EDECEB"/>
              </a:buClr>
              <a:buSzPts val="2000"/>
              <a:buNone/>
              <a:defRPr b="0" sz="2000">
                <a:solidFill>
                  <a:srgbClr val="EDECEB"/>
                </a:solidFill>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4" name="Google Shape;1124;p118"/>
          <p:cNvSpPr txBox="1"/>
          <p:nvPr>
            <p:ph type="title"/>
          </p:nvPr>
        </p:nvSpPr>
        <p:spPr>
          <a:xfrm>
            <a:off x="523596" y="1809062"/>
            <a:ext cx="4526400" cy="2866500"/>
          </a:xfrm>
          <a:prstGeom prst="rect">
            <a:avLst/>
          </a:prstGeom>
          <a:noFill/>
          <a:ln>
            <a:noFill/>
          </a:ln>
        </p:spPr>
        <p:txBody>
          <a:bodyPr anchorCtr="0" anchor="b" bIns="0" lIns="0" spcFirstLastPara="1" rIns="0" wrap="square" tIns="0">
            <a:noAutofit/>
          </a:bodyPr>
          <a:lstStyle>
            <a:lvl1pPr lvl="0" algn="l">
              <a:lnSpc>
                <a:spcPct val="107142"/>
              </a:lnSpc>
              <a:spcBef>
                <a:spcPts val="0"/>
              </a:spcBef>
              <a:spcAft>
                <a:spcPts val="0"/>
              </a:spcAft>
              <a:buClr>
                <a:schemeClr val="lt1"/>
              </a:buClr>
              <a:buSzPts val="4200"/>
              <a:buFont typeface="Roboto Medium"/>
              <a:buNone/>
              <a:defRPr b="0" i="0" sz="4200" cap="none">
                <a:solidFill>
                  <a:schemeClr val="lt1"/>
                </a:solidFill>
                <a:latin typeface="Roboto Medium"/>
                <a:ea typeface="Roboto Medium"/>
                <a:cs typeface="Roboto Medium"/>
                <a:sym typeface="Roboto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125" name="Google Shape;1125;p118"/>
          <p:cNvCxnSpPr/>
          <p:nvPr/>
        </p:nvCxnSpPr>
        <p:spPr>
          <a:xfrm>
            <a:off x="531571" y="5487230"/>
            <a:ext cx="4526400" cy="0"/>
          </a:xfrm>
          <a:prstGeom prst="straightConnector1">
            <a:avLst/>
          </a:prstGeom>
          <a:noFill/>
          <a:ln cap="flat" cmpd="sng" w="9525">
            <a:solidFill>
              <a:schemeClr val="lt1"/>
            </a:solidFill>
            <a:prstDash val="solid"/>
            <a:miter lim="800000"/>
            <a:headEnd len="sm" w="sm" type="none"/>
            <a:tailEnd len="sm" w="sm" type="none"/>
          </a:ln>
        </p:spPr>
      </p:cxnSp>
      <p:cxnSp>
        <p:nvCxnSpPr>
          <p:cNvPr id="1126" name="Google Shape;1126;p118"/>
          <p:cNvCxnSpPr/>
          <p:nvPr/>
        </p:nvCxnSpPr>
        <p:spPr>
          <a:xfrm>
            <a:off x="531571" y="5859370"/>
            <a:ext cx="4526400" cy="0"/>
          </a:xfrm>
          <a:prstGeom prst="straightConnector1">
            <a:avLst/>
          </a:prstGeom>
          <a:noFill/>
          <a:ln cap="flat" cmpd="sng" w="9525">
            <a:solidFill>
              <a:schemeClr val="lt1"/>
            </a:solidFill>
            <a:prstDash val="solid"/>
            <a:miter lim="800000"/>
            <a:headEnd len="sm" w="sm" type="none"/>
            <a:tailEnd len="sm" w="sm" type="none"/>
          </a:ln>
        </p:spPr>
      </p:cxnSp>
      <p:sp>
        <p:nvSpPr>
          <p:cNvPr id="1127" name="Google Shape;1127;p118"/>
          <p:cNvSpPr txBox="1"/>
          <p:nvPr>
            <p:ph idx="2" type="body"/>
          </p:nvPr>
        </p:nvSpPr>
        <p:spPr>
          <a:xfrm>
            <a:off x="531571" y="5487230"/>
            <a:ext cx="4526400" cy="3720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b="1" i="0" sz="1400">
                <a:solidFill>
                  <a:schemeClr val="lt1"/>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800"/>
              <a:buNone/>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8" name="Google Shape;1128;p118"/>
          <p:cNvSpPr txBox="1"/>
          <p:nvPr>
            <p:ph idx="3" type="body"/>
          </p:nvPr>
        </p:nvSpPr>
        <p:spPr>
          <a:xfrm>
            <a:off x="531571" y="5860135"/>
            <a:ext cx="4526400" cy="375000"/>
          </a:xfrm>
          <a:prstGeom prst="rect">
            <a:avLst/>
          </a:prstGeom>
          <a:noFill/>
          <a:ln>
            <a:noFill/>
          </a:ln>
        </p:spPr>
        <p:txBody>
          <a:bodyPr anchorCtr="0" anchor="t" bIns="0" lIns="0" spcFirstLastPara="1" rIns="0" wrap="square" tIns="155425">
            <a:noAutofit/>
          </a:bodyPr>
          <a:lstStyle>
            <a:lvl1pPr indent="-228600" lvl="0" marL="457200" algn="l">
              <a:lnSpc>
                <a:spcPct val="100000"/>
              </a:lnSpc>
              <a:spcBef>
                <a:spcPts val="0"/>
              </a:spcBef>
              <a:spcAft>
                <a:spcPts val="0"/>
              </a:spcAft>
              <a:buClr>
                <a:schemeClr val="lt1"/>
              </a:buClr>
              <a:buSzPts val="1400"/>
              <a:buNone/>
              <a:defRPr b="0" i="0" sz="1400">
                <a:solidFill>
                  <a:schemeClr val="lt1"/>
                </a:solidFill>
                <a:latin typeface="Roboto Medium"/>
                <a:ea typeface="Roboto Medium"/>
                <a:cs typeface="Roboto Medium"/>
                <a:sym typeface="Roboto Medium"/>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46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Orange" showMasterSp="0">
  <p:cSld name="Cover Orange">
    <p:bg>
      <p:bgPr>
        <a:solidFill>
          <a:schemeClr val="dk2"/>
        </a:solidFill>
      </p:bgPr>
    </p:bg>
    <p:spTree>
      <p:nvGrpSpPr>
        <p:cNvPr id="1129" name="Shape 1129"/>
        <p:cNvGrpSpPr/>
        <p:nvPr/>
      </p:nvGrpSpPr>
      <p:grpSpPr>
        <a:xfrm>
          <a:off x="0" y="0"/>
          <a:ext cx="0" cy="0"/>
          <a:chOff x="0" y="0"/>
          <a:chExt cx="0" cy="0"/>
        </a:xfrm>
      </p:grpSpPr>
      <p:sp>
        <p:nvSpPr>
          <p:cNvPr id="1130" name="Google Shape;1130;p119"/>
          <p:cNvSpPr txBox="1"/>
          <p:nvPr>
            <p:ph type="title"/>
          </p:nvPr>
        </p:nvSpPr>
        <p:spPr>
          <a:xfrm>
            <a:off x="740664" y="768096"/>
            <a:ext cx="6240900" cy="1673400"/>
          </a:xfrm>
          <a:prstGeom prst="rect">
            <a:avLst/>
          </a:prstGeom>
          <a:noFill/>
          <a:ln>
            <a:noFill/>
          </a:ln>
        </p:spPr>
        <p:txBody>
          <a:bodyPr anchorCtr="0" anchor="b" bIns="45700" lIns="0" spcFirstLastPara="1" rIns="0" wrap="square" tIns="45700">
            <a:noAutofit/>
          </a:bodyPr>
          <a:lstStyle>
            <a:lvl1pPr lvl="0" marR="0" algn="l">
              <a:lnSpc>
                <a:spcPct val="100000"/>
              </a:lnSpc>
              <a:spcBef>
                <a:spcPts val="0"/>
              </a:spcBef>
              <a:spcAft>
                <a:spcPts val="0"/>
              </a:spcAft>
              <a:buClr>
                <a:schemeClr val="dk2"/>
              </a:buClr>
              <a:buSzPts val="4000"/>
              <a:buFont typeface="Arial"/>
              <a:buNone/>
              <a:defRPr b="0" i="0" sz="4000" cap="none">
                <a:solidFill>
                  <a:schemeClr val="lt1"/>
                </a:solidFill>
                <a:latin typeface="Roboto Light"/>
                <a:ea typeface="Roboto Light"/>
                <a:cs typeface="Roboto Light"/>
                <a:sym typeface="Roboto Light"/>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1" name="Google Shape;1131;p119"/>
          <p:cNvSpPr txBox="1"/>
          <p:nvPr>
            <p:ph idx="1" type="body"/>
          </p:nvPr>
        </p:nvSpPr>
        <p:spPr>
          <a:xfrm>
            <a:off x="742950" y="2685843"/>
            <a:ext cx="6255900" cy="5997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rgbClr val="EDECEB"/>
              </a:buClr>
              <a:buSzPts val="2000"/>
              <a:buNone/>
              <a:defRPr b="1" sz="2000">
                <a:solidFill>
                  <a:srgbClr val="EDECEB"/>
                </a:solidFill>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2" name="Google Shape;1132;p119"/>
          <p:cNvSpPr txBox="1"/>
          <p:nvPr>
            <p:ph idx="2" type="body"/>
          </p:nvPr>
        </p:nvSpPr>
        <p:spPr>
          <a:xfrm>
            <a:off x="742950" y="3501939"/>
            <a:ext cx="3886800" cy="327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b="1" i="0" sz="1400">
                <a:solidFill>
                  <a:schemeClr val="lt1"/>
                </a:solidFill>
                <a:latin typeface="Roboto"/>
                <a:ea typeface="Roboto"/>
                <a:cs typeface="Roboto"/>
                <a:sym typeface="Roboto"/>
              </a:defRPr>
            </a:lvl1pPr>
            <a:lvl2pPr indent="-228600" lvl="1" marL="914400" algn="l">
              <a:lnSpc>
                <a:spcPct val="100000"/>
              </a:lnSpc>
              <a:spcBef>
                <a:spcPts val="1000"/>
              </a:spcBef>
              <a:spcAft>
                <a:spcPts val="0"/>
              </a:spcAft>
              <a:buClr>
                <a:schemeClr val="lt1"/>
              </a:buClr>
              <a:buSzPts val="1800"/>
              <a:buNone/>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3" name="Google Shape;1133;p119"/>
          <p:cNvSpPr txBox="1"/>
          <p:nvPr>
            <p:ph idx="3" type="body"/>
          </p:nvPr>
        </p:nvSpPr>
        <p:spPr>
          <a:xfrm>
            <a:off x="742950" y="3875868"/>
            <a:ext cx="3886200" cy="772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b="0" i="0" sz="1400">
                <a:solidFill>
                  <a:schemeClr val="lt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34" name="Google Shape;1134;p119"/>
          <p:cNvCxnSpPr/>
          <p:nvPr/>
        </p:nvCxnSpPr>
        <p:spPr>
          <a:xfrm>
            <a:off x="742949" y="3310253"/>
            <a:ext cx="7681200" cy="0"/>
          </a:xfrm>
          <a:prstGeom prst="straightConnector1">
            <a:avLst/>
          </a:prstGeom>
          <a:noFill/>
          <a:ln cap="flat" cmpd="sng" w="9525">
            <a:solidFill>
              <a:schemeClr val="lt1"/>
            </a:solidFill>
            <a:prstDash val="solid"/>
            <a:miter lim="800000"/>
            <a:headEnd len="sm" w="sm" type="none"/>
            <a:tailEnd len="sm" w="sm" type="none"/>
          </a:ln>
        </p:spPr>
      </p:cxnSp>
      <p:cxnSp>
        <p:nvCxnSpPr>
          <p:cNvPr id="1135" name="Google Shape;1135;p119"/>
          <p:cNvCxnSpPr/>
          <p:nvPr/>
        </p:nvCxnSpPr>
        <p:spPr>
          <a:xfrm>
            <a:off x="742949" y="2657110"/>
            <a:ext cx="7681200" cy="0"/>
          </a:xfrm>
          <a:prstGeom prst="straightConnector1">
            <a:avLst/>
          </a:prstGeom>
          <a:noFill/>
          <a:ln cap="flat" cmpd="sng" w="9525">
            <a:solidFill>
              <a:schemeClr val="lt1"/>
            </a:solidFill>
            <a:prstDash val="solid"/>
            <a:miter lim="800000"/>
            <a:headEnd len="sm" w="sm" type="none"/>
            <a:tailEnd len="sm" w="sm" type="none"/>
          </a:ln>
        </p:spPr>
      </p:cxnSp>
      <p:pic>
        <p:nvPicPr>
          <p:cNvPr id="1136" name="Google Shape;1136;p119"/>
          <p:cNvPicPr preferRelativeResize="0"/>
          <p:nvPr/>
        </p:nvPicPr>
        <p:blipFill rotWithShape="1">
          <a:blip r:embed="rId2">
            <a:alphaModFix/>
          </a:blip>
          <a:srcRect b="0" l="0" r="0" t="0"/>
          <a:stretch/>
        </p:blipFill>
        <p:spPr>
          <a:xfrm>
            <a:off x="6013815" y="5794248"/>
            <a:ext cx="2272938" cy="397765"/>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imary Divider" showMasterSp="0">
  <p:cSld name="Primary Divider">
    <p:bg>
      <p:bgPr>
        <a:blipFill>
          <a:blip r:embed="rId2">
            <a:alphaModFix/>
          </a:blip>
          <a:stretch>
            <a:fillRect/>
          </a:stretch>
        </a:blipFill>
      </p:bgPr>
    </p:bg>
    <p:spTree>
      <p:nvGrpSpPr>
        <p:cNvPr id="1137" name="Shape 1137"/>
        <p:cNvGrpSpPr/>
        <p:nvPr/>
      </p:nvGrpSpPr>
      <p:grpSpPr>
        <a:xfrm>
          <a:off x="0" y="0"/>
          <a:ext cx="0" cy="0"/>
          <a:chOff x="0" y="0"/>
          <a:chExt cx="0" cy="0"/>
        </a:xfrm>
      </p:grpSpPr>
      <p:sp>
        <p:nvSpPr>
          <p:cNvPr id="1138" name="Google Shape;1138;p120"/>
          <p:cNvSpPr/>
          <p:nvPr/>
        </p:nvSpPr>
        <p:spPr>
          <a:xfrm>
            <a:off x="0" y="0"/>
            <a:ext cx="9144000" cy="6858000"/>
          </a:xfrm>
          <a:prstGeom prst="rect">
            <a:avLst/>
          </a:prstGeom>
          <a:solidFill>
            <a:srgbClr val="7C746F">
              <a:alpha val="549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chemeClr val="lt1"/>
              </a:solidFill>
              <a:latin typeface="Roboto"/>
              <a:ea typeface="Roboto"/>
              <a:cs typeface="Roboto"/>
              <a:sym typeface="Roboto"/>
            </a:endParaRPr>
          </a:p>
        </p:txBody>
      </p:sp>
      <p:sp>
        <p:nvSpPr>
          <p:cNvPr id="1139" name="Google Shape;1139;p120"/>
          <p:cNvSpPr txBox="1"/>
          <p:nvPr>
            <p:ph type="title"/>
          </p:nvPr>
        </p:nvSpPr>
        <p:spPr>
          <a:xfrm>
            <a:off x="914400" y="2247984"/>
            <a:ext cx="7715100" cy="877200"/>
          </a:xfrm>
          <a:prstGeom prst="rect">
            <a:avLst/>
          </a:prstGeom>
          <a:noFill/>
          <a:ln>
            <a:noFill/>
          </a:ln>
        </p:spPr>
        <p:txBody>
          <a:bodyPr anchorCtr="0" anchor="t" bIns="45700" lIns="0" spcFirstLastPara="1" rIns="0" wrap="square" tIns="45700">
            <a:noAutofit/>
          </a:bodyPr>
          <a:lstStyle>
            <a:lvl1pPr lvl="0" algn="l">
              <a:lnSpc>
                <a:spcPct val="100000"/>
              </a:lnSpc>
              <a:spcBef>
                <a:spcPts val="600"/>
              </a:spcBef>
              <a:spcAft>
                <a:spcPts val="0"/>
              </a:spcAft>
              <a:buClr>
                <a:schemeClr val="lt1"/>
              </a:buClr>
              <a:buSzPts val="4500"/>
              <a:buFont typeface="Roboto Light"/>
              <a:buNone/>
              <a:defRPr sz="4500" cap="none">
                <a:solidFill>
                  <a:schemeClr val="lt1"/>
                </a:solidFill>
                <a:latin typeface="Roboto Light"/>
                <a:ea typeface="Roboto Light"/>
                <a:cs typeface="Roboto Light"/>
                <a:sym typeface="Roboto Light"/>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0" name="Google Shape;1140;p120"/>
          <p:cNvSpPr txBox="1"/>
          <p:nvPr>
            <p:ph idx="1" type="body"/>
          </p:nvPr>
        </p:nvSpPr>
        <p:spPr>
          <a:xfrm>
            <a:off x="914400" y="3124200"/>
            <a:ext cx="77151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rgbClr val="EDECEB"/>
              </a:buClr>
              <a:buSzPts val="2200"/>
              <a:buNone/>
              <a:defRPr b="1" sz="2200">
                <a:solidFill>
                  <a:srgbClr val="EDECEB"/>
                </a:solidFill>
              </a:defRPr>
            </a:lvl1pPr>
            <a:lvl2pPr indent="-228600" lvl="1" marL="914400" algn="l">
              <a:lnSpc>
                <a:spcPct val="100000"/>
              </a:lnSpc>
              <a:spcBef>
                <a:spcPts val="1000"/>
              </a:spcBef>
              <a:spcAft>
                <a:spcPts val="0"/>
              </a:spcAft>
              <a:buClr>
                <a:srgbClr val="8D8D8D"/>
              </a:buClr>
              <a:buSzPts val="2000"/>
              <a:buNone/>
              <a:defRPr sz="2000">
                <a:solidFill>
                  <a:srgbClr val="8D8D8D"/>
                </a:solidFill>
              </a:defRPr>
            </a:lvl2pPr>
            <a:lvl3pPr indent="-228600" lvl="2" marL="1371600" algn="l">
              <a:lnSpc>
                <a:spcPct val="100000"/>
              </a:lnSpc>
              <a:spcBef>
                <a:spcPts val="600"/>
              </a:spcBef>
              <a:spcAft>
                <a:spcPts val="0"/>
              </a:spcAft>
              <a:buClr>
                <a:srgbClr val="8D8D8D"/>
              </a:buClr>
              <a:buSzPts val="1800"/>
              <a:buNone/>
              <a:defRPr sz="1800">
                <a:solidFill>
                  <a:srgbClr val="8D8D8D"/>
                </a:solidFill>
              </a:defRPr>
            </a:lvl3pPr>
            <a:lvl4pPr indent="-228600" lvl="3" marL="1828800" algn="l">
              <a:lnSpc>
                <a:spcPct val="100000"/>
              </a:lnSpc>
              <a:spcBef>
                <a:spcPts val="600"/>
              </a:spcBef>
              <a:spcAft>
                <a:spcPts val="0"/>
              </a:spcAft>
              <a:buClr>
                <a:srgbClr val="8D8D8D"/>
              </a:buClr>
              <a:buSzPts val="1600"/>
              <a:buNone/>
              <a:defRPr sz="1600">
                <a:solidFill>
                  <a:srgbClr val="8D8D8D"/>
                </a:solidFill>
              </a:defRPr>
            </a:lvl4pPr>
            <a:lvl5pPr indent="-228600" lvl="4" marL="2286000" algn="l">
              <a:lnSpc>
                <a:spcPct val="100000"/>
              </a:lnSpc>
              <a:spcBef>
                <a:spcPts val="600"/>
              </a:spcBef>
              <a:spcAft>
                <a:spcPts val="0"/>
              </a:spcAft>
              <a:buClr>
                <a:srgbClr val="8D8D8D"/>
              </a:buClr>
              <a:buSzPts val="1600"/>
              <a:buNone/>
              <a:defRPr sz="1600">
                <a:solidFill>
                  <a:srgbClr val="8D8D8D"/>
                </a:solidFill>
              </a:defRPr>
            </a:lvl5pPr>
            <a:lvl6pPr indent="-228600" lvl="5" marL="2743200" algn="l">
              <a:lnSpc>
                <a:spcPct val="90000"/>
              </a:lnSpc>
              <a:spcBef>
                <a:spcPts val="6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cxnSp>
        <p:nvCxnSpPr>
          <p:cNvPr id="1141" name="Google Shape;1141;p120"/>
          <p:cNvCxnSpPr/>
          <p:nvPr/>
        </p:nvCxnSpPr>
        <p:spPr>
          <a:xfrm>
            <a:off x="914400" y="2180803"/>
            <a:ext cx="8229600" cy="0"/>
          </a:xfrm>
          <a:prstGeom prst="straightConnector1">
            <a:avLst/>
          </a:prstGeom>
          <a:solidFill>
            <a:schemeClr val="accent1"/>
          </a:solidFill>
          <a:ln cap="flat" cmpd="sng" w="9525">
            <a:solidFill>
              <a:schemeClr val="lt1"/>
            </a:solidFill>
            <a:prstDash val="solid"/>
            <a:round/>
            <a:headEnd len="sm" w="sm" type="none"/>
            <a:tailEnd len="sm" w="sm" type="none"/>
          </a:ln>
        </p:spPr>
      </p:cxnSp>
      <p:grpSp>
        <p:nvGrpSpPr>
          <p:cNvPr id="1142" name="Google Shape;1142;p120"/>
          <p:cNvGrpSpPr/>
          <p:nvPr/>
        </p:nvGrpSpPr>
        <p:grpSpPr>
          <a:xfrm>
            <a:off x="6758351" y="5970246"/>
            <a:ext cx="1841611" cy="354464"/>
            <a:chOff x="6336544" y="6049907"/>
            <a:chExt cx="2166346" cy="312744"/>
          </a:xfrm>
        </p:grpSpPr>
        <p:sp>
          <p:nvSpPr>
            <p:cNvPr id="1143" name="Google Shape;1143;p120"/>
            <p:cNvSpPr/>
            <p:nvPr/>
          </p:nvSpPr>
          <p:spPr>
            <a:xfrm>
              <a:off x="7993841" y="6070243"/>
              <a:ext cx="509049" cy="271752"/>
            </a:xfrm>
            <a:custGeom>
              <a:rect b="b" l="l" r="r" t="t"/>
              <a:pathLst>
                <a:path extrusionOk="0" h="271752" w="509049">
                  <a:moveTo>
                    <a:pt x="204393" y="230266"/>
                  </a:moveTo>
                  <a:cubicBezTo>
                    <a:pt x="197901" y="230266"/>
                    <a:pt x="193360" y="234327"/>
                    <a:pt x="193360" y="240061"/>
                  </a:cubicBezTo>
                  <a:cubicBezTo>
                    <a:pt x="193360" y="245698"/>
                    <a:pt x="197901" y="249759"/>
                    <a:pt x="204393" y="249759"/>
                  </a:cubicBezTo>
                  <a:cubicBezTo>
                    <a:pt x="209303" y="249759"/>
                    <a:pt x="214036" y="247912"/>
                    <a:pt x="216738" y="244217"/>
                  </a:cubicBezTo>
                  <a:lnTo>
                    <a:pt x="216738" y="235808"/>
                  </a:lnTo>
                  <a:cubicBezTo>
                    <a:pt x="214052" y="232114"/>
                    <a:pt x="209319" y="230266"/>
                    <a:pt x="204393" y="230266"/>
                  </a:cubicBezTo>
                  <a:close/>
                  <a:moveTo>
                    <a:pt x="313179" y="214102"/>
                  </a:moveTo>
                  <a:cubicBezTo>
                    <a:pt x="303633" y="214102"/>
                    <a:pt x="298244" y="222224"/>
                    <a:pt x="298244" y="231286"/>
                  </a:cubicBezTo>
                  <a:cubicBezTo>
                    <a:pt x="298244" y="240427"/>
                    <a:pt x="303633" y="248565"/>
                    <a:pt x="313179" y="248565"/>
                  </a:cubicBezTo>
                  <a:cubicBezTo>
                    <a:pt x="322742" y="248549"/>
                    <a:pt x="328019" y="240427"/>
                    <a:pt x="328019" y="231286"/>
                  </a:cubicBezTo>
                  <a:cubicBezTo>
                    <a:pt x="328019" y="222224"/>
                    <a:pt x="322726" y="214102"/>
                    <a:pt x="313179" y="214102"/>
                  </a:cubicBezTo>
                  <a:close/>
                  <a:moveTo>
                    <a:pt x="258011" y="214102"/>
                  </a:moveTo>
                  <a:cubicBezTo>
                    <a:pt x="249008" y="214102"/>
                    <a:pt x="243635" y="221221"/>
                    <a:pt x="243635" y="231095"/>
                  </a:cubicBezTo>
                  <a:cubicBezTo>
                    <a:pt x="243635" y="240889"/>
                    <a:pt x="249024" y="248087"/>
                    <a:pt x="258011" y="248087"/>
                  </a:cubicBezTo>
                  <a:cubicBezTo>
                    <a:pt x="263575" y="248087"/>
                    <a:pt x="268964" y="244663"/>
                    <a:pt x="271363" y="240793"/>
                  </a:cubicBezTo>
                  <a:lnTo>
                    <a:pt x="271363" y="221300"/>
                  </a:lnTo>
                  <a:cubicBezTo>
                    <a:pt x="268948" y="217415"/>
                    <a:pt x="263575" y="214102"/>
                    <a:pt x="258011" y="214102"/>
                  </a:cubicBezTo>
                  <a:close/>
                  <a:moveTo>
                    <a:pt x="119163" y="209006"/>
                  </a:moveTo>
                  <a:lnTo>
                    <a:pt x="126119" y="209006"/>
                  </a:lnTo>
                  <a:lnTo>
                    <a:pt x="126119" y="253630"/>
                  </a:lnTo>
                  <a:lnTo>
                    <a:pt x="119163" y="253630"/>
                  </a:lnTo>
                  <a:close/>
                  <a:moveTo>
                    <a:pt x="256331" y="207923"/>
                  </a:moveTo>
                  <a:cubicBezTo>
                    <a:pt x="262360" y="207923"/>
                    <a:pt x="267749" y="210885"/>
                    <a:pt x="271363" y="215774"/>
                  </a:cubicBezTo>
                  <a:lnTo>
                    <a:pt x="271363" y="209022"/>
                  </a:lnTo>
                  <a:lnTo>
                    <a:pt x="278319" y="209022"/>
                  </a:lnTo>
                  <a:lnTo>
                    <a:pt x="278319" y="252355"/>
                  </a:lnTo>
                  <a:cubicBezTo>
                    <a:pt x="278319" y="267134"/>
                    <a:pt x="267925" y="271752"/>
                    <a:pt x="256987" y="271752"/>
                  </a:cubicBezTo>
                  <a:cubicBezTo>
                    <a:pt x="249375" y="271752"/>
                    <a:pt x="244194" y="270271"/>
                    <a:pt x="238901" y="265095"/>
                  </a:cubicBezTo>
                  <a:lnTo>
                    <a:pt x="242420" y="259920"/>
                  </a:lnTo>
                  <a:cubicBezTo>
                    <a:pt x="246129" y="264363"/>
                    <a:pt x="250575" y="266019"/>
                    <a:pt x="256987" y="266019"/>
                  </a:cubicBezTo>
                  <a:cubicBezTo>
                    <a:pt x="264407" y="266019"/>
                    <a:pt x="271363" y="262420"/>
                    <a:pt x="271363" y="252626"/>
                  </a:cubicBezTo>
                  <a:lnTo>
                    <a:pt x="271363" y="246256"/>
                  </a:lnTo>
                  <a:cubicBezTo>
                    <a:pt x="268117" y="250778"/>
                    <a:pt x="262648" y="254202"/>
                    <a:pt x="256331" y="254202"/>
                  </a:cubicBezTo>
                  <a:cubicBezTo>
                    <a:pt x="244642" y="254202"/>
                    <a:pt x="236391" y="245523"/>
                    <a:pt x="236391" y="231110"/>
                  </a:cubicBezTo>
                  <a:cubicBezTo>
                    <a:pt x="236391" y="216793"/>
                    <a:pt x="244546" y="207923"/>
                    <a:pt x="256331" y="207923"/>
                  </a:cubicBezTo>
                  <a:close/>
                  <a:moveTo>
                    <a:pt x="313179" y="207907"/>
                  </a:moveTo>
                  <a:cubicBezTo>
                    <a:pt x="326819" y="207907"/>
                    <a:pt x="335358" y="218338"/>
                    <a:pt x="335358" y="231286"/>
                  </a:cubicBezTo>
                  <a:cubicBezTo>
                    <a:pt x="335358" y="244233"/>
                    <a:pt x="326819" y="254760"/>
                    <a:pt x="313179" y="254760"/>
                  </a:cubicBezTo>
                  <a:cubicBezTo>
                    <a:pt x="299539" y="254744"/>
                    <a:pt x="291016" y="244217"/>
                    <a:pt x="291016" y="231286"/>
                  </a:cubicBezTo>
                  <a:cubicBezTo>
                    <a:pt x="291016" y="218354"/>
                    <a:pt x="299555" y="207907"/>
                    <a:pt x="313179" y="207907"/>
                  </a:cubicBezTo>
                  <a:close/>
                  <a:moveTo>
                    <a:pt x="206360" y="207907"/>
                  </a:moveTo>
                  <a:cubicBezTo>
                    <a:pt x="215827" y="207907"/>
                    <a:pt x="223710" y="212159"/>
                    <a:pt x="223710" y="222972"/>
                  </a:cubicBezTo>
                  <a:lnTo>
                    <a:pt x="223710" y="253645"/>
                  </a:lnTo>
                  <a:lnTo>
                    <a:pt x="216754" y="253645"/>
                  </a:lnTo>
                  <a:lnTo>
                    <a:pt x="216754" y="248549"/>
                  </a:lnTo>
                  <a:lnTo>
                    <a:pt x="216738" y="248549"/>
                  </a:lnTo>
                  <a:cubicBezTo>
                    <a:pt x="213029" y="252610"/>
                    <a:pt x="207927" y="254744"/>
                    <a:pt x="201899" y="254744"/>
                  </a:cubicBezTo>
                  <a:cubicBezTo>
                    <a:pt x="194287" y="254744"/>
                    <a:pt x="186212" y="249664"/>
                    <a:pt x="186212" y="239965"/>
                  </a:cubicBezTo>
                  <a:cubicBezTo>
                    <a:pt x="186212" y="229980"/>
                    <a:pt x="194287" y="225282"/>
                    <a:pt x="201899" y="225282"/>
                  </a:cubicBezTo>
                  <a:cubicBezTo>
                    <a:pt x="208023" y="225282"/>
                    <a:pt x="213124" y="227225"/>
                    <a:pt x="216738" y="231381"/>
                  </a:cubicBezTo>
                  <a:lnTo>
                    <a:pt x="216738" y="223339"/>
                  </a:lnTo>
                  <a:cubicBezTo>
                    <a:pt x="216738" y="217335"/>
                    <a:pt x="211909" y="213911"/>
                    <a:pt x="205417" y="213911"/>
                  </a:cubicBezTo>
                  <a:cubicBezTo>
                    <a:pt x="200044" y="213911"/>
                    <a:pt x="195679" y="215854"/>
                    <a:pt x="191697" y="220106"/>
                  </a:cubicBezTo>
                  <a:lnTo>
                    <a:pt x="188451" y="215296"/>
                  </a:lnTo>
                  <a:cubicBezTo>
                    <a:pt x="193280" y="210312"/>
                    <a:pt x="199037" y="207907"/>
                    <a:pt x="206360" y="207907"/>
                  </a:cubicBezTo>
                  <a:close/>
                  <a:moveTo>
                    <a:pt x="161187" y="207907"/>
                  </a:moveTo>
                  <a:cubicBezTo>
                    <a:pt x="169358" y="207907"/>
                    <a:pt x="174172" y="211235"/>
                    <a:pt x="177610" y="215663"/>
                  </a:cubicBezTo>
                  <a:lnTo>
                    <a:pt x="172972" y="219915"/>
                  </a:lnTo>
                  <a:cubicBezTo>
                    <a:pt x="169998" y="215854"/>
                    <a:pt x="166192" y="214086"/>
                    <a:pt x="161555" y="214086"/>
                  </a:cubicBezTo>
                  <a:cubicBezTo>
                    <a:pt x="151992" y="214086"/>
                    <a:pt x="146060" y="221380"/>
                    <a:pt x="146060" y="231270"/>
                  </a:cubicBezTo>
                  <a:cubicBezTo>
                    <a:pt x="146060" y="241159"/>
                    <a:pt x="151992" y="248549"/>
                    <a:pt x="161555" y="248549"/>
                  </a:cubicBezTo>
                  <a:cubicBezTo>
                    <a:pt x="166192" y="248549"/>
                    <a:pt x="169998" y="246701"/>
                    <a:pt x="172972" y="242720"/>
                  </a:cubicBezTo>
                  <a:lnTo>
                    <a:pt x="177610" y="246972"/>
                  </a:lnTo>
                  <a:cubicBezTo>
                    <a:pt x="174172" y="251415"/>
                    <a:pt x="169358" y="254728"/>
                    <a:pt x="161187" y="254728"/>
                  </a:cubicBezTo>
                  <a:cubicBezTo>
                    <a:pt x="147835" y="254728"/>
                    <a:pt x="138832" y="244567"/>
                    <a:pt x="138832" y="231254"/>
                  </a:cubicBezTo>
                  <a:cubicBezTo>
                    <a:pt x="138832" y="218067"/>
                    <a:pt x="147819" y="207907"/>
                    <a:pt x="161187" y="207907"/>
                  </a:cubicBezTo>
                  <a:close/>
                  <a:moveTo>
                    <a:pt x="122601" y="192205"/>
                  </a:moveTo>
                  <a:cubicBezTo>
                    <a:pt x="125208" y="192205"/>
                    <a:pt x="127335" y="194243"/>
                    <a:pt x="127335" y="196823"/>
                  </a:cubicBezTo>
                  <a:cubicBezTo>
                    <a:pt x="127335" y="199403"/>
                    <a:pt x="125208" y="201537"/>
                    <a:pt x="122601" y="201537"/>
                  </a:cubicBezTo>
                  <a:cubicBezTo>
                    <a:pt x="120091" y="201537"/>
                    <a:pt x="117964" y="199403"/>
                    <a:pt x="117964" y="196823"/>
                  </a:cubicBezTo>
                  <a:cubicBezTo>
                    <a:pt x="117964" y="194243"/>
                    <a:pt x="120091" y="192205"/>
                    <a:pt x="122601" y="192205"/>
                  </a:cubicBezTo>
                  <a:close/>
                  <a:moveTo>
                    <a:pt x="66585" y="192014"/>
                  </a:moveTo>
                  <a:lnTo>
                    <a:pt x="73541" y="192014"/>
                  </a:lnTo>
                  <a:lnTo>
                    <a:pt x="73541" y="215488"/>
                  </a:lnTo>
                  <a:cubicBezTo>
                    <a:pt x="76691" y="211793"/>
                    <a:pt x="82815" y="207908"/>
                    <a:pt x="89596" y="207908"/>
                  </a:cubicBezTo>
                  <a:cubicBezTo>
                    <a:pt x="98966" y="207908"/>
                    <a:pt x="103875" y="212430"/>
                    <a:pt x="103875" y="222129"/>
                  </a:cubicBezTo>
                  <a:lnTo>
                    <a:pt x="103875" y="253630"/>
                  </a:lnTo>
                  <a:lnTo>
                    <a:pt x="96919" y="253630"/>
                  </a:lnTo>
                  <a:lnTo>
                    <a:pt x="96919" y="224263"/>
                  </a:lnTo>
                  <a:cubicBezTo>
                    <a:pt x="96919" y="216412"/>
                    <a:pt x="92842" y="214103"/>
                    <a:pt x="86813" y="214103"/>
                  </a:cubicBezTo>
                  <a:cubicBezTo>
                    <a:pt x="81440" y="214103"/>
                    <a:pt x="76243" y="217431"/>
                    <a:pt x="73541" y="221030"/>
                  </a:cubicBezTo>
                  <a:lnTo>
                    <a:pt x="73541" y="253646"/>
                  </a:lnTo>
                  <a:lnTo>
                    <a:pt x="66585" y="253646"/>
                  </a:lnTo>
                  <a:close/>
                  <a:moveTo>
                    <a:pt x="31822" y="190995"/>
                  </a:moveTo>
                  <a:cubicBezTo>
                    <a:pt x="43047" y="190995"/>
                    <a:pt x="50659" y="196266"/>
                    <a:pt x="55568" y="203194"/>
                  </a:cubicBezTo>
                  <a:lnTo>
                    <a:pt x="49076" y="206793"/>
                  </a:lnTo>
                  <a:cubicBezTo>
                    <a:pt x="45542" y="201617"/>
                    <a:pt x="39146" y="197827"/>
                    <a:pt x="31822" y="197827"/>
                  </a:cubicBezTo>
                  <a:cubicBezTo>
                    <a:pt x="18550" y="197827"/>
                    <a:pt x="8251" y="208179"/>
                    <a:pt x="8251" y="222862"/>
                  </a:cubicBezTo>
                  <a:cubicBezTo>
                    <a:pt x="8251" y="237466"/>
                    <a:pt x="18550" y="247897"/>
                    <a:pt x="31822" y="247897"/>
                  </a:cubicBezTo>
                  <a:cubicBezTo>
                    <a:pt x="39146" y="247897"/>
                    <a:pt x="45558" y="244202"/>
                    <a:pt x="49076" y="238931"/>
                  </a:cubicBezTo>
                  <a:lnTo>
                    <a:pt x="55664" y="242530"/>
                  </a:lnTo>
                  <a:cubicBezTo>
                    <a:pt x="50467" y="249553"/>
                    <a:pt x="43047" y="254729"/>
                    <a:pt x="31822" y="254729"/>
                  </a:cubicBezTo>
                  <a:cubicBezTo>
                    <a:pt x="14280" y="254745"/>
                    <a:pt x="288" y="241813"/>
                    <a:pt x="288" y="222878"/>
                  </a:cubicBezTo>
                  <a:cubicBezTo>
                    <a:pt x="288" y="203942"/>
                    <a:pt x="14296" y="190995"/>
                    <a:pt x="31822" y="190995"/>
                  </a:cubicBezTo>
                  <a:close/>
                  <a:moveTo>
                    <a:pt x="452474" y="118088"/>
                  </a:moveTo>
                  <a:cubicBezTo>
                    <a:pt x="442928" y="118088"/>
                    <a:pt x="437539" y="126210"/>
                    <a:pt x="437539" y="135272"/>
                  </a:cubicBezTo>
                  <a:cubicBezTo>
                    <a:pt x="437539" y="144413"/>
                    <a:pt x="442928" y="152551"/>
                    <a:pt x="452474" y="152551"/>
                  </a:cubicBezTo>
                  <a:cubicBezTo>
                    <a:pt x="462021" y="152551"/>
                    <a:pt x="467314" y="144429"/>
                    <a:pt x="467314" y="135272"/>
                  </a:cubicBezTo>
                  <a:cubicBezTo>
                    <a:pt x="467314" y="126210"/>
                    <a:pt x="462021" y="118088"/>
                    <a:pt x="452474" y="118088"/>
                  </a:cubicBezTo>
                  <a:close/>
                  <a:moveTo>
                    <a:pt x="209782" y="117626"/>
                  </a:moveTo>
                  <a:cubicBezTo>
                    <a:pt x="200220" y="117626"/>
                    <a:pt x="195487" y="125669"/>
                    <a:pt x="195119" y="132501"/>
                  </a:cubicBezTo>
                  <a:lnTo>
                    <a:pt x="224526" y="132501"/>
                  </a:lnTo>
                  <a:cubicBezTo>
                    <a:pt x="224430" y="125844"/>
                    <a:pt x="219984" y="117626"/>
                    <a:pt x="209782" y="117626"/>
                  </a:cubicBezTo>
                  <a:close/>
                  <a:moveTo>
                    <a:pt x="364733" y="113008"/>
                  </a:moveTo>
                  <a:lnTo>
                    <a:pt x="372249" y="113008"/>
                  </a:lnTo>
                  <a:lnTo>
                    <a:pt x="387184" y="149589"/>
                  </a:lnTo>
                  <a:lnTo>
                    <a:pt x="402023" y="113008"/>
                  </a:lnTo>
                  <a:lnTo>
                    <a:pt x="409635" y="113008"/>
                  </a:lnTo>
                  <a:lnTo>
                    <a:pt x="387184" y="166693"/>
                  </a:lnTo>
                  <a:cubicBezTo>
                    <a:pt x="384498" y="173158"/>
                    <a:pt x="379940" y="175659"/>
                    <a:pt x="374008" y="175754"/>
                  </a:cubicBezTo>
                  <a:cubicBezTo>
                    <a:pt x="372520" y="175754"/>
                    <a:pt x="370202" y="175484"/>
                    <a:pt x="368907" y="175101"/>
                  </a:cubicBezTo>
                  <a:lnTo>
                    <a:pt x="370026" y="168811"/>
                  </a:lnTo>
                  <a:cubicBezTo>
                    <a:pt x="371033" y="169273"/>
                    <a:pt x="372712" y="169559"/>
                    <a:pt x="373816" y="169559"/>
                  </a:cubicBezTo>
                  <a:cubicBezTo>
                    <a:pt x="376870" y="169559"/>
                    <a:pt x="378917" y="168540"/>
                    <a:pt x="380500" y="164845"/>
                  </a:cubicBezTo>
                  <a:lnTo>
                    <a:pt x="383474" y="158093"/>
                  </a:lnTo>
                  <a:close/>
                  <a:moveTo>
                    <a:pt x="136881" y="113008"/>
                  </a:moveTo>
                  <a:lnTo>
                    <a:pt x="144397" y="113008"/>
                  </a:lnTo>
                  <a:lnTo>
                    <a:pt x="159332" y="149589"/>
                  </a:lnTo>
                  <a:lnTo>
                    <a:pt x="174171" y="113008"/>
                  </a:lnTo>
                  <a:lnTo>
                    <a:pt x="181783" y="113008"/>
                  </a:lnTo>
                  <a:lnTo>
                    <a:pt x="163138" y="157631"/>
                  </a:lnTo>
                  <a:lnTo>
                    <a:pt x="155526" y="157631"/>
                  </a:lnTo>
                  <a:close/>
                  <a:moveTo>
                    <a:pt x="320502" y="113007"/>
                  </a:moveTo>
                  <a:lnTo>
                    <a:pt x="327458" y="113007"/>
                  </a:lnTo>
                  <a:lnTo>
                    <a:pt x="327458" y="157630"/>
                  </a:lnTo>
                  <a:lnTo>
                    <a:pt x="320502" y="157630"/>
                  </a:lnTo>
                  <a:close/>
                  <a:moveTo>
                    <a:pt x="121305" y="113007"/>
                  </a:moveTo>
                  <a:lnTo>
                    <a:pt x="128261" y="113007"/>
                  </a:lnTo>
                  <a:lnTo>
                    <a:pt x="128261" y="157630"/>
                  </a:lnTo>
                  <a:lnTo>
                    <a:pt x="121305" y="157630"/>
                  </a:lnTo>
                  <a:close/>
                  <a:moveTo>
                    <a:pt x="265878" y="112084"/>
                  </a:moveTo>
                  <a:lnTo>
                    <a:pt x="265878" y="119203"/>
                  </a:lnTo>
                  <a:cubicBezTo>
                    <a:pt x="265047" y="119012"/>
                    <a:pt x="264215" y="118932"/>
                    <a:pt x="263096" y="118932"/>
                  </a:cubicBezTo>
                  <a:cubicBezTo>
                    <a:pt x="258826" y="118932"/>
                    <a:pt x="252990" y="122436"/>
                    <a:pt x="250943" y="126051"/>
                  </a:cubicBezTo>
                  <a:lnTo>
                    <a:pt x="250943" y="157647"/>
                  </a:lnTo>
                  <a:lnTo>
                    <a:pt x="243987" y="157647"/>
                  </a:lnTo>
                  <a:lnTo>
                    <a:pt x="243987" y="113008"/>
                  </a:lnTo>
                  <a:lnTo>
                    <a:pt x="250943" y="113008"/>
                  </a:lnTo>
                  <a:lnTo>
                    <a:pt x="250943" y="120206"/>
                  </a:lnTo>
                  <a:cubicBezTo>
                    <a:pt x="254557" y="115492"/>
                    <a:pt x="259754" y="112084"/>
                    <a:pt x="265878" y="112084"/>
                  </a:cubicBezTo>
                  <a:close/>
                  <a:moveTo>
                    <a:pt x="290008" y="111909"/>
                  </a:moveTo>
                  <a:cubicBezTo>
                    <a:pt x="297619" y="111909"/>
                    <a:pt x="302992" y="114776"/>
                    <a:pt x="306606" y="118375"/>
                  </a:cubicBezTo>
                  <a:lnTo>
                    <a:pt x="303360" y="123184"/>
                  </a:lnTo>
                  <a:cubicBezTo>
                    <a:pt x="300673" y="119951"/>
                    <a:pt x="295748" y="117547"/>
                    <a:pt x="290008" y="117547"/>
                  </a:cubicBezTo>
                  <a:cubicBezTo>
                    <a:pt x="283883" y="117547"/>
                    <a:pt x="280077" y="120318"/>
                    <a:pt x="280077" y="124299"/>
                  </a:cubicBezTo>
                  <a:cubicBezTo>
                    <a:pt x="280077" y="128647"/>
                    <a:pt x="285179" y="130032"/>
                    <a:pt x="291031" y="131418"/>
                  </a:cubicBezTo>
                  <a:cubicBezTo>
                    <a:pt x="298819" y="133170"/>
                    <a:pt x="307821" y="135383"/>
                    <a:pt x="307821" y="145273"/>
                  </a:cubicBezTo>
                  <a:cubicBezTo>
                    <a:pt x="307821" y="152758"/>
                    <a:pt x="301793" y="158762"/>
                    <a:pt x="290200" y="158762"/>
                  </a:cubicBezTo>
                  <a:cubicBezTo>
                    <a:pt x="282860" y="158762"/>
                    <a:pt x="276656" y="156548"/>
                    <a:pt x="272114" y="151739"/>
                  </a:cubicBezTo>
                  <a:lnTo>
                    <a:pt x="275712" y="146738"/>
                  </a:lnTo>
                  <a:cubicBezTo>
                    <a:pt x="278686" y="150162"/>
                    <a:pt x="284347" y="153108"/>
                    <a:pt x="290456" y="153108"/>
                  </a:cubicBezTo>
                  <a:cubicBezTo>
                    <a:pt x="297315" y="153108"/>
                    <a:pt x="301041" y="150066"/>
                    <a:pt x="301041" y="145719"/>
                  </a:cubicBezTo>
                  <a:cubicBezTo>
                    <a:pt x="301041" y="140830"/>
                    <a:pt x="295573" y="139253"/>
                    <a:pt x="289544" y="137772"/>
                  </a:cubicBezTo>
                  <a:cubicBezTo>
                    <a:pt x="281932" y="136020"/>
                    <a:pt x="273313" y="133982"/>
                    <a:pt x="273313" y="124745"/>
                  </a:cubicBezTo>
                  <a:cubicBezTo>
                    <a:pt x="273313" y="117817"/>
                    <a:pt x="279342" y="111909"/>
                    <a:pt x="290008" y="111909"/>
                  </a:cubicBezTo>
                  <a:close/>
                  <a:moveTo>
                    <a:pt x="209862" y="111909"/>
                  </a:moveTo>
                  <a:cubicBezTo>
                    <a:pt x="223406" y="111909"/>
                    <a:pt x="231386" y="122436"/>
                    <a:pt x="231386" y="135845"/>
                  </a:cubicBezTo>
                  <a:lnTo>
                    <a:pt x="231386" y="137597"/>
                  </a:lnTo>
                  <a:lnTo>
                    <a:pt x="195119" y="137597"/>
                  </a:lnTo>
                  <a:cubicBezTo>
                    <a:pt x="195679" y="146005"/>
                    <a:pt x="201611" y="153029"/>
                    <a:pt x="211254" y="153029"/>
                  </a:cubicBezTo>
                  <a:cubicBezTo>
                    <a:pt x="216354" y="153029"/>
                    <a:pt x="221551" y="150990"/>
                    <a:pt x="225086" y="147391"/>
                  </a:cubicBezTo>
                  <a:lnTo>
                    <a:pt x="228428" y="151914"/>
                  </a:lnTo>
                  <a:cubicBezTo>
                    <a:pt x="223982" y="156357"/>
                    <a:pt x="217938" y="158746"/>
                    <a:pt x="210614" y="158746"/>
                  </a:cubicBezTo>
                  <a:cubicBezTo>
                    <a:pt x="197341" y="158746"/>
                    <a:pt x="187795" y="149222"/>
                    <a:pt x="187795" y="135272"/>
                  </a:cubicBezTo>
                  <a:cubicBezTo>
                    <a:pt x="187795" y="122340"/>
                    <a:pt x="197070" y="111909"/>
                    <a:pt x="209862" y="111909"/>
                  </a:cubicBezTo>
                  <a:close/>
                  <a:moveTo>
                    <a:pt x="452458" y="111893"/>
                  </a:moveTo>
                  <a:cubicBezTo>
                    <a:pt x="466098" y="111893"/>
                    <a:pt x="474637" y="122324"/>
                    <a:pt x="474637" y="135272"/>
                  </a:cubicBezTo>
                  <a:cubicBezTo>
                    <a:pt x="474637" y="148219"/>
                    <a:pt x="466098" y="158746"/>
                    <a:pt x="452458" y="158746"/>
                  </a:cubicBezTo>
                  <a:cubicBezTo>
                    <a:pt x="438834" y="158746"/>
                    <a:pt x="430295" y="148203"/>
                    <a:pt x="430295" y="135272"/>
                  </a:cubicBezTo>
                  <a:cubicBezTo>
                    <a:pt x="430295" y="122340"/>
                    <a:pt x="438834" y="111893"/>
                    <a:pt x="452458" y="111893"/>
                  </a:cubicBezTo>
                  <a:close/>
                  <a:moveTo>
                    <a:pt x="91707" y="111893"/>
                  </a:moveTo>
                  <a:cubicBezTo>
                    <a:pt x="101077" y="111893"/>
                    <a:pt x="105986" y="116607"/>
                    <a:pt x="105986" y="126306"/>
                  </a:cubicBezTo>
                  <a:lnTo>
                    <a:pt x="105986" y="157631"/>
                  </a:lnTo>
                  <a:lnTo>
                    <a:pt x="99030" y="157631"/>
                  </a:lnTo>
                  <a:lnTo>
                    <a:pt x="99030" y="128440"/>
                  </a:lnTo>
                  <a:lnTo>
                    <a:pt x="99046" y="128440"/>
                  </a:lnTo>
                  <a:cubicBezTo>
                    <a:pt x="99046" y="120588"/>
                    <a:pt x="95065" y="118088"/>
                    <a:pt x="89020" y="118088"/>
                  </a:cubicBezTo>
                  <a:cubicBezTo>
                    <a:pt x="83551" y="118088"/>
                    <a:pt x="78354" y="121416"/>
                    <a:pt x="75748" y="125016"/>
                  </a:cubicBezTo>
                  <a:lnTo>
                    <a:pt x="75748" y="157631"/>
                  </a:lnTo>
                  <a:lnTo>
                    <a:pt x="68792" y="157631"/>
                  </a:lnTo>
                  <a:lnTo>
                    <a:pt x="68792" y="113008"/>
                  </a:lnTo>
                  <a:lnTo>
                    <a:pt x="75748" y="113008"/>
                  </a:lnTo>
                  <a:lnTo>
                    <a:pt x="75748" y="119474"/>
                  </a:lnTo>
                  <a:cubicBezTo>
                    <a:pt x="78898" y="115779"/>
                    <a:pt x="85022" y="111893"/>
                    <a:pt x="91707" y="111893"/>
                  </a:cubicBezTo>
                  <a:close/>
                  <a:moveTo>
                    <a:pt x="344153" y="100809"/>
                  </a:moveTo>
                  <a:lnTo>
                    <a:pt x="351109" y="100809"/>
                  </a:lnTo>
                  <a:lnTo>
                    <a:pt x="351109" y="113008"/>
                  </a:lnTo>
                  <a:lnTo>
                    <a:pt x="360208" y="113008"/>
                  </a:lnTo>
                  <a:lnTo>
                    <a:pt x="360208" y="119107"/>
                  </a:lnTo>
                  <a:lnTo>
                    <a:pt x="351109" y="119107"/>
                  </a:lnTo>
                  <a:lnTo>
                    <a:pt x="351109" y="146818"/>
                  </a:lnTo>
                  <a:cubicBezTo>
                    <a:pt x="351109" y="150146"/>
                    <a:pt x="352596" y="152551"/>
                    <a:pt x="355650" y="152551"/>
                  </a:cubicBezTo>
                  <a:cubicBezTo>
                    <a:pt x="357601" y="152551"/>
                    <a:pt x="359456" y="151723"/>
                    <a:pt x="360383" y="150704"/>
                  </a:cubicBezTo>
                  <a:lnTo>
                    <a:pt x="362430" y="155879"/>
                  </a:lnTo>
                  <a:cubicBezTo>
                    <a:pt x="360671" y="157536"/>
                    <a:pt x="358161" y="158746"/>
                    <a:pt x="354083" y="158746"/>
                  </a:cubicBezTo>
                  <a:cubicBezTo>
                    <a:pt x="347495" y="158746"/>
                    <a:pt x="344153" y="154956"/>
                    <a:pt x="344153" y="148299"/>
                  </a:cubicBezTo>
                  <a:lnTo>
                    <a:pt x="344153" y="119107"/>
                  </a:lnTo>
                  <a:lnTo>
                    <a:pt x="336733" y="119107"/>
                  </a:lnTo>
                  <a:lnTo>
                    <a:pt x="336733" y="113008"/>
                  </a:lnTo>
                  <a:lnTo>
                    <a:pt x="344153" y="113008"/>
                  </a:lnTo>
                  <a:close/>
                  <a:moveTo>
                    <a:pt x="323940" y="96190"/>
                  </a:moveTo>
                  <a:cubicBezTo>
                    <a:pt x="326547" y="96190"/>
                    <a:pt x="328674" y="98228"/>
                    <a:pt x="328674" y="100808"/>
                  </a:cubicBezTo>
                  <a:cubicBezTo>
                    <a:pt x="328674" y="103388"/>
                    <a:pt x="326547" y="105522"/>
                    <a:pt x="323940" y="105522"/>
                  </a:cubicBezTo>
                  <a:cubicBezTo>
                    <a:pt x="321430" y="105522"/>
                    <a:pt x="319303" y="103404"/>
                    <a:pt x="319303" y="100808"/>
                  </a:cubicBezTo>
                  <a:cubicBezTo>
                    <a:pt x="319303" y="98228"/>
                    <a:pt x="321430" y="96190"/>
                    <a:pt x="323940" y="96190"/>
                  </a:cubicBezTo>
                  <a:close/>
                  <a:moveTo>
                    <a:pt x="124727" y="96190"/>
                  </a:moveTo>
                  <a:cubicBezTo>
                    <a:pt x="127334" y="96190"/>
                    <a:pt x="129461" y="98228"/>
                    <a:pt x="129461" y="100808"/>
                  </a:cubicBezTo>
                  <a:cubicBezTo>
                    <a:pt x="129461" y="103388"/>
                    <a:pt x="127334" y="105522"/>
                    <a:pt x="124727" y="105522"/>
                  </a:cubicBezTo>
                  <a:cubicBezTo>
                    <a:pt x="122233" y="105522"/>
                    <a:pt x="120090" y="103404"/>
                    <a:pt x="120090" y="100808"/>
                  </a:cubicBezTo>
                  <a:cubicBezTo>
                    <a:pt x="120090" y="98228"/>
                    <a:pt x="122217" y="96190"/>
                    <a:pt x="124727" y="96190"/>
                  </a:cubicBezTo>
                  <a:close/>
                  <a:moveTo>
                    <a:pt x="2766" y="96015"/>
                  </a:moveTo>
                  <a:lnTo>
                    <a:pt x="2782" y="96015"/>
                  </a:lnTo>
                  <a:lnTo>
                    <a:pt x="10473" y="96015"/>
                  </a:lnTo>
                  <a:lnTo>
                    <a:pt x="10473" y="133535"/>
                  </a:lnTo>
                  <a:cubicBezTo>
                    <a:pt x="10473" y="144811"/>
                    <a:pt x="16598" y="151913"/>
                    <a:pt x="27999" y="151913"/>
                  </a:cubicBezTo>
                  <a:cubicBezTo>
                    <a:pt x="39417" y="151913"/>
                    <a:pt x="45541" y="144795"/>
                    <a:pt x="45541" y="133535"/>
                  </a:cubicBezTo>
                  <a:lnTo>
                    <a:pt x="45541" y="96015"/>
                  </a:lnTo>
                  <a:lnTo>
                    <a:pt x="53233" y="96015"/>
                  </a:lnTo>
                  <a:lnTo>
                    <a:pt x="53233" y="133615"/>
                  </a:lnTo>
                  <a:cubicBezTo>
                    <a:pt x="53233" y="148951"/>
                    <a:pt x="44790" y="158745"/>
                    <a:pt x="27999" y="158745"/>
                  </a:cubicBezTo>
                  <a:cubicBezTo>
                    <a:pt x="11209" y="158745"/>
                    <a:pt x="2766" y="148856"/>
                    <a:pt x="2766" y="133711"/>
                  </a:cubicBezTo>
                  <a:close/>
                  <a:moveTo>
                    <a:pt x="502269" y="95076"/>
                  </a:moveTo>
                  <a:cubicBezTo>
                    <a:pt x="504860" y="95076"/>
                    <a:pt x="507274" y="95538"/>
                    <a:pt x="509049" y="96653"/>
                  </a:cubicBezTo>
                  <a:lnTo>
                    <a:pt x="507290" y="101828"/>
                  </a:lnTo>
                  <a:cubicBezTo>
                    <a:pt x="506171" y="101175"/>
                    <a:pt x="504876" y="100809"/>
                    <a:pt x="503293" y="100809"/>
                  </a:cubicBezTo>
                  <a:cubicBezTo>
                    <a:pt x="498751" y="100809"/>
                    <a:pt x="496241" y="103946"/>
                    <a:pt x="496241" y="109584"/>
                  </a:cubicBezTo>
                  <a:lnTo>
                    <a:pt x="496241" y="113008"/>
                  </a:lnTo>
                  <a:lnTo>
                    <a:pt x="505324" y="113008"/>
                  </a:lnTo>
                  <a:lnTo>
                    <a:pt x="505324" y="119108"/>
                  </a:lnTo>
                  <a:lnTo>
                    <a:pt x="496241" y="119108"/>
                  </a:lnTo>
                  <a:lnTo>
                    <a:pt x="496241" y="157631"/>
                  </a:lnTo>
                  <a:lnTo>
                    <a:pt x="489285" y="157631"/>
                  </a:lnTo>
                  <a:lnTo>
                    <a:pt x="489285" y="119108"/>
                  </a:lnTo>
                  <a:lnTo>
                    <a:pt x="481865" y="119108"/>
                  </a:lnTo>
                  <a:lnTo>
                    <a:pt x="481865" y="113008"/>
                  </a:lnTo>
                  <a:lnTo>
                    <a:pt x="489285" y="113008"/>
                  </a:lnTo>
                  <a:lnTo>
                    <a:pt x="489285" y="109584"/>
                  </a:lnTo>
                  <a:cubicBezTo>
                    <a:pt x="489285" y="100347"/>
                    <a:pt x="494482" y="95076"/>
                    <a:pt x="502269" y="95076"/>
                  </a:cubicBezTo>
                  <a:close/>
                  <a:moveTo>
                    <a:pt x="18181" y="38253"/>
                  </a:moveTo>
                  <a:cubicBezTo>
                    <a:pt x="11689" y="38253"/>
                    <a:pt x="7148" y="42314"/>
                    <a:pt x="7148" y="48048"/>
                  </a:cubicBezTo>
                  <a:cubicBezTo>
                    <a:pt x="7148" y="53685"/>
                    <a:pt x="11689" y="57746"/>
                    <a:pt x="18181" y="57746"/>
                  </a:cubicBezTo>
                  <a:cubicBezTo>
                    <a:pt x="23091" y="57746"/>
                    <a:pt x="27824" y="55899"/>
                    <a:pt x="30526" y="52204"/>
                  </a:cubicBezTo>
                  <a:lnTo>
                    <a:pt x="30526" y="43795"/>
                  </a:lnTo>
                  <a:cubicBezTo>
                    <a:pt x="27840" y="40101"/>
                    <a:pt x="23107" y="38253"/>
                    <a:pt x="18181" y="38253"/>
                  </a:cubicBezTo>
                  <a:close/>
                  <a:moveTo>
                    <a:pt x="207368" y="21627"/>
                  </a:moveTo>
                  <a:cubicBezTo>
                    <a:pt x="197806" y="21627"/>
                    <a:pt x="193073" y="29670"/>
                    <a:pt x="192705" y="36502"/>
                  </a:cubicBezTo>
                  <a:lnTo>
                    <a:pt x="222112" y="36502"/>
                  </a:lnTo>
                  <a:cubicBezTo>
                    <a:pt x="222016" y="29845"/>
                    <a:pt x="217570" y="21627"/>
                    <a:pt x="207368" y="21627"/>
                  </a:cubicBezTo>
                  <a:close/>
                  <a:moveTo>
                    <a:pt x="207448" y="15894"/>
                  </a:moveTo>
                  <a:cubicBezTo>
                    <a:pt x="220992" y="15894"/>
                    <a:pt x="228972" y="26421"/>
                    <a:pt x="228972" y="39830"/>
                  </a:cubicBezTo>
                  <a:lnTo>
                    <a:pt x="228972" y="41582"/>
                  </a:lnTo>
                  <a:lnTo>
                    <a:pt x="192705" y="41582"/>
                  </a:lnTo>
                  <a:cubicBezTo>
                    <a:pt x="193265" y="49990"/>
                    <a:pt x="199197" y="57014"/>
                    <a:pt x="208840" y="57014"/>
                  </a:cubicBezTo>
                  <a:cubicBezTo>
                    <a:pt x="213940" y="57014"/>
                    <a:pt x="219137" y="54975"/>
                    <a:pt x="222672" y="51376"/>
                  </a:cubicBezTo>
                  <a:lnTo>
                    <a:pt x="226014" y="55899"/>
                  </a:lnTo>
                  <a:cubicBezTo>
                    <a:pt x="221568" y="60342"/>
                    <a:pt x="215524" y="62731"/>
                    <a:pt x="208200" y="62731"/>
                  </a:cubicBezTo>
                  <a:cubicBezTo>
                    <a:pt x="194927" y="62731"/>
                    <a:pt x="185381" y="53207"/>
                    <a:pt x="185381" y="39257"/>
                  </a:cubicBezTo>
                  <a:cubicBezTo>
                    <a:pt x="185381" y="26341"/>
                    <a:pt x="194656" y="15894"/>
                    <a:pt x="207448" y="15894"/>
                  </a:cubicBezTo>
                  <a:close/>
                  <a:moveTo>
                    <a:pt x="20148" y="15894"/>
                  </a:moveTo>
                  <a:cubicBezTo>
                    <a:pt x="29615" y="15894"/>
                    <a:pt x="37498" y="20146"/>
                    <a:pt x="37498" y="30959"/>
                  </a:cubicBezTo>
                  <a:lnTo>
                    <a:pt x="37498" y="61632"/>
                  </a:lnTo>
                  <a:lnTo>
                    <a:pt x="30542" y="61632"/>
                  </a:lnTo>
                  <a:lnTo>
                    <a:pt x="30542" y="56552"/>
                  </a:lnTo>
                  <a:lnTo>
                    <a:pt x="30526" y="56552"/>
                  </a:lnTo>
                  <a:cubicBezTo>
                    <a:pt x="26817" y="60613"/>
                    <a:pt x="21715" y="62747"/>
                    <a:pt x="15687" y="62747"/>
                  </a:cubicBezTo>
                  <a:cubicBezTo>
                    <a:pt x="8075" y="62747"/>
                    <a:pt x="0" y="57667"/>
                    <a:pt x="0" y="47968"/>
                  </a:cubicBezTo>
                  <a:cubicBezTo>
                    <a:pt x="0" y="37983"/>
                    <a:pt x="8075" y="33285"/>
                    <a:pt x="15687" y="33285"/>
                  </a:cubicBezTo>
                  <a:cubicBezTo>
                    <a:pt x="21811" y="33285"/>
                    <a:pt x="26912" y="35228"/>
                    <a:pt x="30526" y="39384"/>
                  </a:cubicBezTo>
                  <a:lnTo>
                    <a:pt x="30526" y="31326"/>
                  </a:lnTo>
                  <a:cubicBezTo>
                    <a:pt x="30526" y="25322"/>
                    <a:pt x="25697" y="21898"/>
                    <a:pt x="19205" y="21898"/>
                  </a:cubicBezTo>
                  <a:cubicBezTo>
                    <a:pt x="13832" y="21898"/>
                    <a:pt x="9466" y="23841"/>
                    <a:pt x="5485" y="28093"/>
                  </a:cubicBezTo>
                  <a:lnTo>
                    <a:pt x="2239" y="23283"/>
                  </a:lnTo>
                  <a:cubicBezTo>
                    <a:pt x="7068" y="18299"/>
                    <a:pt x="12825" y="15894"/>
                    <a:pt x="20148" y="15894"/>
                  </a:cubicBezTo>
                  <a:close/>
                  <a:moveTo>
                    <a:pt x="108130" y="4810"/>
                  </a:moveTo>
                  <a:lnTo>
                    <a:pt x="115086" y="4810"/>
                  </a:lnTo>
                  <a:lnTo>
                    <a:pt x="115086" y="17009"/>
                  </a:lnTo>
                  <a:lnTo>
                    <a:pt x="124184" y="17009"/>
                  </a:lnTo>
                  <a:lnTo>
                    <a:pt x="124184" y="23108"/>
                  </a:lnTo>
                  <a:lnTo>
                    <a:pt x="115086" y="23108"/>
                  </a:lnTo>
                  <a:lnTo>
                    <a:pt x="115086" y="50819"/>
                  </a:lnTo>
                  <a:cubicBezTo>
                    <a:pt x="115086" y="54147"/>
                    <a:pt x="116573" y="56552"/>
                    <a:pt x="119627" y="56552"/>
                  </a:cubicBezTo>
                  <a:cubicBezTo>
                    <a:pt x="121578" y="56552"/>
                    <a:pt x="123433" y="55724"/>
                    <a:pt x="124360" y="54705"/>
                  </a:cubicBezTo>
                  <a:lnTo>
                    <a:pt x="126407" y="59880"/>
                  </a:lnTo>
                  <a:cubicBezTo>
                    <a:pt x="124648" y="61537"/>
                    <a:pt x="122138" y="62747"/>
                    <a:pt x="118060" y="62747"/>
                  </a:cubicBezTo>
                  <a:cubicBezTo>
                    <a:pt x="111472" y="62747"/>
                    <a:pt x="108130" y="58957"/>
                    <a:pt x="108130" y="52300"/>
                  </a:cubicBezTo>
                  <a:lnTo>
                    <a:pt x="108130" y="23108"/>
                  </a:lnTo>
                  <a:lnTo>
                    <a:pt x="100710" y="23108"/>
                  </a:lnTo>
                  <a:lnTo>
                    <a:pt x="100710" y="17009"/>
                  </a:lnTo>
                  <a:lnTo>
                    <a:pt x="108130" y="17009"/>
                  </a:lnTo>
                  <a:close/>
                  <a:moveTo>
                    <a:pt x="54161" y="4810"/>
                  </a:moveTo>
                  <a:lnTo>
                    <a:pt x="61117" y="4810"/>
                  </a:lnTo>
                  <a:lnTo>
                    <a:pt x="61117" y="17009"/>
                  </a:lnTo>
                  <a:lnTo>
                    <a:pt x="70215" y="17009"/>
                  </a:lnTo>
                  <a:lnTo>
                    <a:pt x="70215" y="23108"/>
                  </a:lnTo>
                  <a:lnTo>
                    <a:pt x="61117" y="23108"/>
                  </a:lnTo>
                  <a:lnTo>
                    <a:pt x="61117" y="50819"/>
                  </a:lnTo>
                  <a:cubicBezTo>
                    <a:pt x="61117" y="54147"/>
                    <a:pt x="62604" y="56552"/>
                    <a:pt x="65658" y="56552"/>
                  </a:cubicBezTo>
                  <a:cubicBezTo>
                    <a:pt x="67609" y="56552"/>
                    <a:pt x="69464" y="55724"/>
                    <a:pt x="70391" y="54705"/>
                  </a:cubicBezTo>
                  <a:lnTo>
                    <a:pt x="72438" y="59880"/>
                  </a:lnTo>
                  <a:cubicBezTo>
                    <a:pt x="70679" y="61537"/>
                    <a:pt x="68169" y="62747"/>
                    <a:pt x="64091" y="62747"/>
                  </a:cubicBezTo>
                  <a:cubicBezTo>
                    <a:pt x="57503" y="62747"/>
                    <a:pt x="54161" y="58957"/>
                    <a:pt x="54161" y="52300"/>
                  </a:cubicBezTo>
                  <a:lnTo>
                    <a:pt x="54161" y="23108"/>
                  </a:lnTo>
                  <a:lnTo>
                    <a:pt x="46741" y="23108"/>
                  </a:lnTo>
                  <a:lnTo>
                    <a:pt x="46741" y="17009"/>
                  </a:lnTo>
                  <a:lnTo>
                    <a:pt x="54161" y="17009"/>
                  </a:lnTo>
                  <a:close/>
                  <a:moveTo>
                    <a:pt x="135394" y="0"/>
                  </a:moveTo>
                  <a:lnTo>
                    <a:pt x="142350" y="0"/>
                  </a:lnTo>
                  <a:lnTo>
                    <a:pt x="142350" y="23474"/>
                  </a:lnTo>
                  <a:cubicBezTo>
                    <a:pt x="145500" y="19779"/>
                    <a:pt x="151625" y="15894"/>
                    <a:pt x="158405" y="15894"/>
                  </a:cubicBezTo>
                  <a:cubicBezTo>
                    <a:pt x="167775" y="15894"/>
                    <a:pt x="172685" y="20416"/>
                    <a:pt x="172685" y="30115"/>
                  </a:cubicBezTo>
                  <a:lnTo>
                    <a:pt x="172685" y="61616"/>
                  </a:lnTo>
                  <a:lnTo>
                    <a:pt x="165729" y="61616"/>
                  </a:lnTo>
                  <a:lnTo>
                    <a:pt x="165729" y="32249"/>
                  </a:lnTo>
                  <a:cubicBezTo>
                    <a:pt x="165729" y="24398"/>
                    <a:pt x="161651" y="22089"/>
                    <a:pt x="155622" y="22089"/>
                  </a:cubicBezTo>
                  <a:cubicBezTo>
                    <a:pt x="150249" y="22089"/>
                    <a:pt x="145052" y="25417"/>
                    <a:pt x="142350" y="29016"/>
                  </a:cubicBezTo>
                  <a:lnTo>
                    <a:pt x="142350" y="61632"/>
                  </a:lnTo>
                  <a:lnTo>
                    <a:pt x="135394" y="61632"/>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1144" name="Google Shape;1144;p120"/>
            <p:cNvSpPr/>
            <p:nvPr/>
          </p:nvSpPr>
          <p:spPr>
            <a:xfrm>
              <a:off x="6336544" y="6053060"/>
              <a:ext cx="351716" cy="306851"/>
            </a:xfrm>
            <a:custGeom>
              <a:rect b="b" l="l" r="r" t="t"/>
              <a:pathLst>
                <a:path extrusionOk="0" h="306851" w="351716">
                  <a:moveTo>
                    <a:pt x="351477" y="149938"/>
                  </a:moveTo>
                  <a:cubicBezTo>
                    <a:pt x="314122" y="148760"/>
                    <a:pt x="248528" y="145129"/>
                    <a:pt x="217474" y="143074"/>
                  </a:cubicBezTo>
                  <a:cubicBezTo>
                    <a:pt x="211142" y="142660"/>
                    <a:pt x="207288" y="140702"/>
                    <a:pt x="204985" y="136736"/>
                  </a:cubicBezTo>
                  <a:cubicBezTo>
                    <a:pt x="202683" y="132771"/>
                    <a:pt x="202907" y="128471"/>
                    <a:pt x="205705" y="122801"/>
                  </a:cubicBezTo>
                  <a:cubicBezTo>
                    <a:pt x="219745" y="94374"/>
                    <a:pt x="248832" y="36867"/>
                    <a:pt x="266694" y="3695"/>
                  </a:cubicBezTo>
                  <a:lnTo>
                    <a:pt x="266806" y="3472"/>
                  </a:lnTo>
                  <a:lnTo>
                    <a:pt x="260761" y="0"/>
                  </a:lnTo>
                  <a:lnTo>
                    <a:pt x="260633" y="207"/>
                  </a:lnTo>
                  <a:cubicBezTo>
                    <a:pt x="240757" y="32122"/>
                    <a:pt x="204858" y="86810"/>
                    <a:pt x="187651" y="112418"/>
                  </a:cubicBezTo>
                  <a:cubicBezTo>
                    <a:pt x="184118" y="117673"/>
                    <a:pt x="180504" y="120014"/>
                    <a:pt x="175898" y="120014"/>
                  </a:cubicBezTo>
                  <a:cubicBezTo>
                    <a:pt x="171293" y="120014"/>
                    <a:pt x="167663" y="117673"/>
                    <a:pt x="164145" y="112418"/>
                  </a:cubicBezTo>
                  <a:cubicBezTo>
                    <a:pt x="146044" y="85488"/>
                    <a:pt x="110576" y="31517"/>
                    <a:pt x="91083" y="207"/>
                  </a:cubicBezTo>
                  <a:lnTo>
                    <a:pt x="90955" y="0"/>
                  </a:lnTo>
                  <a:lnTo>
                    <a:pt x="84911" y="3472"/>
                  </a:lnTo>
                  <a:lnTo>
                    <a:pt x="85023" y="3695"/>
                  </a:lnTo>
                  <a:cubicBezTo>
                    <a:pt x="102725" y="36581"/>
                    <a:pt x="131860" y="93992"/>
                    <a:pt x="146091" y="122801"/>
                  </a:cubicBezTo>
                  <a:cubicBezTo>
                    <a:pt x="148890" y="128471"/>
                    <a:pt x="149114" y="132771"/>
                    <a:pt x="146811" y="136736"/>
                  </a:cubicBezTo>
                  <a:cubicBezTo>
                    <a:pt x="144508" y="140702"/>
                    <a:pt x="140655" y="142660"/>
                    <a:pt x="134322" y="143074"/>
                  </a:cubicBezTo>
                  <a:cubicBezTo>
                    <a:pt x="103300" y="145129"/>
                    <a:pt x="37690" y="148760"/>
                    <a:pt x="240" y="149938"/>
                  </a:cubicBezTo>
                  <a:lnTo>
                    <a:pt x="0" y="149954"/>
                  </a:lnTo>
                  <a:lnTo>
                    <a:pt x="0" y="156898"/>
                  </a:lnTo>
                  <a:lnTo>
                    <a:pt x="240" y="156914"/>
                  </a:lnTo>
                  <a:cubicBezTo>
                    <a:pt x="36699" y="158060"/>
                    <a:pt x="101541" y="161675"/>
                    <a:pt x="134322" y="163857"/>
                  </a:cubicBezTo>
                  <a:cubicBezTo>
                    <a:pt x="140655" y="164271"/>
                    <a:pt x="144508" y="166230"/>
                    <a:pt x="146811" y="170196"/>
                  </a:cubicBezTo>
                  <a:cubicBezTo>
                    <a:pt x="149114" y="174161"/>
                    <a:pt x="148890" y="178461"/>
                    <a:pt x="146091" y="184130"/>
                  </a:cubicBezTo>
                  <a:cubicBezTo>
                    <a:pt x="132419" y="211809"/>
                    <a:pt x="102805" y="270128"/>
                    <a:pt x="85023" y="303157"/>
                  </a:cubicBezTo>
                  <a:lnTo>
                    <a:pt x="84911" y="303380"/>
                  </a:lnTo>
                  <a:lnTo>
                    <a:pt x="90955" y="306852"/>
                  </a:lnTo>
                  <a:lnTo>
                    <a:pt x="91083" y="306645"/>
                  </a:lnTo>
                  <a:cubicBezTo>
                    <a:pt x="111008" y="274651"/>
                    <a:pt x="146459" y="220823"/>
                    <a:pt x="164145" y="194514"/>
                  </a:cubicBezTo>
                  <a:cubicBezTo>
                    <a:pt x="167679" y="189258"/>
                    <a:pt x="171293" y="186917"/>
                    <a:pt x="175898" y="186917"/>
                  </a:cubicBezTo>
                  <a:cubicBezTo>
                    <a:pt x="180504" y="186917"/>
                    <a:pt x="184133" y="189258"/>
                    <a:pt x="187651" y="194514"/>
                  </a:cubicBezTo>
                  <a:cubicBezTo>
                    <a:pt x="205577" y="221189"/>
                    <a:pt x="240917" y="274985"/>
                    <a:pt x="260633" y="306645"/>
                  </a:cubicBezTo>
                  <a:lnTo>
                    <a:pt x="260761" y="306852"/>
                  </a:lnTo>
                  <a:lnTo>
                    <a:pt x="266806" y="303380"/>
                  </a:lnTo>
                  <a:lnTo>
                    <a:pt x="266694" y="303157"/>
                  </a:lnTo>
                  <a:cubicBezTo>
                    <a:pt x="249296" y="270829"/>
                    <a:pt x="220097" y="213258"/>
                    <a:pt x="205705" y="184130"/>
                  </a:cubicBezTo>
                  <a:cubicBezTo>
                    <a:pt x="202907" y="178461"/>
                    <a:pt x="202683" y="174161"/>
                    <a:pt x="204985" y="170196"/>
                  </a:cubicBezTo>
                  <a:cubicBezTo>
                    <a:pt x="207288" y="166230"/>
                    <a:pt x="211142" y="164271"/>
                    <a:pt x="217474" y="163857"/>
                  </a:cubicBezTo>
                  <a:cubicBezTo>
                    <a:pt x="250303" y="161675"/>
                    <a:pt x="315130" y="158060"/>
                    <a:pt x="351477" y="156914"/>
                  </a:cubicBezTo>
                  <a:lnTo>
                    <a:pt x="351717" y="156898"/>
                  </a:lnTo>
                  <a:lnTo>
                    <a:pt x="351717" y="149954"/>
                  </a:lnTo>
                  <a:lnTo>
                    <a:pt x="351477" y="14993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1145" name="Google Shape;1145;p120"/>
            <p:cNvSpPr/>
            <p:nvPr/>
          </p:nvSpPr>
          <p:spPr>
            <a:xfrm>
              <a:off x="6722033" y="6049907"/>
              <a:ext cx="1201864" cy="312744"/>
            </a:xfrm>
            <a:custGeom>
              <a:rect b="b" l="l" r="r" t="t"/>
              <a:pathLst>
                <a:path extrusionOk="0" h="312744" w="1201864">
                  <a:moveTo>
                    <a:pt x="710820" y="45706"/>
                  </a:moveTo>
                  <a:lnTo>
                    <a:pt x="710820" y="151005"/>
                  </a:lnTo>
                  <a:lnTo>
                    <a:pt x="790422" y="151005"/>
                  </a:lnTo>
                  <a:cubicBezTo>
                    <a:pt x="809132" y="151005"/>
                    <a:pt x="824163" y="146132"/>
                    <a:pt x="835053" y="136545"/>
                  </a:cubicBezTo>
                  <a:cubicBezTo>
                    <a:pt x="845718" y="127165"/>
                    <a:pt x="850899" y="115332"/>
                    <a:pt x="850899" y="100394"/>
                  </a:cubicBezTo>
                  <a:cubicBezTo>
                    <a:pt x="850899" y="83688"/>
                    <a:pt x="845559" y="70996"/>
                    <a:pt x="834557" y="61616"/>
                  </a:cubicBezTo>
                  <a:cubicBezTo>
                    <a:pt x="823219" y="51949"/>
                    <a:pt x="806797" y="45849"/>
                    <a:pt x="785769" y="45706"/>
                  </a:cubicBezTo>
                  <a:close/>
                  <a:moveTo>
                    <a:pt x="466817" y="42155"/>
                  </a:moveTo>
                  <a:cubicBezTo>
                    <a:pt x="415967" y="42155"/>
                    <a:pt x="364652" y="77143"/>
                    <a:pt x="364652" y="155305"/>
                  </a:cubicBezTo>
                  <a:cubicBezTo>
                    <a:pt x="364652" y="212494"/>
                    <a:pt x="396074" y="270192"/>
                    <a:pt x="466273" y="270192"/>
                  </a:cubicBezTo>
                  <a:cubicBezTo>
                    <a:pt x="536457" y="270192"/>
                    <a:pt x="567879" y="213369"/>
                    <a:pt x="567879" y="157041"/>
                  </a:cubicBezTo>
                  <a:cubicBezTo>
                    <a:pt x="567879" y="72254"/>
                    <a:pt x="513446" y="42171"/>
                    <a:pt x="466817" y="42155"/>
                  </a:cubicBezTo>
                  <a:close/>
                  <a:moveTo>
                    <a:pt x="665007" y="2325"/>
                  </a:moveTo>
                  <a:lnTo>
                    <a:pt x="786281" y="2325"/>
                  </a:lnTo>
                  <a:cubicBezTo>
                    <a:pt x="821157" y="2325"/>
                    <a:pt x="849044" y="11960"/>
                    <a:pt x="869177" y="28777"/>
                  </a:cubicBezTo>
                  <a:cubicBezTo>
                    <a:pt x="889789" y="45993"/>
                    <a:pt x="900247" y="69801"/>
                    <a:pt x="900247" y="99534"/>
                  </a:cubicBezTo>
                  <a:cubicBezTo>
                    <a:pt x="900247" y="119616"/>
                    <a:pt x="893979" y="137691"/>
                    <a:pt x="881090" y="154795"/>
                  </a:cubicBezTo>
                  <a:cubicBezTo>
                    <a:pt x="872599" y="166071"/>
                    <a:pt x="859199" y="179735"/>
                    <a:pt x="830527" y="186280"/>
                  </a:cubicBezTo>
                  <a:lnTo>
                    <a:pt x="922410" y="309989"/>
                  </a:lnTo>
                  <a:lnTo>
                    <a:pt x="865483" y="309989"/>
                  </a:lnTo>
                  <a:lnTo>
                    <a:pt x="780940" y="193892"/>
                  </a:lnTo>
                  <a:lnTo>
                    <a:pt x="710820" y="193892"/>
                  </a:lnTo>
                  <a:lnTo>
                    <a:pt x="710820" y="309973"/>
                  </a:lnTo>
                  <a:lnTo>
                    <a:pt x="665007" y="309973"/>
                  </a:lnTo>
                  <a:close/>
                  <a:moveTo>
                    <a:pt x="0" y="2309"/>
                  </a:moveTo>
                  <a:lnTo>
                    <a:pt x="51042" y="2309"/>
                  </a:lnTo>
                  <a:lnTo>
                    <a:pt x="196798" y="196584"/>
                  </a:lnTo>
                  <a:cubicBezTo>
                    <a:pt x="206792" y="210073"/>
                    <a:pt x="216019" y="224836"/>
                    <a:pt x="222048" y="235187"/>
                  </a:cubicBezTo>
                  <a:cubicBezTo>
                    <a:pt x="221552" y="226285"/>
                    <a:pt x="221056" y="214229"/>
                    <a:pt x="221056" y="202062"/>
                  </a:cubicBezTo>
                  <a:lnTo>
                    <a:pt x="221072" y="202062"/>
                  </a:lnTo>
                  <a:lnTo>
                    <a:pt x="221072" y="2309"/>
                  </a:lnTo>
                  <a:lnTo>
                    <a:pt x="268932" y="2309"/>
                  </a:lnTo>
                  <a:lnTo>
                    <a:pt x="268932" y="309973"/>
                  </a:lnTo>
                  <a:lnTo>
                    <a:pt x="222719" y="309973"/>
                  </a:lnTo>
                  <a:lnTo>
                    <a:pt x="68488" y="104662"/>
                  </a:lnTo>
                  <a:cubicBezTo>
                    <a:pt x="61133" y="94756"/>
                    <a:pt x="53665" y="82430"/>
                    <a:pt x="48276" y="72986"/>
                  </a:cubicBezTo>
                  <a:cubicBezTo>
                    <a:pt x="48708" y="80169"/>
                    <a:pt x="49076" y="88832"/>
                    <a:pt x="49076" y="96827"/>
                  </a:cubicBezTo>
                  <a:lnTo>
                    <a:pt x="49076" y="309989"/>
                  </a:lnTo>
                  <a:lnTo>
                    <a:pt x="0" y="309989"/>
                  </a:lnTo>
                  <a:close/>
                  <a:moveTo>
                    <a:pt x="1093927" y="382"/>
                  </a:moveTo>
                  <a:cubicBezTo>
                    <a:pt x="1131441" y="382"/>
                    <a:pt x="1169147" y="12597"/>
                    <a:pt x="1198330" y="36453"/>
                  </a:cubicBezTo>
                  <a:lnTo>
                    <a:pt x="1170426" y="74929"/>
                  </a:lnTo>
                  <a:cubicBezTo>
                    <a:pt x="1149638" y="53366"/>
                    <a:pt x="1120903" y="42537"/>
                    <a:pt x="1094502" y="42537"/>
                  </a:cubicBezTo>
                  <a:cubicBezTo>
                    <a:pt x="1041573" y="42537"/>
                    <a:pt x="988164" y="77525"/>
                    <a:pt x="988164" y="155687"/>
                  </a:cubicBezTo>
                  <a:cubicBezTo>
                    <a:pt x="988164" y="212876"/>
                    <a:pt x="1020865" y="270574"/>
                    <a:pt x="1093927" y="270574"/>
                  </a:cubicBezTo>
                  <a:cubicBezTo>
                    <a:pt x="1129922" y="270574"/>
                    <a:pt x="1156067" y="254282"/>
                    <a:pt x="1173385" y="233802"/>
                  </a:cubicBezTo>
                  <a:lnTo>
                    <a:pt x="1201864" y="273647"/>
                  </a:lnTo>
                  <a:cubicBezTo>
                    <a:pt x="1175895" y="297440"/>
                    <a:pt x="1139980" y="312744"/>
                    <a:pt x="1094518" y="312744"/>
                  </a:cubicBezTo>
                  <a:cubicBezTo>
                    <a:pt x="990451" y="312744"/>
                    <a:pt x="936002" y="234614"/>
                    <a:pt x="936002" y="157423"/>
                  </a:cubicBezTo>
                  <a:cubicBezTo>
                    <a:pt x="936002" y="115412"/>
                    <a:pt x="950746" y="76490"/>
                    <a:pt x="977514" y="47840"/>
                  </a:cubicBezTo>
                  <a:cubicBezTo>
                    <a:pt x="1006505" y="16801"/>
                    <a:pt x="1046770" y="382"/>
                    <a:pt x="1093927" y="382"/>
                  </a:cubicBezTo>
                  <a:close/>
                  <a:moveTo>
                    <a:pt x="466321" y="0"/>
                  </a:moveTo>
                  <a:cubicBezTo>
                    <a:pt x="543269" y="0"/>
                    <a:pt x="621160" y="53350"/>
                    <a:pt x="621144" y="155305"/>
                  </a:cubicBezTo>
                  <a:cubicBezTo>
                    <a:pt x="621144" y="233356"/>
                    <a:pt x="568151" y="312362"/>
                    <a:pt x="466881" y="312362"/>
                  </a:cubicBezTo>
                  <a:cubicBezTo>
                    <a:pt x="364860" y="312362"/>
                    <a:pt x="311483" y="234232"/>
                    <a:pt x="311483" y="157041"/>
                  </a:cubicBezTo>
                  <a:cubicBezTo>
                    <a:pt x="311483" y="115030"/>
                    <a:pt x="325939" y="76108"/>
                    <a:pt x="352179" y="47458"/>
                  </a:cubicBezTo>
                  <a:cubicBezTo>
                    <a:pt x="380627" y="16419"/>
                    <a:pt x="420092" y="0"/>
                    <a:pt x="466321"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gr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ondary Divider" showMasterSp="0">
  <p:cSld name="Secondary Divider">
    <p:bg>
      <p:bgPr>
        <a:blipFill>
          <a:blip r:embed="rId2">
            <a:alphaModFix amt="70000"/>
          </a:blip>
          <a:stretch>
            <a:fillRect/>
          </a:stretch>
        </a:blipFill>
      </p:bgPr>
    </p:bg>
    <p:spTree>
      <p:nvGrpSpPr>
        <p:cNvPr id="1146" name="Shape 1146"/>
        <p:cNvGrpSpPr/>
        <p:nvPr/>
      </p:nvGrpSpPr>
      <p:grpSpPr>
        <a:xfrm>
          <a:off x="0" y="0"/>
          <a:ext cx="0" cy="0"/>
          <a:chOff x="0" y="0"/>
          <a:chExt cx="0" cy="0"/>
        </a:xfrm>
      </p:grpSpPr>
      <p:sp>
        <p:nvSpPr>
          <p:cNvPr id="1147" name="Google Shape;1147;p121"/>
          <p:cNvSpPr/>
          <p:nvPr/>
        </p:nvSpPr>
        <p:spPr>
          <a:xfrm>
            <a:off x="2956034" y="0"/>
            <a:ext cx="6188100" cy="6858000"/>
          </a:xfrm>
          <a:prstGeom prst="rect">
            <a:avLst/>
          </a:prstGeom>
          <a:gradFill>
            <a:gsLst>
              <a:gs pos="0">
                <a:srgbClr val="F9F9F6">
                  <a:alpha val="0"/>
                </a:srgbClr>
              </a:gs>
              <a:gs pos="100000">
                <a:srgbClr val="F9F9F6">
                  <a:alpha val="65882"/>
                </a:srgbClr>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chemeClr val="lt1"/>
              </a:solidFill>
              <a:latin typeface="Roboto"/>
              <a:ea typeface="Roboto"/>
              <a:cs typeface="Roboto"/>
              <a:sym typeface="Roboto"/>
            </a:endParaRPr>
          </a:p>
        </p:txBody>
      </p:sp>
      <p:sp>
        <p:nvSpPr>
          <p:cNvPr id="1148" name="Google Shape;1148;p121"/>
          <p:cNvSpPr txBox="1"/>
          <p:nvPr>
            <p:ph type="title"/>
          </p:nvPr>
        </p:nvSpPr>
        <p:spPr>
          <a:xfrm>
            <a:off x="914400" y="2247984"/>
            <a:ext cx="7715100" cy="877200"/>
          </a:xfrm>
          <a:prstGeom prst="rect">
            <a:avLst/>
          </a:prstGeom>
          <a:noFill/>
          <a:ln>
            <a:noFill/>
          </a:ln>
        </p:spPr>
        <p:txBody>
          <a:bodyPr anchorCtr="0" anchor="t" bIns="45700" lIns="0" spcFirstLastPara="1" rIns="0" wrap="square" tIns="45700">
            <a:noAutofit/>
          </a:bodyPr>
          <a:lstStyle>
            <a:lvl1pPr lvl="0" algn="l">
              <a:lnSpc>
                <a:spcPct val="100000"/>
              </a:lnSpc>
              <a:spcBef>
                <a:spcPts val="600"/>
              </a:spcBef>
              <a:spcAft>
                <a:spcPts val="0"/>
              </a:spcAft>
              <a:buClr>
                <a:schemeClr val="dk1"/>
              </a:buClr>
              <a:buSzPts val="4500"/>
              <a:buFont typeface="Roboto Light"/>
              <a:buNone/>
              <a:defRPr sz="4500" cap="none">
                <a:solidFill>
                  <a:schemeClr val="dk1"/>
                </a:solidFill>
                <a:latin typeface="Roboto Light"/>
                <a:ea typeface="Roboto Light"/>
                <a:cs typeface="Roboto Light"/>
                <a:sym typeface="Roboto Light"/>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9" name="Google Shape;1149;p121"/>
          <p:cNvSpPr txBox="1"/>
          <p:nvPr>
            <p:ph idx="1" type="body"/>
          </p:nvPr>
        </p:nvSpPr>
        <p:spPr>
          <a:xfrm>
            <a:off x="914400" y="3124200"/>
            <a:ext cx="77151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rgbClr val="59504B"/>
              </a:buClr>
              <a:buSzPts val="2200"/>
              <a:buNone/>
              <a:defRPr sz="2200">
                <a:solidFill>
                  <a:srgbClr val="59504B"/>
                </a:solidFill>
              </a:defRPr>
            </a:lvl1pPr>
            <a:lvl2pPr indent="-228600" lvl="1" marL="914400" algn="l">
              <a:lnSpc>
                <a:spcPct val="100000"/>
              </a:lnSpc>
              <a:spcBef>
                <a:spcPts val="1000"/>
              </a:spcBef>
              <a:spcAft>
                <a:spcPts val="0"/>
              </a:spcAft>
              <a:buClr>
                <a:srgbClr val="8D8D8D"/>
              </a:buClr>
              <a:buSzPts val="2000"/>
              <a:buNone/>
              <a:defRPr sz="2000">
                <a:solidFill>
                  <a:srgbClr val="8D8D8D"/>
                </a:solidFill>
              </a:defRPr>
            </a:lvl2pPr>
            <a:lvl3pPr indent="-228600" lvl="2" marL="1371600" algn="l">
              <a:lnSpc>
                <a:spcPct val="100000"/>
              </a:lnSpc>
              <a:spcBef>
                <a:spcPts val="600"/>
              </a:spcBef>
              <a:spcAft>
                <a:spcPts val="0"/>
              </a:spcAft>
              <a:buClr>
                <a:srgbClr val="8D8D8D"/>
              </a:buClr>
              <a:buSzPts val="1800"/>
              <a:buNone/>
              <a:defRPr sz="1800">
                <a:solidFill>
                  <a:srgbClr val="8D8D8D"/>
                </a:solidFill>
              </a:defRPr>
            </a:lvl3pPr>
            <a:lvl4pPr indent="-228600" lvl="3" marL="1828800" algn="l">
              <a:lnSpc>
                <a:spcPct val="100000"/>
              </a:lnSpc>
              <a:spcBef>
                <a:spcPts val="600"/>
              </a:spcBef>
              <a:spcAft>
                <a:spcPts val="0"/>
              </a:spcAft>
              <a:buClr>
                <a:srgbClr val="8D8D8D"/>
              </a:buClr>
              <a:buSzPts val="1600"/>
              <a:buNone/>
              <a:defRPr sz="1600">
                <a:solidFill>
                  <a:srgbClr val="8D8D8D"/>
                </a:solidFill>
              </a:defRPr>
            </a:lvl4pPr>
            <a:lvl5pPr indent="-228600" lvl="4" marL="2286000" algn="l">
              <a:lnSpc>
                <a:spcPct val="100000"/>
              </a:lnSpc>
              <a:spcBef>
                <a:spcPts val="600"/>
              </a:spcBef>
              <a:spcAft>
                <a:spcPts val="0"/>
              </a:spcAft>
              <a:buClr>
                <a:srgbClr val="8D8D8D"/>
              </a:buClr>
              <a:buSzPts val="1600"/>
              <a:buNone/>
              <a:defRPr sz="1600">
                <a:solidFill>
                  <a:srgbClr val="8D8D8D"/>
                </a:solidFill>
              </a:defRPr>
            </a:lvl5pPr>
            <a:lvl6pPr indent="-228600" lvl="5" marL="2743200" algn="l">
              <a:lnSpc>
                <a:spcPct val="90000"/>
              </a:lnSpc>
              <a:spcBef>
                <a:spcPts val="6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cxnSp>
        <p:nvCxnSpPr>
          <p:cNvPr id="1150" name="Google Shape;1150;p121"/>
          <p:cNvCxnSpPr/>
          <p:nvPr/>
        </p:nvCxnSpPr>
        <p:spPr>
          <a:xfrm>
            <a:off x="914400" y="2180803"/>
            <a:ext cx="8286900" cy="0"/>
          </a:xfrm>
          <a:prstGeom prst="straightConnector1">
            <a:avLst/>
          </a:prstGeom>
          <a:solidFill>
            <a:schemeClr val="accent1"/>
          </a:solidFill>
          <a:ln cap="flat" cmpd="sng" w="9525">
            <a:solidFill>
              <a:srgbClr val="867970"/>
            </a:solidFill>
            <a:prstDash val="solid"/>
            <a:round/>
            <a:headEnd len="sm" w="sm" type="none"/>
            <a:tailEnd len="sm" w="sm" type="none"/>
          </a:ln>
        </p:spPr>
      </p:cxnSp>
      <p:grpSp>
        <p:nvGrpSpPr>
          <p:cNvPr id="1151" name="Google Shape;1151;p121"/>
          <p:cNvGrpSpPr/>
          <p:nvPr/>
        </p:nvGrpSpPr>
        <p:grpSpPr>
          <a:xfrm>
            <a:off x="6758351" y="5970246"/>
            <a:ext cx="1841611" cy="354464"/>
            <a:chOff x="6336544" y="6049907"/>
            <a:chExt cx="2166346" cy="312744"/>
          </a:xfrm>
        </p:grpSpPr>
        <p:sp>
          <p:nvSpPr>
            <p:cNvPr id="1152" name="Google Shape;1152;p121"/>
            <p:cNvSpPr/>
            <p:nvPr/>
          </p:nvSpPr>
          <p:spPr>
            <a:xfrm>
              <a:off x="7993841" y="6070243"/>
              <a:ext cx="509049" cy="271752"/>
            </a:xfrm>
            <a:custGeom>
              <a:rect b="b" l="l" r="r" t="t"/>
              <a:pathLst>
                <a:path extrusionOk="0" h="271752" w="509049">
                  <a:moveTo>
                    <a:pt x="204393" y="230266"/>
                  </a:moveTo>
                  <a:cubicBezTo>
                    <a:pt x="197901" y="230266"/>
                    <a:pt x="193360" y="234327"/>
                    <a:pt x="193360" y="240061"/>
                  </a:cubicBezTo>
                  <a:cubicBezTo>
                    <a:pt x="193360" y="245698"/>
                    <a:pt x="197901" y="249759"/>
                    <a:pt x="204393" y="249759"/>
                  </a:cubicBezTo>
                  <a:cubicBezTo>
                    <a:pt x="209303" y="249759"/>
                    <a:pt x="214036" y="247912"/>
                    <a:pt x="216738" y="244217"/>
                  </a:cubicBezTo>
                  <a:lnTo>
                    <a:pt x="216738" y="235808"/>
                  </a:lnTo>
                  <a:cubicBezTo>
                    <a:pt x="214052" y="232114"/>
                    <a:pt x="209319" y="230266"/>
                    <a:pt x="204393" y="230266"/>
                  </a:cubicBezTo>
                  <a:close/>
                  <a:moveTo>
                    <a:pt x="313179" y="214102"/>
                  </a:moveTo>
                  <a:cubicBezTo>
                    <a:pt x="303633" y="214102"/>
                    <a:pt x="298244" y="222224"/>
                    <a:pt x="298244" y="231286"/>
                  </a:cubicBezTo>
                  <a:cubicBezTo>
                    <a:pt x="298244" y="240427"/>
                    <a:pt x="303633" y="248565"/>
                    <a:pt x="313179" y="248565"/>
                  </a:cubicBezTo>
                  <a:cubicBezTo>
                    <a:pt x="322742" y="248549"/>
                    <a:pt x="328019" y="240427"/>
                    <a:pt x="328019" y="231286"/>
                  </a:cubicBezTo>
                  <a:cubicBezTo>
                    <a:pt x="328019" y="222224"/>
                    <a:pt x="322726" y="214102"/>
                    <a:pt x="313179" y="214102"/>
                  </a:cubicBezTo>
                  <a:close/>
                  <a:moveTo>
                    <a:pt x="258011" y="214102"/>
                  </a:moveTo>
                  <a:cubicBezTo>
                    <a:pt x="249008" y="214102"/>
                    <a:pt x="243635" y="221221"/>
                    <a:pt x="243635" y="231095"/>
                  </a:cubicBezTo>
                  <a:cubicBezTo>
                    <a:pt x="243635" y="240889"/>
                    <a:pt x="249024" y="248087"/>
                    <a:pt x="258011" y="248087"/>
                  </a:cubicBezTo>
                  <a:cubicBezTo>
                    <a:pt x="263575" y="248087"/>
                    <a:pt x="268964" y="244663"/>
                    <a:pt x="271363" y="240793"/>
                  </a:cubicBezTo>
                  <a:lnTo>
                    <a:pt x="271363" y="221300"/>
                  </a:lnTo>
                  <a:cubicBezTo>
                    <a:pt x="268948" y="217415"/>
                    <a:pt x="263575" y="214102"/>
                    <a:pt x="258011" y="214102"/>
                  </a:cubicBezTo>
                  <a:close/>
                  <a:moveTo>
                    <a:pt x="119163" y="209006"/>
                  </a:moveTo>
                  <a:lnTo>
                    <a:pt x="126119" y="209006"/>
                  </a:lnTo>
                  <a:lnTo>
                    <a:pt x="126119" y="253630"/>
                  </a:lnTo>
                  <a:lnTo>
                    <a:pt x="119163" y="253630"/>
                  </a:lnTo>
                  <a:close/>
                  <a:moveTo>
                    <a:pt x="256331" y="207923"/>
                  </a:moveTo>
                  <a:cubicBezTo>
                    <a:pt x="262360" y="207923"/>
                    <a:pt x="267749" y="210885"/>
                    <a:pt x="271363" y="215774"/>
                  </a:cubicBezTo>
                  <a:lnTo>
                    <a:pt x="271363" y="209022"/>
                  </a:lnTo>
                  <a:lnTo>
                    <a:pt x="278319" y="209022"/>
                  </a:lnTo>
                  <a:lnTo>
                    <a:pt x="278319" y="252355"/>
                  </a:lnTo>
                  <a:cubicBezTo>
                    <a:pt x="278319" y="267134"/>
                    <a:pt x="267925" y="271752"/>
                    <a:pt x="256987" y="271752"/>
                  </a:cubicBezTo>
                  <a:cubicBezTo>
                    <a:pt x="249375" y="271752"/>
                    <a:pt x="244194" y="270271"/>
                    <a:pt x="238901" y="265095"/>
                  </a:cubicBezTo>
                  <a:lnTo>
                    <a:pt x="242420" y="259920"/>
                  </a:lnTo>
                  <a:cubicBezTo>
                    <a:pt x="246129" y="264363"/>
                    <a:pt x="250575" y="266019"/>
                    <a:pt x="256987" y="266019"/>
                  </a:cubicBezTo>
                  <a:cubicBezTo>
                    <a:pt x="264407" y="266019"/>
                    <a:pt x="271363" y="262420"/>
                    <a:pt x="271363" y="252626"/>
                  </a:cubicBezTo>
                  <a:lnTo>
                    <a:pt x="271363" y="246256"/>
                  </a:lnTo>
                  <a:cubicBezTo>
                    <a:pt x="268117" y="250778"/>
                    <a:pt x="262648" y="254202"/>
                    <a:pt x="256331" y="254202"/>
                  </a:cubicBezTo>
                  <a:cubicBezTo>
                    <a:pt x="244642" y="254202"/>
                    <a:pt x="236391" y="245523"/>
                    <a:pt x="236391" y="231110"/>
                  </a:cubicBezTo>
                  <a:cubicBezTo>
                    <a:pt x="236391" y="216793"/>
                    <a:pt x="244546" y="207923"/>
                    <a:pt x="256331" y="207923"/>
                  </a:cubicBezTo>
                  <a:close/>
                  <a:moveTo>
                    <a:pt x="313179" y="207907"/>
                  </a:moveTo>
                  <a:cubicBezTo>
                    <a:pt x="326819" y="207907"/>
                    <a:pt x="335358" y="218338"/>
                    <a:pt x="335358" y="231286"/>
                  </a:cubicBezTo>
                  <a:cubicBezTo>
                    <a:pt x="335358" y="244233"/>
                    <a:pt x="326819" y="254760"/>
                    <a:pt x="313179" y="254760"/>
                  </a:cubicBezTo>
                  <a:cubicBezTo>
                    <a:pt x="299539" y="254744"/>
                    <a:pt x="291016" y="244217"/>
                    <a:pt x="291016" y="231286"/>
                  </a:cubicBezTo>
                  <a:cubicBezTo>
                    <a:pt x="291016" y="218354"/>
                    <a:pt x="299555" y="207907"/>
                    <a:pt x="313179" y="207907"/>
                  </a:cubicBezTo>
                  <a:close/>
                  <a:moveTo>
                    <a:pt x="206360" y="207907"/>
                  </a:moveTo>
                  <a:cubicBezTo>
                    <a:pt x="215827" y="207907"/>
                    <a:pt x="223710" y="212159"/>
                    <a:pt x="223710" y="222972"/>
                  </a:cubicBezTo>
                  <a:lnTo>
                    <a:pt x="223710" y="253645"/>
                  </a:lnTo>
                  <a:lnTo>
                    <a:pt x="216754" y="253645"/>
                  </a:lnTo>
                  <a:lnTo>
                    <a:pt x="216754" y="248549"/>
                  </a:lnTo>
                  <a:lnTo>
                    <a:pt x="216738" y="248549"/>
                  </a:lnTo>
                  <a:cubicBezTo>
                    <a:pt x="213029" y="252610"/>
                    <a:pt x="207927" y="254744"/>
                    <a:pt x="201899" y="254744"/>
                  </a:cubicBezTo>
                  <a:cubicBezTo>
                    <a:pt x="194287" y="254744"/>
                    <a:pt x="186212" y="249664"/>
                    <a:pt x="186212" y="239965"/>
                  </a:cubicBezTo>
                  <a:cubicBezTo>
                    <a:pt x="186212" y="229980"/>
                    <a:pt x="194287" y="225282"/>
                    <a:pt x="201899" y="225282"/>
                  </a:cubicBezTo>
                  <a:cubicBezTo>
                    <a:pt x="208023" y="225282"/>
                    <a:pt x="213124" y="227225"/>
                    <a:pt x="216738" y="231381"/>
                  </a:cubicBezTo>
                  <a:lnTo>
                    <a:pt x="216738" y="223339"/>
                  </a:lnTo>
                  <a:cubicBezTo>
                    <a:pt x="216738" y="217335"/>
                    <a:pt x="211909" y="213911"/>
                    <a:pt x="205417" y="213911"/>
                  </a:cubicBezTo>
                  <a:cubicBezTo>
                    <a:pt x="200044" y="213911"/>
                    <a:pt x="195679" y="215854"/>
                    <a:pt x="191697" y="220106"/>
                  </a:cubicBezTo>
                  <a:lnTo>
                    <a:pt x="188451" y="215296"/>
                  </a:lnTo>
                  <a:cubicBezTo>
                    <a:pt x="193280" y="210312"/>
                    <a:pt x="199037" y="207907"/>
                    <a:pt x="206360" y="207907"/>
                  </a:cubicBezTo>
                  <a:close/>
                  <a:moveTo>
                    <a:pt x="161187" y="207907"/>
                  </a:moveTo>
                  <a:cubicBezTo>
                    <a:pt x="169358" y="207907"/>
                    <a:pt x="174172" y="211235"/>
                    <a:pt x="177610" y="215663"/>
                  </a:cubicBezTo>
                  <a:lnTo>
                    <a:pt x="172972" y="219915"/>
                  </a:lnTo>
                  <a:cubicBezTo>
                    <a:pt x="169998" y="215854"/>
                    <a:pt x="166192" y="214086"/>
                    <a:pt x="161555" y="214086"/>
                  </a:cubicBezTo>
                  <a:cubicBezTo>
                    <a:pt x="151992" y="214086"/>
                    <a:pt x="146060" y="221380"/>
                    <a:pt x="146060" y="231270"/>
                  </a:cubicBezTo>
                  <a:cubicBezTo>
                    <a:pt x="146060" y="241159"/>
                    <a:pt x="151992" y="248549"/>
                    <a:pt x="161555" y="248549"/>
                  </a:cubicBezTo>
                  <a:cubicBezTo>
                    <a:pt x="166192" y="248549"/>
                    <a:pt x="169998" y="246701"/>
                    <a:pt x="172972" y="242720"/>
                  </a:cubicBezTo>
                  <a:lnTo>
                    <a:pt x="177610" y="246972"/>
                  </a:lnTo>
                  <a:cubicBezTo>
                    <a:pt x="174172" y="251415"/>
                    <a:pt x="169358" y="254728"/>
                    <a:pt x="161187" y="254728"/>
                  </a:cubicBezTo>
                  <a:cubicBezTo>
                    <a:pt x="147835" y="254728"/>
                    <a:pt x="138832" y="244567"/>
                    <a:pt x="138832" y="231254"/>
                  </a:cubicBezTo>
                  <a:cubicBezTo>
                    <a:pt x="138832" y="218067"/>
                    <a:pt x="147819" y="207907"/>
                    <a:pt x="161187" y="207907"/>
                  </a:cubicBezTo>
                  <a:close/>
                  <a:moveTo>
                    <a:pt x="122601" y="192205"/>
                  </a:moveTo>
                  <a:cubicBezTo>
                    <a:pt x="125208" y="192205"/>
                    <a:pt x="127335" y="194243"/>
                    <a:pt x="127335" y="196823"/>
                  </a:cubicBezTo>
                  <a:cubicBezTo>
                    <a:pt x="127335" y="199403"/>
                    <a:pt x="125208" y="201537"/>
                    <a:pt x="122601" y="201537"/>
                  </a:cubicBezTo>
                  <a:cubicBezTo>
                    <a:pt x="120091" y="201537"/>
                    <a:pt x="117964" y="199403"/>
                    <a:pt x="117964" y="196823"/>
                  </a:cubicBezTo>
                  <a:cubicBezTo>
                    <a:pt x="117964" y="194243"/>
                    <a:pt x="120091" y="192205"/>
                    <a:pt x="122601" y="192205"/>
                  </a:cubicBezTo>
                  <a:close/>
                  <a:moveTo>
                    <a:pt x="66585" y="192014"/>
                  </a:moveTo>
                  <a:lnTo>
                    <a:pt x="73541" y="192014"/>
                  </a:lnTo>
                  <a:lnTo>
                    <a:pt x="73541" y="215488"/>
                  </a:lnTo>
                  <a:cubicBezTo>
                    <a:pt x="76691" y="211793"/>
                    <a:pt x="82815" y="207908"/>
                    <a:pt x="89596" y="207908"/>
                  </a:cubicBezTo>
                  <a:cubicBezTo>
                    <a:pt x="98966" y="207908"/>
                    <a:pt x="103875" y="212430"/>
                    <a:pt x="103875" y="222129"/>
                  </a:cubicBezTo>
                  <a:lnTo>
                    <a:pt x="103875" y="253630"/>
                  </a:lnTo>
                  <a:lnTo>
                    <a:pt x="96919" y="253630"/>
                  </a:lnTo>
                  <a:lnTo>
                    <a:pt x="96919" y="224263"/>
                  </a:lnTo>
                  <a:cubicBezTo>
                    <a:pt x="96919" y="216412"/>
                    <a:pt x="92842" y="214103"/>
                    <a:pt x="86813" y="214103"/>
                  </a:cubicBezTo>
                  <a:cubicBezTo>
                    <a:pt x="81440" y="214103"/>
                    <a:pt x="76243" y="217431"/>
                    <a:pt x="73541" y="221030"/>
                  </a:cubicBezTo>
                  <a:lnTo>
                    <a:pt x="73541" y="253646"/>
                  </a:lnTo>
                  <a:lnTo>
                    <a:pt x="66585" y="253646"/>
                  </a:lnTo>
                  <a:close/>
                  <a:moveTo>
                    <a:pt x="31822" y="190995"/>
                  </a:moveTo>
                  <a:cubicBezTo>
                    <a:pt x="43047" y="190995"/>
                    <a:pt x="50659" y="196266"/>
                    <a:pt x="55568" y="203194"/>
                  </a:cubicBezTo>
                  <a:lnTo>
                    <a:pt x="49076" y="206793"/>
                  </a:lnTo>
                  <a:cubicBezTo>
                    <a:pt x="45542" y="201617"/>
                    <a:pt x="39146" y="197827"/>
                    <a:pt x="31822" y="197827"/>
                  </a:cubicBezTo>
                  <a:cubicBezTo>
                    <a:pt x="18550" y="197827"/>
                    <a:pt x="8251" y="208179"/>
                    <a:pt x="8251" y="222862"/>
                  </a:cubicBezTo>
                  <a:cubicBezTo>
                    <a:pt x="8251" y="237466"/>
                    <a:pt x="18550" y="247897"/>
                    <a:pt x="31822" y="247897"/>
                  </a:cubicBezTo>
                  <a:cubicBezTo>
                    <a:pt x="39146" y="247897"/>
                    <a:pt x="45558" y="244202"/>
                    <a:pt x="49076" y="238931"/>
                  </a:cubicBezTo>
                  <a:lnTo>
                    <a:pt x="55664" y="242530"/>
                  </a:lnTo>
                  <a:cubicBezTo>
                    <a:pt x="50467" y="249553"/>
                    <a:pt x="43047" y="254729"/>
                    <a:pt x="31822" y="254729"/>
                  </a:cubicBezTo>
                  <a:cubicBezTo>
                    <a:pt x="14280" y="254745"/>
                    <a:pt x="288" y="241813"/>
                    <a:pt x="288" y="222878"/>
                  </a:cubicBezTo>
                  <a:cubicBezTo>
                    <a:pt x="288" y="203942"/>
                    <a:pt x="14296" y="190995"/>
                    <a:pt x="31822" y="190995"/>
                  </a:cubicBezTo>
                  <a:close/>
                  <a:moveTo>
                    <a:pt x="452474" y="118088"/>
                  </a:moveTo>
                  <a:cubicBezTo>
                    <a:pt x="442928" y="118088"/>
                    <a:pt x="437539" y="126210"/>
                    <a:pt x="437539" y="135272"/>
                  </a:cubicBezTo>
                  <a:cubicBezTo>
                    <a:pt x="437539" y="144413"/>
                    <a:pt x="442928" y="152551"/>
                    <a:pt x="452474" y="152551"/>
                  </a:cubicBezTo>
                  <a:cubicBezTo>
                    <a:pt x="462021" y="152551"/>
                    <a:pt x="467314" y="144429"/>
                    <a:pt x="467314" y="135272"/>
                  </a:cubicBezTo>
                  <a:cubicBezTo>
                    <a:pt x="467314" y="126210"/>
                    <a:pt x="462021" y="118088"/>
                    <a:pt x="452474" y="118088"/>
                  </a:cubicBezTo>
                  <a:close/>
                  <a:moveTo>
                    <a:pt x="209782" y="117626"/>
                  </a:moveTo>
                  <a:cubicBezTo>
                    <a:pt x="200220" y="117626"/>
                    <a:pt x="195487" y="125669"/>
                    <a:pt x="195119" y="132501"/>
                  </a:cubicBezTo>
                  <a:lnTo>
                    <a:pt x="224526" y="132501"/>
                  </a:lnTo>
                  <a:cubicBezTo>
                    <a:pt x="224430" y="125844"/>
                    <a:pt x="219984" y="117626"/>
                    <a:pt x="209782" y="117626"/>
                  </a:cubicBezTo>
                  <a:close/>
                  <a:moveTo>
                    <a:pt x="364733" y="113008"/>
                  </a:moveTo>
                  <a:lnTo>
                    <a:pt x="372249" y="113008"/>
                  </a:lnTo>
                  <a:lnTo>
                    <a:pt x="387184" y="149589"/>
                  </a:lnTo>
                  <a:lnTo>
                    <a:pt x="402023" y="113008"/>
                  </a:lnTo>
                  <a:lnTo>
                    <a:pt x="409635" y="113008"/>
                  </a:lnTo>
                  <a:lnTo>
                    <a:pt x="387184" y="166693"/>
                  </a:lnTo>
                  <a:cubicBezTo>
                    <a:pt x="384498" y="173158"/>
                    <a:pt x="379940" y="175659"/>
                    <a:pt x="374008" y="175754"/>
                  </a:cubicBezTo>
                  <a:cubicBezTo>
                    <a:pt x="372520" y="175754"/>
                    <a:pt x="370202" y="175484"/>
                    <a:pt x="368907" y="175101"/>
                  </a:cubicBezTo>
                  <a:lnTo>
                    <a:pt x="370026" y="168811"/>
                  </a:lnTo>
                  <a:cubicBezTo>
                    <a:pt x="371033" y="169273"/>
                    <a:pt x="372712" y="169559"/>
                    <a:pt x="373816" y="169559"/>
                  </a:cubicBezTo>
                  <a:cubicBezTo>
                    <a:pt x="376870" y="169559"/>
                    <a:pt x="378917" y="168540"/>
                    <a:pt x="380500" y="164845"/>
                  </a:cubicBezTo>
                  <a:lnTo>
                    <a:pt x="383474" y="158093"/>
                  </a:lnTo>
                  <a:close/>
                  <a:moveTo>
                    <a:pt x="136881" y="113008"/>
                  </a:moveTo>
                  <a:lnTo>
                    <a:pt x="144397" y="113008"/>
                  </a:lnTo>
                  <a:lnTo>
                    <a:pt x="159332" y="149589"/>
                  </a:lnTo>
                  <a:lnTo>
                    <a:pt x="174171" y="113008"/>
                  </a:lnTo>
                  <a:lnTo>
                    <a:pt x="181783" y="113008"/>
                  </a:lnTo>
                  <a:lnTo>
                    <a:pt x="163138" y="157631"/>
                  </a:lnTo>
                  <a:lnTo>
                    <a:pt x="155526" y="157631"/>
                  </a:lnTo>
                  <a:close/>
                  <a:moveTo>
                    <a:pt x="320502" y="113007"/>
                  </a:moveTo>
                  <a:lnTo>
                    <a:pt x="327458" y="113007"/>
                  </a:lnTo>
                  <a:lnTo>
                    <a:pt x="327458" y="157630"/>
                  </a:lnTo>
                  <a:lnTo>
                    <a:pt x="320502" y="157630"/>
                  </a:lnTo>
                  <a:close/>
                  <a:moveTo>
                    <a:pt x="121305" y="113007"/>
                  </a:moveTo>
                  <a:lnTo>
                    <a:pt x="128261" y="113007"/>
                  </a:lnTo>
                  <a:lnTo>
                    <a:pt x="128261" y="157630"/>
                  </a:lnTo>
                  <a:lnTo>
                    <a:pt x="121305" y="157630"/>
                  </a:lnTo>
                  <a:close/>
                  <a:moveTo>
                    <a:pt x="265878" y="112084"/>
                  </a:moveTo>
                  <a:lnTo>
                    <a:pt x="265878" y="119203"/>
                  </a:lnTo>
                  <a:cubicBezTo>
                    <a:pt x="265047" y="119012"/>
                    <a:pt x="264215" y="118932"/>
                    <a:pt x="263096" y="118932"/>
                  </a:cubicBezTo>
                  <a:cubicBezTo>
                    <a:pt x="258826" y="118932"/>
                    <a:pt x="252990" y="122436"/>
                    <a:pt x="250943" y="126051"/>
                  </a:cubicBezTo>
                  <a:lnTo>
                    <a:pt x="250943" y="157647"/>
                  </a:lnTo>
                  <a:lnTo>
                    <a:pt x="243987" y="157647"/>
                  </a:lnTo>
                  <a:lnTo>
                    <a:pt x="243987" y="113008"/>
                  </a:lnTo>
                  <a:lnTo>
                    <a:pt x="250943" y="113008"/>
                  </a:lnTo>
                  <a:lnTo>
                    <a:pt x="250943" y="120206"/>
                  </a:lnTo>
                  <a:cubicBezTo>
                    <a:pt x="254557" y="115492"/>
                    <a:pt x="259754" y="112084"/>
                    <a:pt x="265878" y="112084"/>
                  </a:cubicBezTo>
                  <a:close/>
                  <a:moveTo>
                    <a:pt x="290008" y="111909"/>
                  </a:moveTo>
                  <a:cubicBezTo>
                    <a:pt x="297619" y="111909"/>
                    <a:pt x="302992" y="114776"/>
                    <a:pt x="306606" y="118375"/>
                  </a:cubicBezTo>
                  <a:lnTo>
                    <a:pt x="303360" y="123184"/>
                  </a:lnTo>
                  <a:cubicBezTo>
                    <a:pt x="300673" y="119951"/>
                    <a:pt x="295748" y="117547"/>
                    <a:pt x="290008" y="117547"/>
                  </a:cubicBezTo>
                  <a:cubicBezTo>
                    <a:pt x="283883" y="117547"/>
                    <a:pt x="280077" y="120318"/>
                    <a:pt x="280077" y="124299"/>
                  </a:cubicBezTo>
                  <a:cubicBezTo>
                    <a:pt x="280077" y="128647"/>
                    <a:pt x="285179" y="130032"/>
                    <a:pt x="291031" y="131418"/>
                  </a:cubicBezTo>
                  <a:cubicBezTo>
                    <a:pt x="298819" y="133170"/>
                    <a:pt x="307821" y="135383"/>
                    <a:pt x="307821" y="145273"/>
                  </a:cubicBezTo>
                  <a:cubicBezTo>
                    <a:pt x="307821" y="152758"/>
                    <a:pt x="301793" y="158762"/>
                    <a:pt x="290200" y="158762"/>
                  </a:cubicBezTo>
                  <a:cubicBezTo>
                    <a:pt x="282860" y="158762"/>
                    <a:pt x="276656" y="156548"/>
                    <a:pt x="272114" y="151739"/>
                  </a:cubicBezTo>
                  <a:lnTo>
                    <a:pt x="275712" y="146738"/>
                  </a:lnTo>
                  <a:cubicBezTo>
                    <a:pt x="278686" y="150162"/>
                    <a:pt x="284347" y="153108"/>
                    <a:pt x="290456" y="153108"/>
                  </a:cubicBezTo>
                  <a:cubicBezTo>
                    <a:pt x="297315" y="153108"/>
                    <a:pt x="301041" y="150066"/>
                    <a:pt x="301041" y="145719"/>
                  </a:cubicBezTo>
                  <a:cubicBezTo>
                    <a:pt x="301041" y="140830"/>
                    <a:pt x="295573" y="139253"/>
                    <a:pt x="289544" y="137772"/>
                  </a:cubicBezTo>
                  <a:cubicBezTo>
                    <a:pt x="281932" y="136020"/>
                    <a:pt x="273313" y="133982"/>
                    <a:pt x="273313" y="124745"/>
                  </a:cubicBezTo>
                  <a:cubicBezTo>
                    <a:pt x="273313" y="117817"/>
                    <a:pt x="279342" y="111909"/>
                    <a:pt x="290008" y="111909"/>
                  </a:cubicBezTo>
                  <a:close/>
                  <a:moveTo>
                    <a:pt x="209862" y="111909"/>
                  </a:moveTo>
                  <a:cubicBezTo>
                    <a:pt x="223406" y="111909"/>
                    <a:pt x="231386" y="122436"/>
                    <a:pt x="231386" y="135845"/>
                  </a:cubicBezTo>
                  <a:lnTo>
                    <a:pt x="231386" y="137597"/>
                  </a:lnTo>
                  <a:lnTo>
                    <a:pt x="195119" y="137597"/>
                  </a:lnTo>
                  <a:cubicBezTo>
                    <a:pt x="195679" y="146005"/>
                    <a:pt x="201611" y="153029"/>
                    <a:pt x="211254" y="153029"/>
                  </a:cubicBezTo>
                  <a:cubicBezTo>
                    <a:pt x="216354" y="153029"/>
                    <a:pt x="221551" y="150990"/>
                    <a:pt x="225086" y="147391"/>
                  </a:cubicBezTo>
                  <a:lnTo>
                    <a:pt x="228428" y="151914"/>
                  </a:lnTo>
                  <a:cubicBezTo>
                    <a:pt x="223982" y="156357"/>
                    <a:pt x="217938" y="158746"/>
                    <a:pt x="210614" y="158746"/>
                  </a:cubicBezTo>
                  <a:cubicBezTo>
                    <a:pt x="197341" y="158746"/>
                    <a:pt x="187795" y="149222"/>
                    <a:pt x="187795" y="135272"/>
                  </a:cubicBezTo>
                  <a:cubicBezTo>
                    <a:pt x="187795" y="122340"/>
                    <a:pt x="197070" y="111909"/>
                    <a:pt x="209862" y="111909"/>
                  </a:cubicBezTo>
                  <a:close/>
                  <a:moveTo>
                    <a:pt x="452458" y="111893"/>
                  </a:moveTo>
                  <a:cubicBezTo>
                    <a:pt x="466098" y="111893"/>
                    <a:pt x="474637" y="122324"/>
                    <a:pt x="474637" y="135272"/>
                  </a:cubicBezTo>
                  <a:cubicBezTo>
                    <a:pt x="474637" y="148219"/>
                    <a:pt x="466098" y="158746"/>
                    <a:pt x="452458" y="158746"/>
                  </a:cubicBezTo>
                  <a:cubicBezTo>
                    <a:pt x="438834" y="158746"/>
                    <a:pt x="430295" y="148203"/>
                    <a:pt x="430295" y="135272"/>
                  </a:cubicBezTo>
                  <a:cubicBezTo>
                    <a:pt x="430295" y="122340"/>
                    <a:pt x="438834" y="111893"/>
                    <a:pt x="452458" y="111893"/>
                  </a:cubicBezTo>
                  <a:close/>
                  <a:moveTo>
                    <a:pt x="91707" y="111893"/>
                  </a:moveTo>
                  <a:cubicBezTo>
                    <a:pt x="101077" y="111893"/>
                    <a:pt x="105986" y="116607"/>
                    <a:pt x="105986" y="126306"/>
                  </a:cubicBezTo>
                  <a:lnTo>
                    <a:pt x="105986" y="157631"/>
                  </a:lnTo>
                  <a:lnTo>
                    <a:pt x="99030" y="157631"/>
                  </a:lnTo>
                  <a:lnTo>
                    <a:pt x="99030" y="128440"/>
                  </a:lnTo>
                  <a:lnTo>
                    <a:pt x="99046" y="128440"/>
                  </a:lnTo>
                  <a:cubicBezTo>
                    <a:pt x="99046" y="120588"/>
                    <a:pt x="95065" y="118088"/>
                    <a:pt x="89020" y="118088"/>
                  </a:cubicBezTo>
                  <a:cubicBezTo>
                    <a:pt x="83551" y="118088"/>
                    <a:pt x="78354" y="121416"/>
                    <a:pt x="75748" y="125016"/>
                  </a:cubicBezTo>
                  <a:lnTo>
                    <a:pt x="75748" y="157631"/>
                  </a:lnTo>
                  <a:lnTo>
                    <a:pt x="68792" y="157631"/>
                  </a:lnTo>
                  <a:lnTo>
                    <a:pt x="68792" y="113008"/>
                  </a:lnTo>
                  <a:lnTo>
                    <a:pt x="75748" y="113008"/>
                  </a:lnTo>
                  <a:lnTo>
                    <a:pt x="75748" y="119474"/>
                  </a:lnTo>
                  <a:cubicBezTo>
                    <a:pt x="78898" y="115779"/>
                    <a:pt x="85022" y="111893"/>
                    <a:pt x="91707" y="111893"/>
                  </a:cubicBezTo>
                  <a:close/>
                  <a:moveTo>
                    <a:pt x="344153" y="100809"/>
                  </a:moveTo>
                  <a:lnTo>
                    <a:pt x="351109" y="100809"/>
                  </a:lnTo>
                  <a:lnTo>
                    <a:pt x="351109" y="113008"/>
                  </a:lnTo>
                  <a:lnTo>
                    <a:pt x="360208" y="113008"/>
                  </a:lnTo>
                  <a:lnTo>
                    <a:pt x="360208" y="119107"/>
                  </a:lnTo>
                  <a:lnTo>
                    <a:pt x="351109" y="119107"/>
                  </a:lnTo>
                  <a:lnTo>
                    <a:pt x="351109" y="146818"/>
                  </a:lnTo>
                  <a:cubicBezTo>
                    <a:pt x="351109" y="150146"/>
                    <a:pt x="352596" y="152551"/>
                    <a:pt x="355650" y="152551"/>
                  </a:cubicBezTo>
                  <a:cubicBezTo>
                    <a:pt x="357601" y="152551"/>
                    <a:pt x="359456" y="151723"/>
                    <a:pt x="360383" y="150704"/>
                  </a:cubicBezTo>
                  <a:lnTo>
                    <a:pt x="362430" y="155879"/>
                  </a:lnTo>
                  <a:cubicBezTo>
                    <a:pt x="360671" y="157536"/>
                    <a:pt x="358161" y="158746"/>
                    <a:pt x="354083" y="158746"/>
                  </a:cubicBezTo>
                  <a:cubicBezTo>
                    <a:pt x="347495" y="158746"/>
                    <a:pt x="344153" y="154956"/>
                    <a:pt x="344153" y="148299"/>
                  </a:cubicBezTo>
                  <a:lnTo>
                    <a:pt x="344153" y="119107"/>
                  </a:lnTo>
                  <a:lnTo>
                    <a:pt x="336733" y="119107"/>
                  </a:lnTo>
                  <a:lnTo>
                    <a:pt x="336733" y="113008"/>
                  </a:lnTo>
                  <a:lnTo>
                    <a:pt x="344153" y="113008"/>
                  </a:lnTo>
                  <a:close/>
                  <a:moveTo>
                    <a:pt x="323940" y="96190"/>
                  </a:moveTo>
                  <a:cubicBezTo>
                    <a:pt x="326547" y="96190"/>
                    <a:pt x="328674" y="98228"/>
                    <a:pt x="328674" y="100808"/>
                  </a:cubicBezTo>
                  <a:cubicBezTo>
                    <a:pt x="328674" y="103388"/>
                    <a:pt x="326547" y="105522"/>
                    <a:pt x="323940" y="105522"/>
                  </a:cubicBezTo>
                  <a:cubicBezTo>
                    <a:pt x="321430" y="105522"/>
                    <a:pt x="319303" y="103404"/>
                    <a:pt x="319303" y="100808"/>
                  </a:cubicBezTo>
                  <a:cubicBezTo>
                    <a:pt x="319303" y="98228"/>
                    <a:pt x="321430" y="96190"/>
                    <a:pt x="323940" y="96190"/>
                  </a:cubicBezTo>
                  <a:close/>
                  <a:moveTo>
                    <a:pt x="124727" y="96190"/>
                  </a:moveTo>
                  <a:cubicBezTo>
                    <a:pt x="127334" y="96190"/>
                    <a:pt x="129461" y="98228"/>
                    <a:pt x="129461" y="100808"/>
                  </a:cubicBezTo>
                  <a:cubicBezTo>
                    <a:pt x="129461" y="103388"/>
                    <a:pt x="127334" y="105522"/>
                    <a:pt x="124727" y="105522"/>
                  </a:cubicBezTo>
                  <a:cubicBezTo>
                    <a:pt x="122233" y="105522"/>
                    <a:pt x="120090" y="103404"/>
                    <a:pt x="120090" y="100808"/>
                  </a:cubicBezTo>
                  <a:cubicBezTo>
                    <a:pt x="120090" y="98228"/>
                    <a:pt x="122217" y="96190"/>
                    <a:pt x="124727" y="96190"/>
                  </a:cubicBezTo>
                  <a:close/>
                  <a:moveTo>
                    <a:pt x="2766" y="96015"/>
                  </a:moveTo>
                  <a:lnTo>
                    <a:pt x="2782" y="96015"/>
                  </a:lnTo>
                  <a:lnTo>
                    <a:pt x="10473" y="96015"/>
                  </a:lnTo>
                  <a:lnTo>
                    <a:pt x="10473" y="133535"/>
                  </a:lnTo>
                  <a:cubicBezTo>
                    <a:pt x="10473" y="144811"/>
                    <a:pt x="16598" y="151913"/>
                    <a:pt x="27999" y="151913"/>
                  </a:cubicBezTo>
                  <a:cubicBezTo>
                    <a:pt x="39417" y="151913"/>
                    <a:pt x="45541" y="144795"/>
                    <a:pt x="45541" y="133535"/>
                  </a:cubicBezTo>
                  <a:lnTo>
                    <a:pt x="45541" y="96015"/>
                  </a:lnTo>
                  <a:lnTo>
                    <a:pt x="53233" y="96015"/>
                  </a:lnTo>
                  <a:lnTo>
                    <a:pt x="53233" y="133615"/>
                  </a:lnTo>
                  <a:cubicBezTo>
                    <a:pt x="53233" y="148951"/>
                    <a:pt x="44790" y="158745"/>
                    <a:pt x="27999" y="158745"/>
                  </a:cubicBezTo>
                  <a:cubicBezTo>
                    <a:pt x="11209" y="158745"/>
                    <a:pt x="2766" y="148856"/>
                    <a:pt x="2766" y="133711"/>
                  </a:cubicBezTo>
                  <a:close/>
                  <a:moveTo>
                    <a:pt x="502269" y="95076"/>
                  </a:moveTo>
                  <a:cubicBezTo>
                    <a:pt x="504860" y="95076"/>
                    <a:pt x="507274" y="95538"/>
                    <a:pt x="509049" y="96653"/>
                  </a:cubicBezTo>
                  <a:lnTo>
                    <a:pt x="507290" y="101828"/>
                  </a:lnTo>
                  <a:cubicBezTo>
                    <a:pt x="506171" y="101175"/>
                    <a:pt x="504876" y="100809"/>
                    <a:pt x="503293" y="100809"/>
                  </a:cubicBezTo>
                  <a:cubicBezTo>
                    <a:pt x="498751" y="100809"/>
                    <a:pt x="496241" y="103946"/>
                    <a:pt x="496241" y="109584"/>
                  </a:cubicBezTo>
                  <a:lnTo>
                    <a:pt x="496241" y="113008"/>
                  </a:lnTo>
                  <a:lnTo>
                    <a:pt x="505324" y="113008"/>
                  </a:lnTo>
                  <a:lnTo>
                    <a:pt x="505324" y="119108"/>
                  </a:lnTo>
                  <a:lnTo>
                    <a:pt x="496241" y="119108"/>
                  </a:lnTo>
                  <a:lnTo>
                    <a:pt x="496241" y="157631"/>
                  </a:lnTo>
                  <a:lnTo>
                    <a:pt x="489285" y="157631"/>
                  </a:lnTo>
                  <a:lnTo>
                    <a:pt x="489285" y="119108"/>
                  </a:lnTo>
                  <a:lnTo>
                    <a:pt x="481865" y="119108"/>
                  </a:lnTo>
                  <a:lnTo>
                    <a:pt x="481865" y="113008"/>
                  </a:lnTo>
                  <a:lnTo>
                    <a:pt x="489285" y="113008"/>
                  </a:lnTo>
                  <a:lnTo>
                    <a:pt x="489285" y="109584"/>
                  </a:lnTo>
                  <a:cubicBezTo>
                    <a:pt x="489285" y="100347"/>
                    <a:pt x="494482" y="95076"/>
                    <a:pt x="502269" y="95076"/>
                  </a:cubicBezTo>
                  <a:close/>
                  <a:moveTo>
                    <a:pt x="18181" y="38253"/>
                  </a:moveTo>
                  <a:cubicBezTo>
                    <a:pt x="11689" y="38253"/>
                    <a:pt x="7148" y="42314"/>
                    <a:pt x="7148" y="48048"/>
                  </a:cubicBezTo>
                  <a:cubicBezTo>
                    <a:pt x="7148" y="53685"/>
                    <a:pt x="11689" y="57746"/>
                    <a:pt x="18181" y="57746"/>
                  </a:cubicBezTo>
                  <a:cubicBezTo>
                    <a:pt x="23091" y="57746"/>
                    <a:pt x="27824" y="55899"/>
                    <a:pt x="30526" y="52204"/>
                  </a:cubicBezTo>
                  <a:lnTo>
                    <a:pt x="30526" y="43795"/>
                  </a:lnTo>
                  <a:cubicBezTo>
                    <a:pt x="27840" y="40101"/>
                    <a:pt x="23107" y="38253"/>
                    <a:pt x="18181" y="38253"/>
                  </a:cubicBezTo>
                  <a:close/>
                  <a:moveTo>
                    <a:pt x="207368" y="21627"/>
                  </a:moveTo>
                  <a:cubicBezTo>
                    <a:pt x="197806" y="21627"/>
                    <a:pt x="193073" y="29670"/>
                    <a:pt x="192705" y="36502"/>
                  </a:cubicBezTo>
                  <a:lnTo>
                    <a:pt x="222112" y="36502"/>
                  </a:lnTo>
                  <a:cubicBezTo>
                    <a:pt x="222016" y="29845"/>
                    <a:pt x="217570" y="21627"/>
                    <a:pt x="207368" y="21627"/>
                  </a:cubicBezTo>
                  <a:close/>
                  <a:moveTo>
                    <a:pt x="207448" y="15894"/>
                  </a:moveTo>
                  <a:cubicBezTo>
                    <a:pt x="220992" y="15894"/>
                    <a:pt x="228972" y="26421"/>
                    <a:pt x="228972" y="39830"/>
                  </a:cubicBezTo>
                  <a:lnTo>
                    <a:pt x="228972" y="41582"/>
                  </a:lnTo>
                  <a:lnTo>
                    <a:pt x="192705" y="41582"/>
                  </a:lnTo>
                  <a:cubicBezTo>
                    <a:pt x="193265" y="49990"/>
                    <a:pt x="199197" y="57014"/>
                    <a:pt x="208840" y="57014"/>
                  </a:cubicBezTo>
                  <a:cubicBezTo>
                    <a:pt x="213940" y="57014"/>
                    <a:pt x="219137" y="54975"/>
                    <a:pt x="222672" y="51376"/>
                  </a:cubicBezTo>
                  <a:lnTo>
                    <a:pt x="226014" y="55899"/>
                  </a:lnTo>
                  <a:cubicBezTo>
                    <a:pt x="221568" y="60342"/>
                    <a:pt x="215524" y="62731"/>
                    <a:pt x="208200" y="62731"/>
                  </a:cubicBezTo>
                  <a:cubicBezTo>
                    <a:pt x="194927" y="62731"/>
                    <a:pt x="185381" y="53207"/>
                    <a:pt x="185381" y="39257"/>
                  </a:cubicBezTo>
                  <a:cubicBezTo>
                    <a:pt x="185381" y="26341"/>
                    <a:pt x="194656" y="15894"/>
                    <a:pt x="207448" y="15894"/>
                  </a:cubicBezTo>
                  <a:close/>
                  <a:moveTo>
                    <a:pt x="20148" y="15894"/>
                  </a:moveTo>
                  <a:cubicBezTo>
                    <a:pt x="29615" y="15894"/>
                    <a:pt x="37498" y="20146"/>
                    <a:pt x="37498" y="30959"/>
                  </a:cubicBezTo>
                  <a:lnTo>
                    <a:pt x="37498" y="61632"/>
                  </a:lnTo>
                  <a:lnTo>
                    <a:pt x="30542" y="61632"/>
                  </a:lnTo>
                  <a:lnTo>
                    <a:pt x="30542" y="56552"/>
                  </a:lnTo>
                  <a:lnTo>
                    <a:pt x="30526" y="56552"/>
                  </a:lnTo>
                  <a:cubicBezTo>
                    <a:pt x="26817" y="60613"/>
                    <a:pt x="21715" y="62747"/>
                    <a:pt x="15687" y="62747"/>
                  </a:cubicBezTo>
                  <a:cubicBezTo>
                    <a:pt x="8075" y="62747"/>
                    <a:pt x="0" y="57667"/>
                    <a:pt x="0" y="47968"/>
                  </a:cubicBezTo>
                  <a:cubicBezTo>
                    <a:pt x="0" y="37983"/>
                    <a:pt x="8075" y="33285"/>
                    <a:pt x="15687" y="33285"/>
                  </a:cubicBezTo>
                  <a:cubicBezTo>
                    <a:pt x="21811" y="33285"/>
                    <a:pt x="26912" y="35228"/>
                    <a:pt x="30526" y="39384"/>
                  </a:cubicBezTo>
                  <a:lnTo>
                    <a:pt x="30526" y="31326"/>
                  </a:lnTo>
                  <a:cubicBezTo>
                    <a:pt x="30526" y="25322"/>
                    <a:pt x="25697" y="21898"/>
                    <a:pt x="19205" y="21898"/>
                  </a:cubicBezTo>
                  <a:cubicBezTo>
                    <a:pt x="13832" y="21898"/>
                    <a:pt x="9466" y="23841"/>
                    <a:pt x="5485" y="28093"/>
                  </a:cubicBezTo>
                  <a:lnTo>
                    <a:pt x="2239" y="23283"/>
                  </a:lnTo>
                  <a:cubicBezTo>
                    <a:pt x="7068" y="18299"/>
                    <a:pt x="12825" y="15894"/>
                    <a:pt x="20148" y="15894"/>
                  </a:cubicBezTo>
                  <a:close/>
                  <a:moveTo>
                    <a:pt x="108130" y="4810"/>
                  </a:moveTo>
                  <a:lnTo>
                    <a:pt x="115086" y="4810"/>
                  </a:lnTo>
                  <a:lnTo>
                    <a:pt x="115086" y="17009"/>
                  </a:lnTo>
                  <a:lnTo>
                    <a:pt x="124184" y="17009"/>
                  </a:lnTo>
                  <a:lnTo>
                    <a:pt x="124184" y="23108"/>
                  </a:lnTo>
                  <a:lnTo>
                    <a:pt x="115086" y="23108"/>
                  </a:lnTo>
                  <a:lnTo>
                    <a:pt x="115086" y="50819"/>
                  </a:lnTo>
                  <a:cubicBezTo>
                    <a:pt x="115086" y="54147"/>
                    <a:pt x="116573" y="56552"/>
                    <a:pt x="119627" y="56552"/>
                  </a:cubicBezTo>
                  <a:cubicBezTo>
                    <a:pt x="121578" y="56552"/>
                    <a:pt x="123433" y="55724"/>
                    <a:pt x="124360" y="54705"/>
                  </a:cubicBezTo>
                  <a:lnTo>
                    <a:pt x="126407" y="59880"/>
                  </a:lnTo>
                  <a:cubicBezTo>
                    <a:pt x="124648" y="61537"/>
                    <a:pt x="122138" y="62747"/>
                    <a:pt x="118060" y="62747"/>
                  </a:cubicBezTo>
                  <a:cubicBezTo>
                    <a:pt x="111472" y="62747"/>
                    <a:pt x="108130" y="58957"/>
                    <a:pt x="108130" y="52300"/>
                  </a:cubicBezTo>
                  <a:lnTo>
                    <a:pt x="108130" y="23108"/>
                  </a:lnTo>
                  <a:lnTo>
                    <a:pt x="100710" y="23108"/>
                  </a:lnTo>
                  <a:lnTo>
                    <a:pt x="100710" y="17009"/>
                  </a:lnTo>
                  <a:lnTo>
                    <a:pt x="108130" y="17009"/>
                  </a:lnTo>
                  <a:close/>
                  <a:moveTo>
                    <a:pt x="54161" y="4810"/>
                  </a:moveTo>
                  <a:lnTo>
                    <a:pt x="61117" y="4810"/>
                  </a:lnTo>
                  <a:lnTo>
                    <a:pt x="61117" y="17009"/>
                  </a:lnTo>
                  <a:lnTo>
                    <a:pt x="70215" y="17009"/>
                  </a:lnTo>
                  <a:lnTo>
                    <a:pt x="70215" y="23108"/>
                  </a:lnTo>
                  <a:lnTo>
                    <a:pt x="61117" y="23108"/>
                  </a:lnTo>
                  <a:lnTo>
                    <a:pt x="61117" y="50819"/>
                  </a:lnTo>
                  <a:cubicBezTo>
                    <a:pt x="61117" y="54147"/>
                    <a:pt x="62604" y="56552"/>
                    <a:pt x="65658" y="56552"/>
                  </a:cubicBezTo>
                  <a:cubicBezTo>
                    <a:pt x="67609" y="56552"/>
                    <a:pt x="69464" y="55724"/>
                    <a:pt x="70391" y="54705"/>
                  </a:cubicBezTo>
                  <a:lnTo>
                    <a:pt x="72438" y="59880"/>
                  </a:lnTo>
                  <a:cubicBezTo>
                    <a:pt x="70679" y="61537"/>
                    <a:pt x="68169" y="62747"/>
                    <a:pt x="64091" y="62747"/>
                  </a:cubicBezTo>
                  <a:cubicBezTo>
                    <a:pt x="57503" y="62747"/>
                    <a:pt x="54161" y="58957"/>
                    <a:pt x="54161" y="52300"/>
                  </a:cubicBezTo>
                  <a:lnTo>
                    <a:pt x="54161" y="23108"/>
                  </a:lnTo>
                  <a:lnTo>
                    <a:pt x="46741" y="23108"/>
                  </a:lnTo>
                  <a:lnTo>
                    <a:pt x="46741" y="17009"/>
                  </a:lnTo>
                  <a:lnTo>
                    <a:pt x="54161" y="17009"/>
                  </a:lnTo>
                  <a:close/>
                  <a:moveTo>
                    <a:pt x="135394" y="0"/>
                  </a:moveTo>
                  <a:lnTo>
                    <a:pt x="142350" y="0"/>
                  </a:lnTo>
                  <a:lnTo>
                    <a:pt x="142350" y="23474"/>
                  </a:lnTo>
                  <a:cubicBezTo>
                    <a:pt x="145500" y="19779"/>
                    <a:pt x="151625" y="15894"/>
                    <a:pt x="158405" y="15894"/>
                  </a:cubicBezTo>
                  <a:cubicBezTo>
                    <a:pt x="167775" y="15894"/>
                    <a:pt x="172685" y="20416"/>
                    <a:pt x="172685" y="30115"/>
                  </a:cubicBezTo>
                  <a:lnTo>
                    <a:pt x="172685" y="61616"/>
                  </a:lnTo>
                  <a:lnTo>
                    <a:pt x="165729" y="61616"/>
                  </a:lnTo>
                  <a:lnTo>
                    <a:pt x="165729" y="32249"/>
                  </a:lnTo>
                  <a:cubicBezTo>
                    <a:pt x="165729" y="24398"/>
                    <a:pt x="161651" y="22089"/>
                    <a:pt x="155622" y="22089"/>
                  </a:cubicBezTo>
                  <a:cubicBezTo>
                    <a:pt x="150249" y="22089"/>
                    <a:pt x="145052" y="25417"/>
                    <a:pt x="142350" y="29016"/>
                  </a:cubicBezTo>
                  <a:lnTo>
                    <a:pt x="142350" y="61632"/>
                  </a:lnTo>
                  <a:lnTo>
                    <a:pt x="135394" y="61632"/>
                  </a:lnTo>
                  <a:close/>
                </a:path>
              </a:pathLst>
            </a:custGeom>
            <a:solidFill>
              <a:srgbClr val="524E4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1153" name="Google Shape;1153;p121"/>
            <p:cNvSpPr/>
            <p:nvPr/>
          </p:nvSpPr>
          <p:spPr>
            <a:xfrm>
              <a:off x="6336544" y="6053060"/>
              <a:ext cx="351716" cy="306851"/>
            </a:xfrm>
            <a:custGeom>
              <a:rect b="b" l="l" r="r" t="t"/>
              <a:pathLst>
                <a:path extrusionOk="0" h="306851" w="351716">
                  <a:moveTo>
                    <a:pt x="351477" y="149938"/>
                  </a:moveTo>
                  <a:cubicBezTo>
                    <a:pt x="314122" y="148760"/>
                    <a:pt x="248528" y="145129"/>
                    <a:pt x="217474" y="143074"/>
                  </a:cubicBezTo>
                  <a:cubicBezTo>
                    <a:pt x="211142" y="142660"/>
                    <a:pt x="207288" y="140702"/>
                    <a:pt x="204985" y="136736"/>
                  </a:cubicBezTo>
                  <a:cubicBezTo>
                    <a:pt x="202683" y="132771"/>
                    <a:pt x="202907" y="128471"/>
                    <a:pt x="205705" y="122801"/>
                  </a:cubicBezTo>
                  <a:cubicBezTo>
                    <a:pt x="219745" y="94374"/>
                    <a:pt x="248832" y="36867"/>
                    <a:pt x="266694" y="3695"/>
                  </a:cubicBezTo>
                  <a:lnTo>
                    <a:pt x="266806" y="3472"/>
                  </a:lnTo>
                  <a:lnTo>
                    <a:pt x="260761" y="0"/>
                  </a:lnTo>
                  <a:lnTo>
                    <a:pt x="260633" y="207"/>
                  </a:lnTo>
                  <a:cubicBezTo>
                    <a:pt x="240757" y="32122"/>
                    <a:pt x="204858" y="86810"/>
                    <a:pt x="187651" y="112418"/>
                  </a:cubicBezTo>
                  <a:cubicBezTo>
                    <a:pt x="184118" y="117673"/>
                    <a:pt x="180504" y="120014"/>
                    <a:pt x="175898" y="120014"/>
                  </a:cubicBezTo>
                  <a:cubicBezTo>
                    <a:pt x="171293" y="120014"/>
                    <a:pt x="167663" y="117673"/>
                    <a:pt x="164145" y="112418"/>
                  </a:cubicBezTo>
                  <a:cubicBezTo>
                    <a:pt x="146044" y="85488"/>
                    <a:pt x="110576" y="31517"/>
                    <a:pt x="91083" y="207"/>
                  </a:cubicBezTo>
                  <a:lnTo>
                    <a:pt x="90955" y="0"/>
                  </a:lnTo>
                  <a:lnTo>
                    <a:pt x="84911" y="3472"/>
                  </a:lnTo>
                  <a:lnTo>
                    <a:pt x="85023" y="3695"/>
                  </a:lnTo>
                  <a:cubicBezTo>
                    <a:pt x="102725" y="36581"/>
                    <a:pt x="131860" y="93992"/>
                    <a:pt x="146091" y="122801"/>
                  </a:cubicBezTo>
                  <a:cubicBezTo>
                    <a:pt x="148890" y="128471"/>
                    <a:pt x="149114" y="132771"/>
                    <a:pt x="146811" y="136736"/>
                  </a:cubicBezTo>
                  <a:cubicBezTo>
                    <a:pt x="144508" y="140702"/>
                    <a:pt x="140655" y="142660"/>
                    <a:pt x="134322" y="143074"/>
                  </a:cubicBezTo>
                  <a:cubicBezTo>
                    <a:pt x="103300" y="145129"/>
                    <a:pt x="37690" y="148760"/>
                    <a:pt x="240" y="149938"/>
                  </a:cubicBezTo>
                  <a:lnTo>
                    <a:pt x="0" y="149954"/>
                  </a:lnTo>
                  <a:lnTo>
                    <a:pt x="0" y="156898"/>
                  </a:lnTo>
                  <a:lnTo>
                    <a:pt x="240" y="156914"/>
                  </a:lnTo>
                  <a:cubicBezTo>
                    <a:pt x="36699" y="158060"/>
                    <a:pt x="101541" y="161675"/>
                    <a:pt x="134322" y="163857"/>
                  </a:cubicBezTo>
                  <a:cubicBezTo>
                    <a:pt x="140655" y="164271"/>
                    <a:pt x="144508" y="166230"/>
                    <a:pt x="146811" y="170196"/>
                  </a:cubicBezTo>
                  <a:cubicBezTo>
                    <a:pt x="149114" y="174161"/>
                    <a:pt x="148890" y="178461"/>
                    <a:pt x="146091" y="184130"/>
                  </a:cubicBezTo>
                  <a:cubicBezTo>
                    <a:pt x="132419" y="211809"/>
                    <a:pt x="102805" y="270128"/>
                    <a:pt x="85023" y="303157"/>
                  </a:cubicBezTo>
                  <a:lnTo>
                    <a:pt x="84911" y="303380"/>
                  </a:lnTo>
                  <a:lnTo>
                    <a:pt x="90955" y="306852"/>
                  </a:lnTo>
                  <a:lnTo>
                    <a:pt x="91083" y="306645"/>
                  </a:lnTo>
                  <a:cubicBezTo>
                    <a:pt x="111008" y="274651"/>
                    <a:pt x="146459" y="220823"/>
                    <a:pt x="164145" y="194514"/>
                  </a:cubicBezTo>
                  <a:cubicBezTo>
                    <a:pt x="167679" y="189258"/>
                    <a:pt x="171293" y="186917"/>
                    <a:pt x="175898" y="186917"/>
                  </a:cubicBezTo>
                  <a:cubicBezTo>
                    <a:pt x="180504" y="186917"/>
                    <a:pt x="184133" y="189258"/>
                    <a:pt x="187651" y="194514"/>
                  </a:cubicBezTo>
                  <a:cubicBezTo>
                    <a:pt x="205577" y="221189"/>
                    <a:pt x="240917" y="274985"/>
                    <a:pt x="260633" y="306645"/>
                  </a:cubicBezTo>
                  <a:lnTo>
                    <a:pt x="260761" y="306852"/>
                  </a:lnTo>
                  <a:lnTo>
                    <a:pt x="266806" y="303380"/>
                  </a:lnTo>
                  <a:lnTo>
                    <a:pt x="266694" y="303157"/>
                  </a:lnTo>
                  <a:cubicBezTo>
                    <a:pt x="249296" y="270829"/>
                    <a:pt x="220097" y="213258"/>
                    <a:pt x="205705" y="184130"/>
                  </a:cubicBezTo>
                  <a:cubicBezTo>
                    <a:pt x="202907" y="178461"/>
                    <a:pt x="202683" y="174161"/>
                    <a:pt x="204985" y="170196"/>
                  </a:cubicBezTo>
                  <a:cubicBezTo>
                    <a:pt x="207288" y="166230"/>
                    <a:pt x="211142" y="164271"/>
                    <a:pt x="217474" y="163857"/>
                  </a:cubicBezTo>
                  <a:cubicBezTo>
                    <a:pt x="250303" y="161675"/>
                    <a:pt x="315130" y="158060"/>
                    <a:pt x="351477" y="156914"/>
                  </a:cubicBezTo>
                  <a:lnTo>
                    <a:pt x="351717" y="156898"/>
                  </a:lnTo>
                  <a:lnTo>
                    <a:pt x="351717" y="149954"/>
                  </a:lnTo>
                  <a:lnTo>
                    <a:pt x="351477" y="149938"/>
                  </a:lnTo>
                  <a:close/>
                </a:path>
              </a:pathLst>
            </a:custGeom>
            <a:solidFill>
              <a:srgbClr val="EC71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1154" name="Google Shape;1154;p121"/>
            <p:cNvSpPr/>
            <p:nvPr/>
          </p:nvSpPr>
          <p:spPr>
            <a:xfrm>
              <a:off x="6722033" y="6049907"/>
              <a:ext cx="1201864" cy="312744"/>
            </a:xfrm>
            <a:custGeom>
              <a:rect b="b" l="l" r="r" t="t"/>
              <a:pathLst>
                <a:path extrusionOk="0" h="312744" w="1201864">
                  <a:moveTo>
                    <a:pt x="710820" y="45706"/>
                  </a:moveTo>
                  <a:lnTo>
                    <a:pt x="710820" y="151005"/>
                  </a:lnTo>
                  <a:lnTo>
                    <a:pt x="790422" y="151005"/>
                  </a:lnTo>
                  <a:cubicBezTo>
                    <a:pt x="809132" y="151005"/>
                    <a:pt x="824163" y="146132"/>
                    <a:pt x="835053" y="136545"/>
                  </a:cubicBezTo>
                  <a:cubicBezTo>
                    <a:pt x="845718" y="127165"/>
                    <a:pt x="850899" y="115332"/>
                    <a:pt x="850899" y="100394"/>
                  </a:cubicBezTo>
                  <a:cubicBezTo>
                    <a:pt x="850899" y="83688"/>
                    <a:pt x="845559" y="70996"/>
                    <a:pt x="834557" y="61616"/>
                  </a:cubicBezTo>
                  <a:cubicBezTo>
                    <a:pt x="823219" y="51949"/>
                    <a:pt x="806797" y="45849"/>
                    <a:pt x="785769" y="45706"/>
                  </a:cubicBezTo>
                  <a:close/>
                  <a:moveTo>
                    <a:pt x="466817" y="42155"/>
                  </a:moveTo>
                  <a:cubicBezTo>
                    <a:pt x="415967" y="42155"/>
                    <a:pt x="364652" y="77143"/>
                    <a:pt x="364652" y="155305"/>
                  </a:cubicBezTo>
                  <a:cubicBezTo>
                    <a:pt x="364652" y="212494"/>
                    <a:pt x="396074" y="270192"/>
                    <a:pt x="466273" y="270192"/>
                  </a:cubicBezTo>
                  <a:cubicBezTo>
                    <a:pt x="536457" y="270192"/>
                    <a:pt x="567879" y="213369"/>
                    <a:pt x="567879" y="157041"/>
                  </a:cubicBezTo>
                  <a:cubicBezTo>
                    <a:pt x="567879" y="72254"/>
                    <a:pt x="513446" y="42171"/>
                    <a:pt x="466817" y="42155"/>
                  </a:cubicBezTo>
                  <a:close/>
                  <a:moveTo>
                    <a:pt x="665007" y="2325"/>
                  </a:moveTo>
                  <a:lnTo>
                    <a:pt x="786281" y="2325"/>
                  </a:lnTo>
                  <a:cubicBezTo>
                    <a:pt x="821157" y="2325"/>
                    <a:pt x="849044" y="11960"/>
                    <a:pt x="869177" y="28777"/>
                  </a:cubicBezTo>
                  <a:cubicBezTo>
                    <a:pt x="889789" y="45993"/>
                    <a:pt x="900247" y="69801"/>
                    <a:pt x="900247" y="99534"/>
                  </a:cubicBezTo>
                  <a:cubicBezTo>
                    <a:pt x="900247" y="119616"/>
                    <a:pt x="893979" y="137691"/>
                    <a:pt x="881090" y="154795"/>
                  </a:cubicBezTo>
                  <a:cubicBezTo>
                    <a:pt x="872599" y="166071"/>
                    <a:pt x="859199" y="179735"/>
                    <a:pt x="830527" y="186280"/>
                  </a:cubicBezTo>
                  <a:lnTo>
                    <a:pt x="922410" y="309989"/>
                  </a:lnTo>
                  <a:lnTo>
                    <a:pt x="865483" y="309989"/>
                  </a:lnTo>
                  <a:lnTo>
                    <a:pt x="780940" y="193892"/>
                  </a:lnTo>
                  <a:lnTo>
                    <a:pt x="710820" y="193892"/>
                  </a:lnTo>
                  <a:lnTo>
                    <a:pt x="710820" y="309973"/>
                  </a:lnTo>
                  <a:lnTo>
                    <a:pt x="665007" y="309973"/>
                  </a:lnTo>
                  <a:close/>
                  <a:moveTo>
                    <a:pt x="0" y="2309"/>
                  </a:moveTo>
                  <a:lnTo>
                    <a:pt x="51042" y="2309"/>
                  </a:lnTo>
                  <a:lnTo>
                    <a:pt x="196798" y="196584"/>
                  </a:lnTo>
                  <a:cubicBezTo>
                    <a:pt x="206792" y="210073"/>
                    <a:pt x="216019" y="224836"/>
                    <a:pt x="222048" y="235187"/>
                  </a:cubicBezTo>
                  <a:cubicBezTo>
                    <a:pt x="221552" y="226285"/>
                    <a:pt x="221056" y="214229"/>
                    <a:pt x="221056" y="202062"/>
                  </a:cubicBezTo>
                  <a:lnTo>
                    <a:pt x="221072" y="202062"/>
                  </a:lnTo>
                  <a:lnTo>
                    <a:pt x="221072" y="2309"/>
                  </a:lnTo>
                  <a:lnTo>
                    <a:pt x="268932" y="2309"/>
                  </a:lnTo>
                  <a:lnTo>
                    <a:pt x="268932" y="309973"/>
                  </a:lnTo>
                  <a:lnTo>
                    <a:pt x="222719" y="309973"/>
                  </a:lnTo>
                  <a:lnTo>
                    <a:pt x="68488" y="104662"/>
                  </a:lnTo>
                  <a:cubicBezTo>
                    <a:pt x="61133" y="94756"/>
                    <a:pt x="53665" y="82430"/>
                    <a:pt x="48276" y="72986"/>
                  </a:cubicBezTo>
                  <a:cubicBezTo>
                    <a:pt x="48708" y="80169"/>
                    <a:pt x="49076" y="88832"/>
                    <a:pt x="49076" y="96827"/>
                  </a:cubicBezTo>
                  <a:lnTo>
                    <a:pt x="49076" y="309989"/>
                  </a:lnTo>
                  <a:lnTo>
                    <a:pt x="0" y="309989"/>
                  </a:lnTo>
                  <a:close/>
                  <a:moveTo>
                    <a:pt x="1093927" y="382"/>
                  </a:moveTo>
                  <a:cubicBezTo>
                    <a:pt x="1131441" y="382"/>
                    <a:pt x="1169147" y="12597"/>
                    <a:pt x="1198330" y="36453"/>
                  </a:cubicBezTo>
                  <a:lnTo>
                    <a:pt x="1170426" y="74929"/>
                  </a:lnTo>
                  <a:cubicBezTo>
                    <a:pt x="1149638" y="53366"/>
                    <a:pt x="1120903" y="42537"/>
                    <a:pt x="1094502" y="42537"/>
                  </a:cubicBezTo>
                  <a:cubicBezTo>
                    <a:pt x="1041573" y="42537"/>
                    <a:pt x="988164" y="77525"/>
                    <a:pt x="988164" y="155687"/>
                  </a:cubicBezTo>
                  <a:cubicBezTo>
                    <a:pt x="988164" y="212876"/>
                    <a:pt x="1020865" y="270574"/>
                    <a:pt x="1093927" y="270574"/>
                  </a:cubicBezTo>
                  <a:cubicBezTo>
                    <a:pt x="1129922" y="270574"/>
                    <a:pt x="1156067" y="254282"/>
                    <a:pt x="1173385" y="233802"/>
                  </a:cubicBezTo>
                  <a:lnTo>
                    <a:pt x="1201864" y="273647"/>
                  </a:lnTo>
                  <a:cubicBezTo>
                    <a:pt x="1175895" y="297440"/>
                    <a:pt x="1139980" y="312744"/>
                    <a:pt x="1094518" y="312744"/>
                  </a:cubicBezTo>
                  <a:cubicBezTo>
                    <a:pt x="990451" y="312744"/>
                    <a:pt x="936002" y="234614"/>
                    <a:pt x="936002" y="157423"/>
                  </a:cubicBezTo>
                  <a:cubicBezTo>
                    <a:pt x="936002" y="115412"/>
                    <a:pt x="950746" y="76490"/>
                    <a:pt x="977514" y="47840"/>
                  </a:cubicBezTo>
                  <a:cubicBezTo>
                    <a:pt x="1006505" y="16801"/>
                    <a:pt x="1046770" y="382"/>
                    <a:pt x="1093927" y="382"/>
                  </a:cubicBezTo>
                  <a:close/>
                  <a:moveTo>
                    <a:pt x="466321" y="0"/>
                  </a:moveTo>
                  <a:cubicBezTo>
                    <a:pt x="543269" y="0"/>
                    <a:pt x="621160" y="53350"/>
                    <a:pt x="621144" y="155305"/>
                  </a:cubicBezTo>
                  <a:cubicBezTo>
                    <a:pt x="621144" y="233356"/>
                    <a:pt x="568151" y="312362"/>
                    <a:pt x="466881" y="312362"/>
                  </a:cubicBezTo>
                  <a:cubicBezTo>
                    <a:pt x="364860" y="312362"/>
                    <a:pt x="311483" y="234232"/>
                    <a:pt x="311483" y="157041"/>
                  </a:cubicBezTo>
                  <a:cubicBezTo>
                    <a:pt x="311483" y="115030"/>
                    <a:pt x="325939" y="76108"/>
                    <a:pt x="352179" y="47458"/>
                  </a:cubicBezTo>
                  <a:cubicBezTo>
                    <a:pt x="380627" y="16419"/>
                    <a:pt x="420092" y="0"/>
                    <a:pt x="466321" y="0"/>
                  </a:cubicBezTo>
                  <a:close/>
                </a:path>
              </a:pathLst>
            </a:custGeom>
            <a:solidFill>
              <a:srgbClr val="EC71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gr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rtiary Divider" showMasterSp="0">
  <p:cSld name="Tertiary Divider">
    <p:bg>
      <p:bgPr>
        <a:blipFill>
          <a:blip r:embed="rId2">
            <a:alphaModFix amt="70000"/>
          </a:blip>
          <a:stretch>
            <a:fillRect/>
          </a:stretch>
        </a:blipFill>
      </p:bgPr>
    </p:bg>
    <p:spTree>
      <p:nvGrpSpPr>
        <p:cNvPr id="1155" name="Shape 1155"/>
        <p:cNvGrpSpPr/>
        <p:nvPr/>
      </p:nvGrpSpPr>
      <p:grpSpPr>
        <a:xfrm>
          <a:off x="0" y="0"/>
          <a:ext cx="0" cy="0"/>
          <a:chOff x="0" y="0"/>
          <a:chExt cx="0" cy="0"/>
        </a:xfrm>
      </p:grpSpPr>
      <p:sp>
        <p:nvSpPr>
          <p:cNvPr id="1156" name="Google Shape;1156;p122"/>
          <p:cNvSpPr/>
          <p:nvPr/>
        </p:nvSpPr>
        <p:spPr>
          <a:xfrm>
            <a:off x="0" y="0"/>
            <a:ext cx="9144000" cy="6858000"/>
          </a:xfrm>
          <a:prstGeom prst="rect">
            <a:avLst/>
          </a:prstGeom>
          <a:solidFill>
            <a:srgbClr val="000000">
              <a:alpha val="498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chemeClr val="lt1"/>
              </a:solidFill>
              <a:latin typeface="Roboto"/>
              <a:ea typeface="Roboto"/>
              <a:cs typeface="Roboto"/>
              <a:sym typeface="Roboto"/>
            </a:endParaRPr>
          </a:p>
        </p:txBody>
      </p:sp>
      <p:sp>
        <p:nvSpPr>
          <p:cNvPr id="1157" name="Google Shape;1157;p122"/>
          <p:cNvSpPr txBox="1"/>
          <p:nvPr>
            <p:ph type="title"/>
          </p:nvPr>
        </p:nvSpPr>
        <p:spPr>
          <a:xfrm>
            <a:off x="914400" y="2247984"/>
            <a:ext cx="7715100" cy="877200"/>
          </a:xfrm>
          <a:prstGeom prst="rect">
            <a:avLst/>
          </a:prstGeom>
          <a:noFill/>
          <a:ln>
            <a:noFill/>
          </a:ln>
        </p:spPr>
        <p:txBody>
          <a:bodyPr anchorCtr="0" anchor="t" bIns="45700" lIns="0" spcFirstLastPara="1" rIns="0" wrap="square" tIns="45700">
            <a:noAutofit/>
          </a:bodyPr>
          <a:lstStyle>
            <a:lvl1pPr lvl="0" algn="l">
              <a:lnSpc>
                <a:spcPct val="100000"/>
              </a:lnSpc>
              <a:spcBef>
                <a:spcPts val="600"/>
              </a:spcBef>
              <a:spcAft>
                <a:spcPts val="0"/>
              </a:spcAft>
              <a:buClr>
                <a:schemeClr val="lt1"/>
              </a:buClr>
              <a:buSzPts val="4500"/>
              <a:buFont typeface="Roboto Light"/>
              <a:buNone/>
              <a:defRPr sz="4500" cap="none">
                <a:solidFill>
                  <a:schemeClr val="lt1"/>
                </a:solidFill>
                <a:latin typeface="Roboto Light"/>
                <a:ea typeface="Roboto Light"/>
                <a:cs typeface="Roboto Light"/>
                <a:sym typeface="Roboto Light"/>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8" name="Google Shape;1158;p122"/>
          <p:cNvSpPr txBox="1"/>
          <p:nvPr>
            <p:ph idx="1" type="body"/>
          </p:nvPr>
        </p:nvSpPr>
        <p:spPr>
          <a:xfrm>
            <a:off x="914400" y="3124200"/>
            <a:ext cx="77151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rgbClr val="EDECEB"/>
              </a:buClr>
              <a:buSzPts val="2200"/>
              <a:buNone/>
              <a:defRPr sz="2200">
                <a:solidFill>
                  <a:srgbClr val="EDECEB"/>
                </a:solidFill>
              </a:defRPr>
            </a:lvl1pPr>
            <a:lvl2pPr indent="-228600" lvl="1" marL="914400" algn="l">
              <a:lnSpc>
                <a:spcPct val="100000"/>
              </a:lnSpc>
              <a:spcBef>
                <a:spcPts val="1000"/>
              </a:spcBef>
              <a:spcAft>
                <a:spcPts val="0"/>
              </a:spcAft>
              <a:buClr>
                <a:srgbClr val="8D8D8D"/>
              </a:buClr>
              <a:buSzPts val="2000"/>
              <a:buNone/>
              <a:defRPr sz="2000">
                <a:solidFill>
                  <a:srgbClr val="8D8D8D"/>
                </a:solidFill>
              </a:defRPr>
            </a:lvl2pPr>
            <a:lvl3pPr indent="-228600" lvl="2" marL="1371600" algn="l">
              <a:lnSpc>
                <a:spcPct val="100000"/>
              </a:lnSpc>
              <a:spcBef>
                <a:spcPts val="600"/>
              </a:spcBef>
              <a:spcAft>
                <a:spcPts val="0"/>
              </a:spcAft>
              <a:buClr>
                <a:srgbClr val="8D8D8D"/>
              </a:buClr>
              <a:buSzPts val="1800"/>
              <a:buNone/>
              <a:defRPr sz="1800">
                <a:solidFill>
                  <a:srgbClr val="8D8D8D"/>
                </a:solidFill>
              </a:defRPr>
            </a:lvl3pPr>
            <a:lvl4pPr indent="-228600" lvl="3" marL="1828800" algn="l">
              <a:lnSpc>
                <a:spcPct val="100000"/>
              </a:lnSpc>
              <a:spcBef>
                <a:spcPts val="600"/>
              </a:spcBef>
              <a:spcAft>
                <a:spcPts val="0"/>
              </a:spcAft>
              <a:buClr>
                <a:srgbClr val="8D8D8D"/>
              </a:buClr>
              <a:buSzPts val="1600"/>
              <a:buNone/>
              <a:defRPr sz="1600">
                <a:solidFill>
                  <a:srgbClr val="8D8D8D"/>
                </a:solidFill>
              </a:defRPr>
            </a:lvl4pPr>
            <a:lvl5pPr indent="-228600" lvl="4" marL="2286000" algn="l">
              <a:lnSpc>
                <a:spcPct val="100000"/>
              </a:lnSpc>
              <a:spcBef>
                <a:spcPts val="600"/>
              </a:spcBef>
              <a:spcAft>
                <a:spcPts val="0"/>
              </a:spcAft>
              <a:buClr>
                <a:srgbClr val="8D8D8D"/>
              </a:buClr>
              <a:buSzPts val="1600"/>
              <a:buNone/>
              <a:defRPr sz="1600">
                <a:solidFill>
                  <a:srgbClr val="8D8D8D"/>
                </a:solidFill>
              </a:defRPr>
            </a:lvl5pPr>
            <a:lvl6pPr indent="-228600" lvl="5" marL="2743200" algn="l">
              <a:lnSpc>
                <a:spcPct val="90000"/>
              </a:lnSpc>
              <a:spcBef>
                <a:spcPts val="6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cxnSp>
        <p:nvCxnSpPr>
          <p:cNvPr id="1159" name="Google Shape;1159;p122"/>
          <p:cNvCxnSpPr/>
          <p:nvPr/>
        </p:nvCxnSpPr>
        <p:spPr>
          <a:xfrm>
            <a:off x="914400" y="2180803"/>
            <a:ext cx="8229600" cy="0"/>
          </a:xfrm>
          <a:prstGeom prst="straightConnector1">
            <a:avLst/>
          </a:prstGeom>
          <a:solidFill>
            <a:schemeClr val="accent1"/>
          </a:solidFill>
          <a:ln cap="flat" cmpd="sng" w="9525">
            <a:solidFill>
              <a:srgbClr val="EDECEB"/>
            </a:solidFill>
            <a:prstDash val="solid"/>
            <a:round/>
            <a:headEnd len="sm" w="sm" type="none"/>
            <a:tailEnd len="sm" w="sm" type="none"/>
          </a:ln>
        </p:spPr>
      </p:cxnSp>
      <p:grpSp>
        <p:nvGrpSpPr>
          <p:cNvPr id="1160" name="Google Shape;1160;p122"/>
          <p:cNvGrpSpPr/>
          <p:nvPr/>
        </p:nvGrpSpPr>
        <p:grpSpPr>
          <a:xfrm>
            <a:off x="6758351" y="5970246"/>
            <a:ext cx="1841611" cy="354464"/>
            <a:chOff x="6336544" y="6049907"/>
            <a:chExt cx="2166346" cy="312744"/>
          </a:xfrm>
        </p:grpSpPr>
        <p:sp>
          <p:nvSpPr>
            <p:cNvPr id="1161" name="Google Shape;1161;p122"/>
            <p:cNvSpPr/>
            <p:nvPr/>
          </p:nvSpPr>
          <p:spPr>
            <a:xfrm>
              <a:off x="7993841" y="6070243"/>
              <a:ext cx="509049" cy="271752"/>
            </a:xfrm>
            <a:custGeom>
              <a:rect b="b" l="l" r="r" t="t"/>
              <a:pathLst>
                <a:path extrusionOk="0" h="271752" w="509049">
                  <a:moveTo>
                    <a:pt x="204393" y="230266"/>
                  </a:moveTo>
                  <a:cubicBezTo>
                    <a:pt x="197901" y="230266"/>
                    <a:pt x="193360" y="234327"/>
                    <a:pt x="193360" y="240061"/>
                  </a:cubicBezTo>
                  <a:cubicBezTo>
                    <a:pt x="193360" y="245698"/>
                    <a:pt x="197901" y="249759"/>
                    <a:pt x="204393" y="249759"/>
                  </a:cubicBezTo>
                  <a:cubicBezTo>
                    <a:pt x="209303" y="249759"/>
                    <a:pt x="214036" y="247912"/>
                    <a:pt x="216738" y="244217"/>
                  </a:cubicBezTo>
                  <a:lnTo>
                    <a:pt x="216738" y="235808"/>
                  </a:lnTo>
                  <a:cubicBezTo>
                    <a:pt x="214052" y="232114"/>
                    <a:pt x="209319" y="230266"/>
                    <a:pt x="204393" y="230266"/>
                  </a:cubicBezTo>
                  <a:close/>
                  <a:moveTo>
                    <a:pt x="313179" y="214102"/>
                  </a:moveTo>
                  <a:cubicBezTo>
                    <a:pt x="303633" y="214102"/>
                    <a:pt x="298244" y="222224"/>
                    <a:pt x="298244" y="231286"/>
                  </a:cubicBezTo>
                  <a:cubicBezTo>
                    <a:pt x="298244" y="240427"/>
                    <a:pt x="303633" y="248565"/>
                    <a:pt x="313179" y="248565"/>
                  </a:cubicBezTo>
                  <a:cubicBezTo>
                    <a:pt x="322742" y="248549"/>
                    <a:pt x="328019" y="240427"/>
                    <a:pt x="328019" y="231286"/>
                  </a:cubicBezTo>
                  <a:cubicBezTo>
                    <a:pt x="328019" y="222224"/>
                    <a:pt x="322726" y="214102"/>
                    <a:pt x="313179" y="214102"/>
                  </a:cubicBezTo>
                  <a:close/>
                  <a:moveTo>
                    <a:pt x="258011" y="214102"/>
                  </a:moveTo>
                  <a:cubicBezTo>
                    <a:pt x="249008" y="214102"/>
                    <a:pt x="243635" y="221221"/>
                    <a:pt x="243635" y="231095"/>
                  </a:cubicBezTo>
                  <a:cubicBezTo>
                    <a:pt x="243635" y="240889"/>
                    <a:pt x="249024" y="248087"/>
                    <a:pt x="258011" y="248087"/>
                  </a:cubicBezTo>
                  <a:cubicBezTo>
                    <a:pt x="263575" y="248087"/>
                    <a:pt x="268964" y="244663"/>
                    <a:pt x="271363" y="240793"/>
                  </a:cubicBezTo>
                  <a:lnTo>
                    <a:pt x="271363" y="221300"/>
                  </a:lnTo>
                  <a:cubicBezTo>
                    <a:pt x="268948" y="217415"/>
                    <a:pt x="263575" y="214102"/>
                    <a:pt x="258011" y="214102"/>
                  </a:cubicBezTo>
                  <a:close/>
                  <a:moveTo>
                    <a:pt x="119163" y="209006"/>
                  </a:moveTo>
                  <a:lnTo>
                    <a:pt x="126119" y="209006"/>
                  </a:lnTo>
                  <a:lnTo>
                    <a:pt x="126119" y="253630"/>
                  </a:lnTo>
                  <a:lnTo>
                    <a:pt x="119163" y="253630"/>
                  </a:lnTo>
                  <a:close/>
                  <a:moveTo>
                    <a:pt x="256331" y="207923"/>
                  </a:moveTo>
                  <a:cubicBezTo>
                    <a:pt x="262360" y="207923"/>
                    <a:pt x="267749" y="210885"/>
                    <a:pt x="271363" y="215774"/>
                  </a:cubicBezTo>
                  <a:lnTo>
                    <a:pt x="271363" y="209022"/>
                  </a:lnTo>
                  <a:lnTo>
                    <a:pt x="278319" y="209022"/>
                  </a:lnTo>
                  <a:lnTo>
                    <a:pt x="278319" y="252355"/>
                  </a:lnTo>
                  <a:cubicBezTo>
                    <a:pt x="278319" y="267134"/>
                    <a:pt x="267925" y="271752"/>
                    <a:pt x="256987" y="271752"/>
                  </a:cubicBezTo>
                  <a:cubicBezTo>
                    <a:pt x="249375" y="271752"/>
                    <a:pt x="244194" y="270271"/>
                    <a:pt x="238901" y="265095"/>
                  </a:cubicBezTo>
                  <a:lnTo>
                    <a:pt x="242420" y="259920"/>
                  </a:lnTo>
                  <a:cubicBezTo>
                    <a:pt x="246129" y="264363"/>
                    <a:pt x="250575" y="266019"/>
                    <a:pt x="256987" y="266019"/>
                  </a:cubicBezTo>
                  <a:cubicBezTo>
                    <a:pt x="264407" y="266019"/>
                    <a:pt x="271363" y="262420"/>
                    <a:pt x="271363" y="252626"/>
                  </a:cubicBezTo>
                  <a:lnTo>
                    <a:pt x="271363" y="246256"/>
                  </a:lnTo>
                  <a:cubicBezTo>
                    <a:pt x="268117" y="250778"/>
                    <a:pt x="262648" y="254202"/>
                    <a:pt x="256331" y="254202"/>
                  </a:cubicBezTo>
                  <a:cubicBezTo>
                    <a:pt x="244642" y="254202"/>
                    <a:pt x="236391" y="245523"/>
                    <a:pt x="236391" y="231110"/>
                  </a:cubicBezTo>
                  <a:cubicBezTo>
                    <a:pt x="236391" y="216793"/>
                    <a:pt x="244546" y="207923"/>
                    <a:pt x="256331" y="207923"/>
                  </a:cubicBezTo>
                  <a:close/>
                  <a:moveTo>
                    <a:pt x="313179" y="207907"/>
                  </a:moveTo>
                  <a:cubicBezTo>
                    <a:pt x="326819" y="207907"/>
                    <a:pt x="335358" y="218338"/>
                    <a:pt x="335358" y="231286"/>
                  </a:cubicBezTo>
                  <a:cubicBezTo>
                    <a:pt x="335358" y="244233"/>
                    <a:pt x="326819" y="254760"/>
                    <a:pt x="313179" y="254760"/>
                  </a:cubicBezTo>
                  <a:cubicBezTo>
                    <a:pt x="299539" y="254744"/>
                    <a:pt x="291016" y="244217"/>
                    <a:pt x="291016" y="231286"/>
                  </a:cubicBezTo>
                  <a:cubicBezTo>
                    <a:pt x="291016" y="218354"/>
                    <a:pt x="299555" y="207907"/>
                    <a:pt x="313179" y="207907"/>
                  </a:cubicBezTo>
                  <a:close/>
                  <a:moveTo>
                    <a:pt x="206360" y="207907"/>
                  </a:moveTo>
                  <a:cubicBezTo>
                    <a:pt x="215827" y="207907"/>
                    <a:pt x="223710" y="212159"/>
                    <a:pt x="223710" y="222972"/>
                  </a:cubicBezTo>
                  <a:lnTo>
                    <a:pt x="223710" y="253645"/>
                  </a:lnTo>
                  <a:lnTo>
                    <a:pt x="216754" y="253645"/>
                  </a:lnTo>
                  <a:lnTo>
                    <a:pt x="216754" y="248549"/>
                  </a:lnTo>
                  <a:lnTo>
                    <a:pt x="216738" y="248549"/>
                  </a:lnTo>
                  <a:cubicBezTo>
                    <a:pt x="213029" y="252610"/>
                    <a:pt x="207927" y="254744"/>
                    <a:pt x="201899" y="254744"/>
                  </a:cubicBezTo>
                  <a:cubicBezTo>
                    <a:pt x="194287" y="254744"/>
                    <a:pt x="186212" y="249664"/>
                    <a:pt x="186212" y="239965"/>
                  </a:cubicBezTo>
                  <a:cubicBezTo>
                    <a:pt x="186212" y="229980"/>
                    <a:pt x="194287" y="225282"/>
                    <a:pt x="201899" y="225282"/>
                  </a:cubicBezTo>
                  <a:cubicBezTo>
                    <a:pt x="208023" y="225282"/>
                    <a:pt x="213124" y="227225"/>
                    <a:pt x="216738" y="231381"/>
                  </a:cubicBezTo>
                  <a:lnTo>
                    <a:pt x="216738" y="223339"/>
                  </a:lnTo>
                  <a:cubicBezTo>
                    <a:pt x="216738" y="217335"/>
                    <a:pt x="211909" y="213911"/>
                    <a:pt x="205417" y="213911"/>
                  </a:cubicBezTo>
                  <a:cubicBezTo>
                    <a:pt x="200044" y="213911"/>
                    <a:pt x="195679" y="215854"/>
                    <a:pt x="191697" y="220106"/>
                  </a:cubicBezTo>
                  <a:lnTo>
                    <a:pt x="188451" y="215296"/>
                  </a:lnTo>
                  <a:cubicBezTo>
                    <a:pt x="193280" y="210312"/>
                    <a:pt x="199037" y="207907"/>
                    <a:pt x="206360" y="207907"/>
                  </a:cubicBezTo>
                  <a:close/>
                  <a:moveTo>
                    <a:pt x="161187" y="207907"/>
                  </a:moveTo>
                  <a:cubicBezTo>
                    <a:pt x="169358" y="207907"/>
                    <a:pt x="174172" y="211235"/>
                    <a:pt x="177610" y="215663"/>
                  </a:cubicBezTo>
                  <a:lnTo>
                    <a:pt x="172972" y="219915"/>
                  </a:lnTo>
                  <a:cubicBezTo>
                    <a:pt x="169998" y="215854"/>
                    <a:pt x="166192" y="214086"/>
                    <a:pt x="161555" y="214086"/>
                  </a:cubicBezTo>
                  <a:cubicBezTo>
                    <a:pt x="151992" y="214086"/>
                    <a:pt x="146060" y="221380"/>
                    <a:pt x="146060" y="231270"/>
                  </a:cubicBezTo>
                  <a:cubicBezTo>
                    <a:pt x="146060" y="241159"/>
                    <a:pt x="151992" y="248549"/>
                    <a:pt x="161555" y="248549"/>
                  </a:cubicBezTo>
                  <a:cubicBezTo>
                    <a:pt x="166192" y="248549"/>
                    <a:pt x="169998" y="246701"/>
                    <a:pt x="172972" y="242720"/>
                  </a:cubicBezTo>
                  <a:lnTo>
                    <a:pt x="177610" y="246972"/>
                  </a:lnTo>
                  <a:cubicBezTo>
                    <a:pt x="174172" y="251415"/>
                    <a:pt x="169358" y="254728"/>
                    <a:pt x="161187" y="254728"/>
                  </a:cubicBezTo>
                  <a:cubicBezTo>
                    <a:pt x="147835" y="254728"/>
                    <a:pt x="138832" y="244567"/>
                    <a:pt x="138832" y="231254"/>
                  </a:cubicBezTo>
                  <a:cubicBezTo>
                    <a:pt x="138832" y="218067"/>
                    <a:pt x="147819" y="207907"/>
                    <a:pt x="161187" y="207907"/>
                  </a:cubicBezTo>
                  <a:close/>
                  <a:moveTo>
                    <a:pt x="122601" y="192205"/>
                  </a:moveTo>
                  <a:cubicBezTo>
                    <a:pt x="125208" y="192205"/>
                    <a:pt x="127335" y="194243"/>
                    <a:pt x="127335" y="196823"/>
                  </a:cubicBezTo>
                  <a:cubicBezTo>
                    <a:pt x="127335" y="199403"/>
                    <a:pt x="125208" y="201537"/>
                    <a:pt x="122601" y="201537"/>
                  </a:cubicBezTo>
                  <a:cubicBezTo>
                    <a:pt x="120091" y="201537"/>
                    <a:pt x="117964" y="199403"/>
                    <a:pt x="117964" y="196823"/>
                  </a:cubicBezTo>
                  <a:cubicBezTo>
                    <a:pt x="117964" y="194243"/>
                    <a:pt x="120091" y="192205"/>
                    <a:pt x="122601" y="192205"/>
                  </a:cubicBezTo>
                  <a:close/>
                  <a:moveTo>
                    <a:pt x="66585" y="192014"/>
                  </a:moveTo>
                  <a:lnTo>
                    <a:pt x="73541" y="192014"/>
                  </a:lnTo>
                  <a:lnTo>
                    <a:pt x="73541" y="215488"/>
                  </a:lnTo>
                  <a:cubicBezTo>
                    <a:pt x="76691" y="211793"/>
                    <a:pt x="82815" y="207908"/>
                    <a:pt x="89596" y="207908"/>
                  </a:cubicBezTo>
                  <a:cubicBezTo>
                    <a:pt x="98966" y="207908"/>
                    <a:pt x="103875" y="212430"/>
                    <a:pt x="103875" y="222129"/>
                  </a:cubicBezTo>
                  <a:lnTo>
                    <a:pt x="103875" y="253630"/>
                  </a:lnTo>
                  <a:lnTo>
                    <a:pt x="96919" y="253630"/>
                  </a:lnTo>
                  <a:lnTo>
                    <a:pt x="96919" y="224263"/>
                  </a:lnTo>
                  <a:cubicBezTo>
                    <a:pt x="96919" y="216412"/>
                    <a:pt x="92842" y="214103"/>
                    <a:pt x="86813" y="214103"/>
                  </a:cubicBezTo>
                  <a:cubicBezTo>
                    <a:pt x="81440" y="214103"/>
                    <a:pt x="76243" y="217431"/>
                    <a:pt x="73541" y="221030"/>
                  </a:cubicBezTo>
                  <a:lnTo>
                    <a:pt x="73541" y="253646"/>
                  </a:lnTo>
                  <a:lnTo>
                    <a:pt x="66585" y="253646"/>
                  </a:lnTo>
                  <a:close/>
                  <a:moveTo>
                    <a:pt x="31822" y="190995"/>
                  </a:moveTo>
                  <a:cubicBezTo>
                    <a:pt x="43047" y="190995"/>
                    <a:pt x="50659" y="196266"/>
                    <a:pt x="55568" y="203194"/>
                  </a:cubicBezTo>
                  <a:lnTo>
                    <a:pt x="49076" y="206793"/>
                  </a:lnTo>
                  <a:cubicBezTo>
                    <a:pt x="45542" y="201617"/>
                    <a:pt x="39146" y="197827"/>
                    <a:pt x="31822" y="197827"/>
                  </a:cubicBezTo>
                  <a:cubicBezTo>
                    <a:pt x="18550" y="197827"/>
                    <a:pt x="8251" y="208179"/>
                    <a:pt x="8251" y="222862"/>
                  </a:cubicBezTo>
                  <a:cubicBezTo>
                    <a:pt x="8251" y="237466"/>
                    <a:pt x="18550" y="247897"/>
                    <a:pt x="31822" y="247897"/>
                  </a:cubicBezTo>
                  <a:cubicBezTo>
                    <a:pt x="39146" y="247897"/>
                    <a:pt x="45558" y="244202"/>
                    <a:pt x="49076" y="238931"/>
                  </a:cubicBezTo>
                  <a:lnTo>
                    <a:pt x="55664" y="242530"/>
                  </a:lnTo>
                  <a:cubicBezTo>
                    <a:pt x="50467" y="249553"/>
                    <a:pt x="43047" y="254729"/>
                    <a:pt x="31822" y="254729"/>
                  </a:cubicBezTo>
                  <a:cubicBezTo>
                    <a:pt x="14280" y="254745"/>
                    <a:pt x="288" y="241813"/>
                    <a:pt x="288" y="222878"/>
                  </a:cubicBezTo>
                  <a:cubicBezTo>
                    <a:pt x="288" y="203942"/>
                    <a:pt x="14296" y="190995"/>
                    <a:pt x="31822" y="190995"/>
                  </a:cubicBezTo>
                  <a:close/>
                  <a:moveTo>
                    <a:pt x="452474" y="118088"/>
                  </a:moveTo>
                  <a:cubicBezTo>
                    <a:pt x="442928" y="118088"/>
                    <a:pt x="437539" y="126210"/>
                    <a:pt x="437539" y="135272"/>
                  </a:cubicBezTo>
                  <a:cubicBezTo>
                    <a:pt x="437539" y="144413"/>
                    <a:pt x="442928" y="152551"/>
                    <a:pt x="452474" y="152551"/>
                  </a:cubicBezTo>
                  <a:cubicBezTo>
                    <a:pt x="462021" y="152551"/>
                    <a:pt x="467314" y="144429"/>
                    <a:pt x="467314" y="135272"/>
                  </a:cubicBezTo>
                  <a:cubicBezTo>
                    <a:pt x="467314" y="126210"/>
                    <a:pt x="462021" y="118088"/>
                    <a:pt x="452474" y="118088"/>
                  </a:cubicBezTo>
                  <a:close/>
                  <a:moveTo>
                    <a:pt x="209782" y="117626"/>
                  </a:moveTo>
                  <a:cubicBezTo>
                    <a:pt x="200220" y="117626"/>
                    <a:pt x="195487" y="125669"/>
                    <a:pt x="195119" y="132501"/>
                  </a:cubicBezTo>
                  <a:lnTo>
                    <a:pt x="224526" y="132501"/>
                  </a:lnTo>
                  <a:cubicBezTo>
                    <a:pt x="224430" y="125844"/>
                    <a:pt x="219984" y="117626"/>
                    <a:pt x="209782" y="117626"/>
                  </a:cubicBezTo>
                  <a:close/>
                  <a:moveTo>
                    <a:pt x="364733" y="113008"/>
                  </a:moveTo>
                  <a:lnTo>
                    <a:pt x="372249" y="113008"/>
                  </a:lnTo>
                  <a:lnTo>
                    <a:pt x="387184" y="149589"/>
                  </a:lnTo>
                  <a:lnTo>
                    <a:pt x="402023" y="113008"/>
                  </a:lnTo>
                  <a:lnTo>
                    <a:pt x="409635" y="113008"/>
                  </a:lnTo>
                  <a:lnTo>
                    <a:pt x="387184" y="166693"/>
                  </a:lnTo>
                  <a:cubicBezTo>
                    <a:pt x="384498" y="173158"/>
                    <a:pt x="379940" y="175659"/>
                    <a:pt x="374008" y="175754"/>
                  </a:cubicBezTo>
                  <a:cubicBezTo>
                    <a:pt x="372520" y="175754"/>
                    <a:pt x="370202" y="175484"/>
                    <a:pt x="368907" y="175101"/>
                  </a:cubicBezTo>
                  <a:lnTo>
                    <a:pt x="370026" y="168811"/>
                  </a:lnTo>
                  <a:cubicBezTo>
                    <a:pt x="371033" y="169273"/>
                    <a:pt x="372712" y="169559"/>
                    <a:pt x="373816" y="169559"/>
                  </a:cubicBezTo>
                  <a:cubicBezTo>
                    <a:pt x="376870" y="169559"/>
                    <a:pt x="378917" y="168540"/>
                    <a:pt x="380500" y="164845"/>
                  </a:cubicBezTo>
                  <a:lnTo>
                    <a:pt x="383474" y="158093"/>
                  </a:lnTo>
                  <a:close/>
                  <a:moveTo>
                    <a:pt x="136881" y="113008"/>
                  </a:moveTo>
                  <a:lnTo>
                    <a:pt x="144397" y="113008"/>
                  </a:lnTo>
                  <a:lnTo>
                    <a:pt x="159332" y="149589"/>
                  </a:lnTo>
                  <a:lnTo>
                    <a:pt x="174171" y="113008"/>
                  </a:lnTo>
                  <a:lnTo>
                    <a:pt x="181783" y="113008"/>
                  </a:lnTo>
                  <a:lnTo>
                    <a:pt x="163138" y="157631"/>
                  </a:lnTo>
                  <a:lnTo>
                    <a:pt x="155526" y="157631"/>
                  </a:lnTo>
                  <a:close/>
                  <a:moveTo>
                    <a:pt x="320502" y="113007"/>
                  </a:moveTo>
                  <a:lnTo>
                    <a:pt x="327458" y="113007"/>
                  </a:lnTo>
                  <a:lnTo>
                    <a:pt x="327458" y="157630"/>
                  </a:lnTo>
                  <a:lnTo>
                    <a:pt x="320502" y="157630"/>
                  </a:lnTo>
                  <a:close/>
                  <a:moveTo>
                    <a:pt x="121305" y="113007"/>
                  </a:moveTo>
                  <a:lnTo>
                    <a:pt x="128261" y="113007"/>
                  </a:lnTo>
                  <a:lnTo>
                    <a:pt x="128261" y="157630"/>
                  </a:lnTo>
                  <a:lnTo>
                    <a:pt x="121305" y="157630"/>
                  </a:lnTo>
                  <a:close/>
                  <a:moveTo>
                    <a:pt x="265878" y="112084"/>
                  </a:moveTo>
                  <a:lnTo>
                    <a:pt x="265878" y="119203"/>
                  </a:lnTo>
                  <a:cubicBezTo>
                    <a:pt x="265047" y="119012"/>
                    <a:pt x="264215" y="118932"/>
                    <a:pt x="263096" y="118932"/>
                  </a:cubicBezTo>
                  <a:cubicBezTo>
                    <a:pt x="258826" y="118932"/>
                    <a:pt x="252990" y="122436"/>
                    <a:pt x="250943" y="126051"/>
                  </a:cubicBezTo>
                  <a:lnTo>
                    <a:pt x="250943" y="157647"/>
                  </a:lnTo>
                  <a:lnTo>
                    <a:pt x="243987" y="157647"/>
                  </a:lnTo>
                  <a:lnTo>
                    <a:pt x="243987" y="113008"/>
                  </a:lnTo>
                  <a:lnTo>
                    <a:pt x="250943" y="113008"/>
                  </a:lnTo>
                  <a:lnTo>
                    <a:pt x="250943" y="120206"/>
                  </a:lnTo>
                  <a:cubicBezTo>
                    <a:pt x="254557" y="115492"/>
                    <a:pt x="259754" y="112084"/>
                    <a:pt x="265878" y="112084"/>
                  </a:cubicBezTo>
                  <a:close/>
                  <a:moveTo>
                    <a:pt x="290008" y="111909"/>
                  </a:moveTo>
                  <a:cubicBezTo>
                    <a:pt x="297619" y="111909"/>
                    <a:pt x="302992" y="114776"/>
                    <a:pt x="306606" y="118375"/>
                  </a:cubicBezTo>
                  <a:lnTo>
                    <a:pt x="303360" y="123184"/>
                  </a:lnTo>
                  <a:cubicBezTo>
                    <a:pt x="300673" y="119951"/>
                    <a:pt x="295748" y="117547"/>
                    <a:pt x="290008" y="117547"/>
                  </a:cubicBezTo>
                  <a:cubicBezTo>
                    <a:pt x="283883" y="117547"/>
                    <a:pt x="280077" y="120318"/>
                    <a:pt x="280077" y="124299"/>
                  </a:cubicBezTo>
                  <a:cubicBezTo>
                    <a:pt x="280077" y="128647"/>
                    <a:pt x="285179" y="130032"/>
                    <a:pt x="291031" y="131418"/>
                  </a:cubicBezTo>
                  <a:cubicBezTo>
                    <a:pt x="298819" y="133170"/>
                    <a:pt x="307821" y="135383"/>
                    <a:pt x="307821" y="145273"/>
                  </a:cubicBezTo>
                  <a:cubicBezTo>
                    <a:pt x="307821" y="152758"/>
                    <a:pt x="301793" y="158762"/>
                    <a:pt x="290200" y="158762"/>
                  </a:cubicBezTo>
                  <a:cubicBezTo>
                    <a:pt x="282860" y="158762"/>
                    <a:pt x="276656" y="156548"/>
                    <a:pt x="272114" y="151739"/>
                  </a:cubicBezTo>
                  <a:lnTo>
                    <a:pt x="275712" y="146738"/>
                  </a:lnTo>
                  <a:cubicBezTo>
                    <a:pt x="278686" y="150162"/>
                    <a:pt x="284347" y="153108"/>
                    <a:pt x="290456" y="153108"/>
                  </a:cubicBezTo>
                  <a:cubicBezTo>
                    <a:pt x="297315" y="153108"/>
                    <a:pt x="301041" y="150066"/>
                    <a:pt x="301041" y="145719"/>
                  </a:cubicBezTo>
                  <a:cubicBezTo>
                    <a:pt x="301041" y="140830"/>
                    <a:pt x="295573" y="139253"/>
                    <a:pt x="289544" y="137772"/>
                  </a:cubicBezTo>
                  <a:cubicBezTo>
                    <a:pt x="281932" y="136020"/>
                    <a:pt x="273313" y="133982"/>
                    <a:pt x="273313" y="124745"/>
                  </a:cubicBezTo>
                  <a:cubicBezTo>
                    <a:pt x="273313" y="117817"/>
                    <a:pt x="279342" y="111909"/>
                    <a:pt x="290008" y="111909"/>
                  </a:cubicBezTo>
                  <a:close/>
                  <a:moveTo>
                    <a:pt x="209862" y="111909"/>
                  </a:moveTo>
                  <a:cubicBezTo>
                    <a:pt x="223406" y="111909"/>
                    <a:pt x="231386" y="122436"/>
                    <a:pt x="231386" y="135845"/>
                  </a:cubicBezTo>
                  <a:lnTo>
                    <a:pt x="231386" y="137597"/>
                  </a:lnTo>
                  <a:lnTo>
                    <a:pt x="195119" y="137597"/>
                  </a:lnTo>
                  <a:cubicBezTo>
                    <a:pt x="195679" y="146005"/>
                    <a:pt x="201611" y="153029"/>
                    <a:pt x="211254" y="153029"/>
                  </a:cubicBezTo>
                  <a:cubicBezTo>
                    <a:pt x="216354" y="153029"/>
                    <a:pt x="221551" y="150990"/>
                    <a:pt x="225086" y="147391"/>
                  </a:cubicBezTo>
                  <a:lnTo>
                    <a:pt x="228428" y="151914"/>
                  </a:lnTo>
                  <a:cubicBezTo>
                    <a:pt x="223982" y="156357"/>
                    <a:pt x="217938" y="158746"/>
                    <a:pt x="210614" y="158746"/>
                  </a:cubicBezTo>
                  <a:cubicBezTo>
                    <a:pt x="197341" y="158746"/>
                    <a:pt x="187795" y="149222"/>
                    <a:pt x="187795" y="135272"/>
                  </a:cubicBezTo>
                  <a:cubicBezTo>
                    <a:pt x="187795" y="122340"/>
                    <a:pt x="197070" y="111909"/>
                    <a:pt x="209862" y="111909"/>
                  </a:cubicBezTo>
                  <a:close/>
                  <a:moveTo>
                    <a:pt x="452458" y="111893"/>
                  </a:moveTo>
                  <a:cubicBezTo>
                    <a:pt x="466098" y="111893"/>
                    <a:pt x="474637" y="122324"/>
                    <a:pt x="474637" y="135272"/>
                  </a:cubicBezTo>
                  <a:cubicBezTo>
                    <a:pt x="474637" y="148219"/>
                    <a:pt x="466098" y="158746"/>
                    <a:pt x="452458" y="158746"/>
                  </a:cubicBezTo>
                  <a:cubicBezTo>
                    <a:pt x="438834" y="158746"/>
                    <a:pt x="430295" y="148203"/>
                    <a:pt x="430295" y="135272"/>
                  </a:cubicBezTo>
                  <a:cubicBezTo>
                    <a:pt x="430295" y="122340"/>
                    <a:pt x="438834" y="111893"/>
                    <a:pt x="452458" y="111893"/>
                  </a:cubicBezTo>
                  <a:close/>
                  <a:moveTo>
                    <a:pt x="91707" y="111893"/>
                  </a:moveTo>
                  <a:cubicBezTo>
                    <a:pt x="101077" y="111893"/>
                    <a:pt x="105986" y="116607"/>
                    <a:pt x="105986" y="126306"/>
                  </a:cubicBezTo>
                  <a:lnTo>
                    <a:pt x="105986" y="157631"/>
                  </a:lnTo>
                  <a:lnTo>
                    <a:pt x="99030" y="157631"/>
                  </a:lnTo>
                  <a:lnTo>
                    <a:pt x="99030" y="128440"/>
                  </a:lnTo>
                  <a:lnTo>
                    <a:pt x="99046" y="128440"/>
                  </a:lnTo>
                  <a:cubicBezTo>
                    <a:pt x="99046" y="120588"/>
                    <a:pt x="95065" y="118088"/>
                    <a:pt x="89020" y="118088"/>
                  </a:cubicBezTo>
                  <a:cubicBezTo>
                    <a:pt x="83551" y="118088"/>
                    <a:pt x="78354" y="121416"/>
                    <a:pt x="75748" y="125016"/>
                  </a:cubicBezTo>
                  <a:lnTo>
                    <a:pt x="75748" y="157631"/>
                  </a:lnTo>
                  <a:lnTo>
                    <a:pt x="68792" y="157631"/>
                  </a:lnTo>
                  <a:lnTo>
                    <a:pt x="68792" y="113008"/>
                  </a:lnTo>
                  <a:lnTo>
                    <a:pt x="75748" y="113008"/>
                  </a:lnTo>
                  <a:lnTo>
                    <a:pt x="75748" y="119474"/>
                  </a:lnTo>
                  <a:cubicBezTo>
                    <a:pt x="78898" y="115779"/>
                    <a:pt x="85022" y="111893"/>
                    <a:pt x="91707" y="111893"/>
                  </a:cubicBezTo>
                  <a:close/>
                  <a:moveTo>
                    <a:pt x="344153" y="100809"/>
                  </a:moveTo>
                  <a:lnTo>
                    <a:pt x="351109" y="100809"/>
                  </a:lnTo>
                  <a:lnTo>
                    <a:pt x="351109" y="113008"/>
                  </a:lnTo>
                  <a:lnTo>
                    <a:pt x="360208" y="113008"/>
                  </a:lnTo>
                  <a:lnTo>
                    <a:pt x="360208" y="119107"/>
                  </a:lnTo>
                  <a:lnTo>
                    <a:pt x="351109" y="119107"/>
                  </a:lnTo>
                  <a:lnTo>
                    <a:pt x="351109" y="146818"/>
                  </a:lnTo>
                  <a:cubicBezTo>
                    <a:pt x="351109" y="150146"/>
                    <a:pt x="352596" y="152551"/>
                    <a:pt x="355650" y="152551"/>
                  </a:cubicBezTo>
                  <a:cubicBezTo>
                    <a:pt x="357601" y="152551"/>
                    <a:pt x="359456" y="151723"/>
                    <a:pt x="360383" y="150704"/>
                  </a:cubicBezTo>
                  <a:lnTo>
                    <a:pt x="362430" y="155879"/>
                  </a:lnTo>
                  <a:cubicBezTo>
                    <a:pt x="360671" y="157536"/>
                    <a:pt x="358161" y="158746"/>
                    <a:pt x="354083" y="158746"/>
                  </a:cubicBezTo>
                  <a:cubicBezTo>
                    <a:pt x="347495" y="158746"/>
                    <a:pt x="344153" y="154956"/>
                    <a:pt x="344153" y="148299"/>
                  </a:cubicBezTo>
                  <a:lnTo>
                    <a:pt x="344153" y="119107"/>
                  </a:lnTo>
                  <a:lnTo>
                    <a:pt x="336733" y="119107"/>
                  </a:lnTo>
                  <a:lnTo>
                    <a:pt x="336733" y="113008"/>
                  </a:lnTo>
                  <a:lnTo>
                    <a:pt x="344153" y="113008"/>
                  </a:lnTo>
                  <a:close/>
                  <a:moveTo>
                    <a:pt x="323940" y="96190"/>
                  </a:moveTo>
                  <a:cubicBezTo>
                    <a:pt x="326547" y="96190"/>
                    <a:pt x="328674" y="98228"/>
                    <a:pt x="328674" y="100808"/>
                  </a:cubicBezTo>
                  <a:cubicBezTo>
                    <a:pt x="328674" y="103388"/>
                    <a:pt x="326547" y="105522"/>
                    <a:pt x="323940" y="105522"/>
                  </a:cubicBezTo>
                  <a:cubicBezTo>
                    <a:pt x="321430" y="105522"/>
                    <a:pt x="319303" y="103404"/>
                    <a:pt x="319303" y="100808"/>
                  </a:cubicBezTo>
                  <a:cubicBezTo>
                    <a:pt x="319303" y="98228"/>
                    <a:pt x="321430" y="96190"/>
                    <a:pt x="323940" y="96190"/>
                  </a:cubicBezTo>
                  <a:close/>
                  <a:moveTo>
                    <a:pt x="124727" y="96190"/>
                  </a:moveTo>
                  <a:cubicBezTo>
                    <a:pt x="127334" y="96190"/>
                    <a:pt x="129461" y="98228"/>
                    <a:pt x="129461" y="100808"/>
                  </a:cubicBezTo>
                  <a:cubicBezTo>
                    <a:pt x="129461" y="103388"/>
                    <a:pt x="127334" y="105522"/>
                    <a:pt x="124727" y="105522"/>
                  </a:cubicBezTo>
                  <a:cubicBezTo>
                    <a:pt x="122233" y="105522"/>
                    <a:pt x="120090" y="103404"/>
                    <a:pt x="120090" y="100808"/>
                  </a:cubicBezTo>
                  <a:cubicBezTo>
                    <a:pt x="120090" y="98228"/>
                    <a:pt x="122217" y="96190"/>
                    <a:pt x="124727" y="96190"/>
                  </a:cubicBezTo>
                  <a:close/>
                  <a:moveTo>
                    <a:pt x="2766" y="96015"/>
                  </a:moveTo>
                  <a:lnTo>
                    <a:pt x="2782" y="96015"/>
                  </a:lnTo>
                  <a:lnTo>
                    <a:pt x="10473" y="96015"/>
                  </a:lnTo>
                  <a:lnTo>
                    <a:pt x="10473" y="133535"/>
                  </a:lnTo>
                  <a:cubicBezTo>
                    <a:pt x="10473" y="144811"/>
                    <a:pt x="16598" y="151913"/>
                    <a:pt x="27999" y="151913"/>
                  </a:cubicBezTo>
                  <a:cubicBezTo>
                    <a:pt x="39417" y="151913"/>
                    <a:pt x="45541" y="144795"/>
                    <a:pt x="45541" y="133535"/>
                  </a:cubicBezTo>
                  <a:lnTo>
                    <a:pt x="45541" y="96015"/>
                  </a:lnTo>
                  <a:lnTo>
                    <a:pt x="53233" y="96015"/>
                  </a:lnTo>
                  <a:lnTo>
                    <a:pt x="53233" y="133615"/>
                  </a:lnTo>
                  <a:cubicBezTo>
                    <a:pt x="53233" y="148951"/>
                    <a:pt x="44790" y="158745"/>
                    <a:pt x="27999" y="158745"/>
                  </a:cubicBezTo>
                  <a:cubicBezTo>
                    <a:pt x="11209" y="158745"/>
                    <a:pt x="2766" y="148856"/>
                    <a:pt x="2766" y="133711"/>
                  </a:cubicBezTo>
                  <a:close/>
                  <a:moveTo>
                    <a:pt x="502269" y="95076"/>
                  </a:moveTo>
                  <a:cubicBezTo>
                    <a:pt x="504860" y="95076"/>
                    <a:pt x="507274" y="95538"/>
                    <a:pt x="509049" y="96653"/>
                  </a:cubicBezTo>
                  <a:lnTo>
                    <a:pt x="507290" y="101828"/>
                  </a:lnTo>
                  <a:cubicBezTo>
                    <a:pt x="506171" y="101175"/>
                    <a:pt x="504876" y="100809"/>
                    <a:pt x="503293" y="100809"/>
                  </a:cubicBezTo>
                  <a:cubicBezTo>
                    <a:pt x="498751" y="100809"/>
                    <a:pt x="496241" y="103946"/>
                    <a:pt x="496241" y="109584"/>
                  </a:cubicBezTo>
                  <a:lnTo>
                    <a:pt x="496241" y="113008"/>
                  </a:lnTo>
                  <a:lnTo>
                    <a:pt x="505324" y="113008"/>
                  </a:lnTo>
                  <a:lnTo>
                    <a:pt x="505324" y="119108"/>
                  </a:lnTo>
                  <a:lnTo>
                    <a:pt x="496241" y="119108"/>
                  </a:lnTo>
                  <a:lnTo>
                    <a:pt x="496241" y="157631"/>
                  </a:lnTo>
                  <a:lnTo>
                    <a:pt x="489285" y="157631"/>
                  </a:lnTo>
                  <a:lnTo>
                    <a:pt x="489285" y="119108"/>
                  </a:lnTo>
                  <a:lnTo>
                    <a:pt x="481865" y="119108"/>
                  </a:lnTo>
                  <a:lnTo>
                    <a:pt x="481865" y="113008"/>
                  </a:lnTo>
                  <a:lnTo>
                    <a:pt x="489285" y="113008"/>
                  </a:lnTo>
                  <a:lnTo>
                    <a:pt x="489285" y="109584"/>
                  </a:lnTo>
                  <a:cubicBezTo>
                    <a:pt x="489285" y="100347"/>
                    <a:pt x="494482" y="95076"/>
                    <a:pt x="502269" y="95076"/>
                  </a:cubicBezTo>
                  <a:close/>
                  <a:moveTo>
                    <a:pt x="18181" y="38253"/>
                  </a:moveTo>
                  <a:cubicBezTo>
                    <a:pt x="11689" y="38253"/>
                    <a:pt x="7148" y="42314"/>
                    <a:pt x="7148" y="48048"/>
                  </a:cubicBezTo>
                  <a:cubicBezTo>
                    <a:pt x="7148" y="53685"/>
                    <a:pt x="11689" y="57746"/>
                    <a:pt x="18181" y="57746"/>
                  </a:cubicBezTo>
                  <a:cubicBezTo>
                    <a:pt x="23091" y="57746"/>
                    <a:pt x="27824" y="55899"/>
                    <a:pt x="30526" y="52204"/>
                  </a:cubicBezTo>
                  <a:lnTo>
                    <a:pt x="30526" y="43795"/>
                  </a:lnTo>
                  <a:cubicBezTo>
                    <a:pt x="27840" y="40101"/>
                    <a:pt x="23107" y="38253"/>
                    <a:pt x="18181" y="38253"/>
                  </a:cubicBezTo>
                  <a:close/>
                  <a:moveTo>
                    <a:pt x="207368" y="21627"/>
                  </a:moveTo>
                  <a:cubicBezTo>
                    <a:pt x="197806" y="21627"/>
                    <a:pt x="193073" y="29670"/>
                    <a:pt x="192705" y="36502"/>
                  </a:cubicBezTo>
                  <a:lnTo>
                    <a:pt x="222112" y="36502"/>
                  </a:lnTo>
                  <a:cubicBezTo>
                    <a:pt x="222016" y="29845"/>
                    <a:pt x="217570" y="21627"/>
                    <a:pt x="207368" y="21627"/>
                  </a:cubicBezTo>
                  <a:close/>
                  <a:moveTo>
                    <a:pt x="207448" y="15894"/>
                  </a:moveTo>
                  <a:cubicBezTo>
                    <a:pt x="220992" y="15894"/>
                    <a:pt x="228972" y="26421"/>
                    <a:pt x="228972" y="39830"/>
                  </a:cubicBezTo>
                  <a:lnTo>
                    <a:pt x="228972" y="41582"/>
                  </a:lnTo>
                  <a:lnTo>
                    <a:pt x="192705" y="41582"/>
                  </a:lnTo>
                  <a:cubicBezTo>
                    <a:pt x="193265" y="49990"/>
                    <a:pt x="199197" y="57014"/>
                    <a:pt x="208840" y="57014"/>
                  </a:cubicBezTo>
                  <a:cubicBezTo>
                    <a:pt x="213940" y="57014"/>
                    <a:pt x="219137" y="54975"/>
                    <a:pt x="222672" y="51376"/>
                  </a:cubicBezTo>
                  <a:lnTo>
                    <a:pt x="226014" y="55899"/>
                  </a:lnTo>
                  <a:cubicBezTo>
                    <a:pt x="221568" y="60342"/>
                    <a:pt x="215524" y="62731"/>
                    <a:pt x="208200" y="62731"/>
                  </a:cubicBezTo>
                  <a:cubicBezTo>
                    <a:pt x="194927" y="62731"/>
                    <a:pt x="185381" y="53207"/>
                    <a:pt x="185381" y="39257"/>
                  </a:cubicBezTo>
                  <a:cubicBezTo>
                    <a:pt x="185381" y="26341"/>
                    <a:pt x="194656" y="15894"/>
                    <a:pt x="207448" y="15894"/>
                  </a:cubicBezTo>
                  <a:close/>
                  <a:moveTo>
                    <a:pt x="20148" y="15894"/>
                  </a:moveTo>
                  <a:cubicBezTo>
                    <a:pt x="29615" y="15894"/>
                    <a:pt x="37498" y="20146"/>
                    <a:pt x="37498" y="30959"/>
                  </a:cubicBezTo>
                  <a:lnTo>
                    <a:pt x="37498" y="61632"/>
                  </a:lnTo>
                  <a:lnTo>
                    <a:pt x="30542" y="61632"/>
                  </a:lnTo>
                  <a:lnTo>
                    <a:pt x="30542" y="56552"/>
                  </a:lnTo>
                  <a:lnTo>
                    <a:pt x="30526" y="56552"/>
                  </a:lnTo>
                  <a:cubicBezTo>
                    <a:pt x="26817" y="60613"/>
                    <a:pt x="21715" y="62747"/>
                    <a:pt x="15687" y="62747"/>
                  </a:cubicBezTo>
                  <a:cubicBezTo>
                    <a:pt x="8075" y="62747"/>
                    <a:pt x="0" y="57667"/>
                    <a:pt x="0" y="47968"/>
                  </a:cubicBezTo>
                  <a:cubicBezTo>
                    <a:pt x="0" y="37983"/>
                    <a:pt x="8075" y="33285"/>
                    <a:pt x="15687" y="33285"/>
                  </a:cubicBezTo>
                  <a:cubicBezTo>
                    <a:pt x="21811" y="33285"/>
                    <a:pt x="26912" y="35228"/>
                    <a:pt x="30526" y="39384"/>
                  </a:cubicBezTo>
                  <a:lnTo>
                    <a:pt x="30526" y="31326"/>
                  </a:lnTo>
                  <a:cubicBezTo>
                    <a:pt x="30526" y="25322"/>
                    <a:pt x="25697" y="21898"/>
                    <a:pt x="19205" y="21898"/>
                  </a:cubicBezTo>
                  <a:cubicBezTo>
                    <a:pt x="13832" y="21898"/>
                    <a:pt x="9466" y="23841"/>
                    <a:pt x="5485" y="28093"/>
                  </a:cubicBezTo>
                  <a:lnTo>
                    <a:pt x="2239" y="23283"/>
                  </a:lnTo>
                  <a:cubicBezTo>
                    <a:pt x="7068" y="18299"/>
                    <a:pt x="12825" y="15894"/>
                    <a:pt x="20148" y="15894"/>
                  </a:cubicBezTo>
                  <a:close/>
                  <a:moveTo>
                    <a:pt x="108130" y="4810"/>
                  </a:moveTo>
                  <a:lnTo>
                    <a:pt x="115086" y="4810"/>
                  </a:lnTo>
                  <a:lnTo>
                    <a:pt x="115086" y="17009"/>
                  </a:lnTo>
                  <a:lnTo>
                    <a:pt x="124184" y="17009"/>
                  </a:lnTo>
                  <a:lnTo>
                    <a:pt x="124184" y="23108"/>
                  </a:lnTo>
                  <a:lnTo>
                    <a:pt x="115086" y="23108"/>
                  </a:lnTo>
                  <a:lnTo>
                    <a:pt x="115086" y="50819"/>
                  </a:lnTo>
                  <a:cubicBezTo>
                    <a:pt x="115086" y="54147"/>
                    <a:pt x="116573" y="56552"/>
                    <a:pt x="119627" y="56552"/>
                  </a:cubicBezTo>
                  <a:cubicBezTo>
                    <a:pt x="121578" y="56552"/>
                    <a:pt x="123433" y="55724"/>
                    <a:pt x="124360" y="54705"/>
                  </a:cubicBezTo>
                  <a:lnTo>
                    <a:pt x="126407" y="59880"/>
                  </a:lnTo>
                  <a:cubicBezTo>
                    <a:pt x="124648" y="61537"/>
                    <a:pt x="122138" y="62747"/>
                    <a:pt x="118060" y="62747"/>
                  </a:cubicBezTo>
                  <a:cubicBezTo>
                    <a:pt x="111472" y="62747"/>
                    <a:pt x="108130" y="58957"/>
                    <a:pt x="108130" y="52300"/>
                  </a:cubicBezTo>
                  <a:lnTo>
                    <a:pt x="108130" y="23108"/>
                  </a:lnTo>
                  <a:lnTo>
                    <a:pt x="100710" y="23108"/>
                  </a:lnTo>
                  <a:lnTo>
                    <a:pt x="100710" y="17009"/>
                  </a:lnTo>
                  <a:lnTo>
                    <a:pt x="108130" y="17009"/>
                  </a:lnTo>
                  <a:close/>
                  <a:moveTo>
                    <a:pt x="54161" y="4810"/>
                  </a:moveTo>
                  <a:lnTo>
                    <a:pt x="61117" y="4810"/>
                  </a:lnTo>
                  <a:lnTo>
                    <a:pt x="61117" y="17009"/>
                  </a:lnTo>
                  <a:lnTo>
                    <a:pt x="70215" y="17009"/>
                  </a:lnTo>
                  <a:lnTo>
                    <a:pt x="70215" y="23108"/>
                  </a:lnTo>
                  <a:lnTo>
                    <a:pt x="61117" y="23108"/>
                  </a:lnTo>
                  <a:lnTo>
                    <a:pt x="61117" y="50819"/>
                  </a:lnTo>
                  <a:cubicBezTo>
                    <a:pt x="61117" y="54147"/>
                    <a:pt x="62604" y="56552"/>
                    <a:pt x="65658" y="56552"/>
                  </a:cubicBezTo>
                  <a:cubicBezTo>
                    <a:pt x="67609" y="56552"/>
                    <a:pt x="69464" y="55724"/>
                    <a:pt x="70391" y="54705"/>
                  </a:cubicBezTo>
                  <a:lnTo>
                    <a:pt x="72438" y="59880"/>
                  </a:lnTo>
                  <a:cubicBezTo>
                    <a:pt x="70679" y="61537"/>
                    <a:pt x="68169" y="62747"/>
                    <a:pt x="64091" y="62747"/>
                  </a:cubicBezTo>
                  <a:cubicBezTo>
                    <a:pt x="57503" y="62747"/>
                    <a:pt x="54161" y="58957"/>
                    <a:pt x="54161" y="52300"/>
                  </a:cubicBezTo>
                  <a:lnTo>
                    <a:pt x="54161" y="23108"/>
                  </a:lnTo>
                  <a:lnTo>
                    <a:pt x="46741" y="23108"/>
                  </a:lnTo>
                  <a:lnTo>
                    <a:pt x="46741" y="17009"/>
                  </a:lnTo>
                  <a:lnTo>
                    <a:pt x="54161" y="17009"/>
                  </a:lnTo>
                  <a:close/>
                  <a:moveTo>
                    <a:pt x="135394" y="0"/>
                  </a:moveTo>
                  <a:lnTo>
                    <a:pt x="142350" y="0"/>
                  </a:lnTo>
                  <a:lnTo>
                    <a:pt x="142350" y="23474"/>
                  </a:lnTo>
                  <a:cubicBezTo>
                    <a:pt x="145500" y="19779"/>
                    <a:pt x="151625" y="15894"/>
                    <a:pt x="158405" y="15894"/>
                  </a:cubicBezTo>
                  <a:cubicBezTo>
                    <a:pt x="167775" y="15894"/>
                    <a:pt x="172685" y="20416"/>
                    <a:pt x="172685" y="30115"/>
                  </a:cubicBezTo>
                  <a:lnTo>
                    <a:pt x="172685" y="61616"/>
                  </a:lnTo>
                  <a:lnTo>
                    <a:pt x="165729" y="61616"/>
                  </a:lnTo>
                  <a:lnTo>
                    <a:pt x="165729" y="32249"/>
                  </a:lnTo>
                  <a:cubicBezTo>
                    <a:pt x="165729" y="24398"/>
                    <a:pt x="161651" y="22089"/>
                    <a:pt x="155622" y="22089"/>
                  </a:cubicBezTo>
                  <a:cubicBezTo>
                    <a:pt x="150249" y="22089"/>
                    <a:pt x="145052" y="25417"/>
                    <a:pt x="142350" y="29016"/>
                  </a:cubicBezTo>
                  <a:lnTo>
                    <a:pt x="142350" y="61632"/>
                  </a:lnTo>
                  <a:lnTo>
                    <a:pt x="135394" y="61632"/>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1162" name="Google Shape;1162;p122"/>
            <p:cNvSpPr/>
            <p:nvPr/>
          </p:nvSpPr>
          <p:spPr>
            <a:xfrm>
              <a:off x="6336544" y="6053060"/>
              <a:ext cx="351716" cy="306851"/>
            </a:xfrm>
            <a:custGeom>
              <a:rect b="b" l="l" r="r" t="t"/>
              <a:pathLst>
                <a:path extrusionOk="0" h="306851" w="351716">
                  <a:moveTo>
                    <a:pt x="351477" y="149938"/>
                  </a:moveTo>
                  <a:cubicBezTo>
                    <a:pt x="314122" y="148760"/>
                    <a:pt x="248528" y="145129"/>
                    <a:pt x="217474" y="143074"/>
                  </a:cubicBezTo>
                  <a:cubicBezTo>
                    <a:pt x="211142" y="142660"/>
                    <a:pt x="207288" y="140702"/>
                    <a:pt x="204985" y="136736"/>
                  </a:cubicBezTo>
                  <a:cubicBezTo>
                    <a:pt x="202683" y="132771"/>
                    <a:pt x="202907" y="128471"/>
                    <a:pt x="205705" y="122801"/>
                  </a:cubicBezTo>
                  <a:cubicBezTo>
                    <a:pt x="219745" y="94374"/>
                    <a:pt x="248832" y="36867"/>
                    <a:pt x="266694" y="3695"/>
                  </a:cubicBezTo>
                  <a:lnTo>
                    <a:pt x="266806" y="3472"/>
                  </a:lnTo>
                  <a:lnTo>
                    <a:pt x="260761" y="0"/>
                  </a:lnTo>
                  <a:lnTo>
                    <a:pt x="260633" y="207"/>
                  </a:lnTo>
                  <a:cubicBezTo>
                    <a:pt x="240757" y="32122"/>
                    <a:pt x="204858" y="86810"/>
                    <a:pt x="187651" y="112418"/>
                  </a:cubicBezTo>
                  <a:cubicBezTo>
                    <a:pt x="184118" y="117673"/>
                    <a:pt x="180504" y="120014"/>
                    <a:pt x="175898" y="120014"/>
                  </a:cubicBezTo>
                  <a:cubicBezTo>
                    <a:pt x="171293" y="120014"/>
                    <a:pt x="167663" y="117673"/>
                    <a:pt x="164145" y="112418"/>
                  </a:cubicBezTo>
                  <a:cubicBezTo>
                    <a:pt x="146044" y="85488"/>
                    <a:pt x="110576" y="31517"/>
                    <a:pt x="91083" y="207"/>
                  </a:cubicBezTo>
                  <a:lnTo>
                    <a:pt x="90955" y="0"/>
                  </a:lnTo>
                  <a:lnTo>
                    <a:pt x="84911" y="3472"/>
                  </a:lnTo>
                  <a:lnTo>
                    <a:pt x="85023" y="3695"/>
                  </a:lnTo>
                  <a:cubicBezTo>
                    <a:pt x="102725" y="36581"/>
                    <a:pt x="131860" y="93992"/>
                    <a:pt x="146091" y="122801"/>
                  </a:cubicBezTo>
                  <a:cubicBezTo>
                    <a:pt x="148890" y="128471"/>
                    <a:pt x="149114" y="132771"/>
                    <a:pt x="146811" y="136736"/>
                  </a:cubicBezTo>
                  <a:cubicBezTo>
                    <a:pt x="144508" y="140702"/>
                    <a:pt x="140655" y="142660"/>
                    <a:pt x="134322" y="143074"/>
                  </a:cubicBezTo>
                  <a:cubicBezTo>
                    <a:pt x="103300" y="145129"/>
                    <a:pt x="37690" y="148760"/>
                    <a:pt x="240" y="149938"/>
                  </a:cubicBezTo>
                  <a:lnTo>
                    <a:pt x="0" y="149954"/>
                  </a:lnTo>
                  <a:lnTo>
                    <a:pt x="0" y="156898"/>
                  </a:lnTo>
                  <a:lnTo>
                    <a:pt x="240" y="156914"/>
                  </a:lnTo>
                  <a:cubicBezTo>
                    <a:pt x="36699" y="158060"/>
                    <a:pt x="101541" y="161675"/>
                    <a:pt x="134322" y="163857"/>
                  </a:cubicBezTo>
                  <a:cubicBezTo>
                    <a:pt x="140655" y="164271"/>
                    <a:pt x="144508" y="166230"/>
                    <a:pt x="146811" y="170196"/>
                  </a:cubicBezTo>
                  <a:cubicBezTo>
                    <a:pt x="149114" y="174161"/>
                    <a:pt x="148890" y="178461"/>
                    <a:pt x="146091" y="184130"/>
                  </a:cubicBezTo>
                  <a:cubicBezTo>
                    <a:pt x="132419" y="211809"/>
                    <a:pt x="102805" y="270128"/>
                    <a:pt x="85023" y="303157"/>
                  </a:cubicBezTo>
                  <a:lnTo>
                    <a:pt x="84911" y="303380"/>
                  </a:lnTo>
                  <a:lnTo>
                    <a:pt x="90955" y="306852"/>
                  </a:lnTo>
                  <a:lnTo>
                    <a:pt x="91083" y="306645"/>
                  </a:lnTo>
                  <a:cubicBezTo>
                    <a:pt x="111008" y="274651"/>
                    <a:pt x="146459" y="220823"/>
                    <a:pt x="164145" y="194514"/>
                  </a:cubicBezTo>
                  <a:cubicBezTo>
                    <a:pt x="167679" y="189258"/>
                    <a:pt x="171293" y="186917"/>
                    <a:pt x="175898" y="186917"/>
                  </a:cubicBezTo>
                  <a:cubicBezTo>
                    <a:pt x="180504" y="186917"/>
                    <a:pt x="184133" y="189258"/>
                    <a:pt x="187651" y="194514"/>
                  </a:cubicBezTo>
                  <a:cubicBezTo>
                    <a:pt x="205577" y="221189"/>
                    <a:pt x="240917" y="274985"/>
                    <a:pt x="260633" y="306645"/>
                  </a:cubicBezTo>
                  <a:lnTo>
                    <a:pt x="260761" y="306852"/>
                  </a:lnTo>
                  <a:lnTo>
                    <a:pt x="266806" y="303380"/>
                  </a:lnTo>
                  <a:lnTo>
                    <a:pt x="266694" y="303157"/>
                  </a:lnTo>
                  <a:cubicBezTo>
                    <a:pt x="249296" y="270829"/>
                    <a:pt x="220097" y="213258"/>
                    <a:pt x="205705" y="184130"/>
                  </a:cubicBezTo>
                  <a:cubicBezTo>
                    <a:pt x="202907" y="178461"/>
                    <a:pt x="202683" y="174161"/>
                    <a:pt x="204985" y="170196"/>
                  </a:cubicBezTo>
                  <a:cubicBezTo>
                    <a:pt x="207288" y="166230"/>
                    <a:pt x="211142" y="164271"/>
                    <a:pt x="217474" y="163857"/>
                  </a:cubicBezTo>
                  <a:cubicBezTo>
                    <a:pt x="250303" y="161675"/>
                    <a:pt x="315130" y="158060"/>
                    <a:pt x="351477" y="156914"/>
                  </a:cubicBezTo>
                  <a:lnTo>
                    <a:pt x="351717" y="156898"/>
                  </a:lnTo>
                  <a:lnTo>
                    <a:pt x="351717" y="149954"/>
                  </a:lnTo>
                  <a:lnTo>
                    <a:pt x="351477" y="14993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1163" name="Google Shape;1163;p122"/>
            <p:cNvSpPr/>
            <p:nvPr/>
          </p:nvSpPr>
          <p:spPr>
            <a:xfrm>
              <a:off x="6722033" y="6049907"/>
              <a:ext cx="1201864" cy="312744"/>
            </a:xfrm>
            <a:custGeom>
              <a:rect b="b" l="l" r="r" t="t"/>
              <a:pathLst>
                <a:path extrusionOk="0" h="312744" w="1201864">
                  <a:moveTo>
                    <a:pt x="710820" y="45706"/>
                  </a:moveTo>
                  <a:lnTo>
                    <a:pt x="710820" y="151005"/>
                  </a:lnTo>
                  <a:lnTo>
                    <a:pt x="790422" y="151005"/>
                  </a:lnTo>
                  <a:cubicBezTo>
                    <a:pt x="809132" y="151005"/>
                    <a:pt x="824163" y="146132"/>
                    <a:pt x="835053" y="136545"/>
                  </a:cubicBezTo>
                  <a:cubicBezTo>
                    <a:pt x="845718" y="127165"/>
                    <a:pt x="850899" y="115332"/>
                    <a:pt x="850899" y="100394"/>
                  </a:cubicBezTo>
                  <a:cubicBezTo>
                    <a:pt x="850899" y="83688"/>
                    <a:pt x="845559" y="70996"/>
                    <a:pt x="834557" y="61616"/>
                  </a:cubicBezTo>
                  <a:cubicBezTo>
                    <a:pt x="823219" y="51949"/>
                    <a:pt x="806797" y="45849"/>
                    <a:pt x="785769" y="45706"/>
                  </a:cubicBezTo>
                  <a:close/>
                  <a:moveTo>
                    <a:pt x="466817" y="42155"/>
                  </a:moveTo>
                  <a:cubicBezTo>
                    <a:pt x="415967" y="42155"/>
                    <a:pt x="364652" y="77143"/>
                    <a:pt x="364652" y="155305"/>
                  </a:cubicBezTo>
                  <a:cubicBezTo>
                    <a:pt x="364652" y="212494"/>
                    <a:pt x="396074" y="270192"/>
                    <a:pt x="466273" y="270192"/>
                  </a:cubicBezTo>
                  <a:cubicBezTo>
                    <a:pt x="536457" y="270192"/>
                    <a:pt x="567879" y="213369"/>
                    <a:pt x="567879" y="157041"/>
                  </a:cubicBezTo>
                  <a:cubicBezTo>
                    <a:pt x="567879" y="72254"/>
                    <a:pt x="513446" y="42171"/>
                    <a:pt x="466817" y="42155"/>
                  </a:cubicBezTo>
                  <a:close/>
                  <a:moveTo>
                    <a:pt x="665007" y="2325"/>
                  </a:moveTo>
                  <a:lnTo>
                    <a:pt x="786281" y="2325"/>
                  </a:lnTo>
                  <a:cubicBezTo>
                    <a:pt x="821157" y="2325"/>
                    <a:pt x="849044" y="11960"/>
                    <a:pt x="869177" y="28777"/>
                  </a:cubicBezTo>
                  <a:cubicBezTo>
                    <a:pt x="889789" y="45993"/>
                    <a:pt x="900247" y="69801"/>
                    <a:pt x="900247" y="99534"/>
                  </a:cubicBezTo>
                  <a:cubicBezTo>
                    <a:pt x="900247" y="119616"/>
                    <a:pt x="893979" y="137691"/>
                    <a:pt x="881090" y="154795"/>
                  </a:cubicBezTo>
                  <a:cubicBezTo>
                    <a:pt x="872599" y="166071"/>
                    <a:pt x="859199" y="179735"/>
                    <a:pt x="830527" y="186280"/>
                  </a:cubicBezTo>
                  <a:lnTo>
                    <a:pt x="922410" y="309989"/>
                  </a:lnTo>
                  <a:lnTo>
                    <a:pt x="865483" y="309989"/>
                  </a:lnTo>
                  <a:lnTo>
                    <a:pt x="780940" y="193892"/>
                  </a:lnTo>
                  <a:lnTo>
                    <a:pt x="710820" y="193892"/>
                  </a:lnTo>
                  <a:lnTo>
                    <a:pt x="710820" y="309973"/>
                  </a:lnTo>
                  <a:lnTo>
                    <a:pt x="665007" y="309973"/>
                  </a:lnTo>
                  <a:close/>
                  <a:moveTo>
                    <a:pt x="0" y="2309"/>
                  </a:moveTo>
                  <a:lnTo>
                    <a:pt x="51042" y="2309"/>
                  </a:lnTo>
                  <a:lnTo>
                    <a:pt x="196798" y="196584"/>
                  </a:lnTo>
                  <a:cubicBezTo>
                    <a:pt x="206792" y="210073"/>
                    <a:pt x="216019" y="224836"/>
                    <a:pt x="222048" y="235187"/>
                  </a:cubicBezTo>
                  <a:cubicBezTo>
                    <a:pt x="221552" y="226285"/>
                    <a:pt x="221056" y="214229"/>
                    <a:pt x="221056" y="202062"/>
                  </a:cubicBezTo>
                  <a:lnTo>
                    <a:pt x="221072" y="202062"/>
                  </a:lnTo>
                  <a:lnTo>
                    <a:pt x="221072" y="2309"/>
                  </a:lnTo>
                  <a:lnTo>
                    <a:pt x="268932" y="2309"/>
                  </a:lnTo>
                  <a:lnTo>
                    <a:pt x="268932" y="309973"/>
                  </a:lnTo>
                  <a:lnTo>
                    <a:pt x="222719" y="309973"/>
                  </a:lnTo>
                  <a:lnTo>
                    <a:pt x="68488" y="104662"/>
                  </a:lnTo>
                  <a:cubicBezTo>
                    <a:pt x="61133" y="94756"/>
                    <a:pt x="53665" y="82430"/>
                    <a:pt x="48276" y="72986"/>
                  </a:cubicBezTo>
                  <a:cubicBezTo>
                    <a:pt x="48708" y="80169"/>
                    <a:pt x="49076" y="88832"/>
                    <a:pt x="49076" y="96827"/>
                  </a:cubicBezTo>
                  <a:lnTo>
                    <a:pt x="49076" y="309989"/>
                  </a:lnTo>
                  <a:lnTo>
                    <a:pt x="0" y="309989"/>
                  </a:lnTo>
                  <a:close/>
                  <a:moveTo>
                    <a:pt x="1093927" y="382"/>
                  </a:moveTo>
                  <a:cubicBezTo>
                    <a:pt x="1131441" y="382"/>
                    <a:pt x="1169147" y="12597"/>
                    <a:pt x="1198330" y="36453"/>
                  </a:cubicBezTo>
                  <a:lnTo>
                    <a:pt x="1170426" y="74929"/>
                  </a:lnTo>
                  <a:cubicBezTo>
                    <a:pt x="1149638" y="53366"/>
                    <a:pt x="1120903" y="42537"/>
                    <a:pt x="1094502" y="42537"/>
                  </a:cubicBezTo>
                  <a:cubicBezTo>
                    <a:pt x="1041573" y="42537"/>
                    <a:pt x="988164" y="77525"/>
                    <a:pt x="988164" y="155687"/>
                  </a:cubicBezTo>
                  <a:cubicBezTo>
                    <a:pt x="988164" y="212876"/>
                    <a:pt x="1020865" y="270574"/>
                    <a:pt x="1093927" y="270574"/>
                  </a:cubicBezTo>
                  <a:cubicBezTo>
                    <a:pt x="1129922" y="270574"/>
                    <a:pt x="1156067" y="254282"/>
                    <a:pt x="1173385" y="233802"/>
                  </a:cubicBezTo>
                  <a:lnTo>
                    <a:pt x="1201864" y="273647"/>
                  </a:lnTo>
                  <a:cubicBezTo>
                    <a:pt x="1175895" y="297440"/>
                    <a:pt x="1139980" y="312744"/>
                    <a:pt x="1094518" y="312744"/>
                  </a:cubicBezTo>
                  <a:cubicBezTo>
                    <a:pt x="990451" y="312744"/>
                    <a:pt x="936002" y="234614"/>
                    <a:pt x="936002" y="157423"/>
                  </a:cubicBezTo>
                  <a:cubicBezTo>
                    <a:pt x="936002" y="115412"/>
                    <a:pt x="950746" y="76490"/>
                    <a:pt x="977514" y="47840"/>
                  </a:cubicBezTo>
                  <a:cubicBezTo>
                    <a:pt x="1006505" y="16801"/>
                    <a:pt x="1046770" y="382"/>
                    <a:pt x="1093927" y="382"/>
                  </a:cubicBezTo>
                  <a:close/>
                  <a:moveTo>
                    <a:pt x="466321" y="0"/>
                  </a:moveTo>
                  <a:cubicBezTo>
                    <a:pt x="543269" y="0"/>
                    <a:pt x="621160" y="53350"/>
                    <a:pt x="621144" y="155305"/>
                  </a:cubicBezTo>
                  <a:cubicBezTo>
                    <a:pt x="621144" y="233356"/>
                    <a:pt x="568151" y="312362"/>
                    <a:pt x="466881" y="312362"/>
                  </a:cubicBezTo>
                  <a:cubicBezTo>
                    <a:pt x="364860" y="312362"/>
                    <a:pt x="311483" y="234232"/>
                    <a:pt x="311483" y="157041"/>
                  </a:cubicBezTo>
                  <a:cubicBezTo>
                    <a:pt x="311483" y="115030"/>
                    <a:pt x="325939" y="76108"/>
                    <a:pt x="352179" y="47458"/>
                  </a:cubicBezTo>
                  <a:cubicBezTo>
                    <a:pt x="380627" y="16419"/>
                    <a:pt x="420092" y="0"/>
                    <a:pt x="466321"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gr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Graphic" showMasterSp="0">
  <p:cSld name="Break Graphic">
    <p:bg>
      <p:bgPr>
        <a:solidFill>
          <a:srgbClr val="F6F4F1"/>
        </a:solidFill>
      </p:bgPr>
    </p:bg>
    <p:spTree>
      <p:nvGrpSpPr>
        <p:cNvPr id="1164" name="Shape 1164"/>
        <p:cNvGrpSpPr/>
        <p:nvPr/>
      </p:nvGrpSpPr>
      <p:grpSpPr>
        <a:xfrm>
          <a:off x="0" y="0"/>
          <a:ext cx="0" cy="0"/>
          <a:chOff x="0" y="0"/>
          <a:chExt cx="0" cy="0"/>
        </a:xfrm>
      </p:grpSpPr>
      <p:sp>
        <p:nvSpPr>
          <p:cNvPr id="1165" name="Google Shape;1165;p123"/>
          <p:cNvSpPr txBox="1"/>
          <p:nvPr>
            <p:ph type="title"/>
          </p:nvPr>
        </p:nvSpPr>
        <p:spPr>
          <a:xfrm>
            <a:off x="914400" y="2247984"/>
            <a:ext cx="4057800" cy="877200"/>
          </a:xfrm>
          <a:prstGeom prst="rect">
            <a:avLst/>
          </a:prstGeom>
          <a:noFill/>
          <a:ln>
            <a:noFill/>
          </a:ln>
        </p:spPr>
        <p:txBody>
          <a:bodyPr anchorCtr="0" anchor="t" bIns="45700" lIns="0" spcFirstLastPara="1" rIns="0" wrap="square" tIns="45700">
            <a:noAutofit/>
          </a:bodyPr>
          <a:lstStyle>
            <a:lvl1pPr lvl="0" algn="l">
              <a:lnSpc>
                <a:spcPct val="100000"/>
              </a:lnSpc>
              <a:spcBef>
                <a:spcPts val="600"/>
              </a:spcBef>
              <a:spcAft>
                <a:spcPts val="0"/>
              </a:spcAft>
              <a:buClr>
                <a:schemeClr val="dk1"/>
              </a:buClr>
              <a:buSzPts val="4500"/>
              <a:buFont typeface="Roboto Light"/>
              <a:buNone/>
              <a:defRPr sz="4500" cap="none">
                <a:solidFill>
                  <a:schemeClr val="dk1"/>
                </a:solidFill>
                <a:latin typeface="Roboto Light"/>
                <a:ea typeface="Roboto Light"/>
                <a:cs typeface="Roboto Light"/>
                <a:sym typeface="Roboto Light"/>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166" name="Google Shape;1166;p123"/>
          <p:cNvCxnSpPr/>
          <p:nvPr/>
        </p:nvCxnSpPr>
        <p:spPr>
          <a:xfrm>
            <a:off x="914400" y="2180803"/>
            <a:ext cx="8229600" cy="0"/>
          </a:xfrm>
          <a:prstGeom prst="straightConnector1">
            <a:avLst/>
          </a:prstGeom>
          <a:solidFill>
            <a:schemeClr val="accent1"/>
          </a:solidFill>
          <a:ln cap="flat" cmpd="sng" w="9525">
            <a:solidFill>
              <a:srgbClr val="CDC7C3"/>
            </a:solidFill>
            <a:prstDash val="solid"/>
            <a:round/>
            <a:headEnd len="sm" w="sm" type="none"/>
            <a:tailEnd len="sm" w="sm" type="none"/>
          </a:ln>
        </p:spPr>
      </p:cxnSp>
      <p:pic>
        <p:nvPicPr>
          <p:cNvPr id="1167" name="Google Shape;1167;p123"/>
          <p:cNvPicPr preferRelativeResize="0"/>
          <p:nvPr/>
        </p:nvPicPr>
        <p:blipFill rotWithShape="1">
          <a:blip r:embed="rId2">
            <a:alphaModFix/>
          </a:blip>
          <a:srcRect b="0" l="-2817" r="0" t="0"/>
          <a:stretch/>
        </p:blipFill>
        <p:spPr>
          <a:xfrm>
            <a:off x="4972050" y="0"/>
            <a:ext cx="4171950" cy="685800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RC" showMasterSp="0" type="blank">
  <p:cSld name="BLANK">
    <p:spTree>
      <p:nvGrpSpPr>
        <p:cNvPr id="1168" name="Shape 1168"/>
        <p:cNvGrpSpPr/>
        <p:nvPr/>
      </p:nvGrpSpPr>
      <p:grpSpPr>
        <a:xfrm>
          <a:off x="0" y="0"/>
          <a:ext cx="0" cy="0"/>
          <a:chOff x="0" y="0"/>
          <a:chExt cx="0" cy="0"/>
        </a:xfrm>
      </p:grpSpPr>
      <p:pic>
        <p:nvPicPr>
          <p:cNvPr id="1169" name="Google Shape;1169;p12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170" name="Google Shape;1170;p124"/>
          <p:cNvSpPr/>
          <p:nvPr/>
        </p:nvSpPr>
        <p:spPr>
          <a:xfrm>
            <a:off x="0" y="1"/>
            <a:ext cx="9144000" cy="6858000"/>
          </a:xfrm>
          <a:prstGeom prst="rect">
            <a:avLst/>
          </a:prstGeom>
          <a:solidFill>
            <a:srgbClr val="C14F11">
              <a:alpha val="5450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chemeClr val="lt1"/>
              </a:solidFill>
              <a:latin typeface="Roboto"/>
              <a:ea typeface="Roboto"/>
              <a:cs typeface="Roboto"/>
              <a:sym typeface="Roboto"/>
            </a:endParaRPr>
          </a:p>
        </p:txBody>
      </p:sp>
      <p:pic>
        <p:nvPicPr>
          <p:cNvPr id="1171" name="Google Shape;1171;p124"/>
          <p:cNvPicPr preferRelativeResize="0"/>
          <p:nvPr/>
        </p:nvPicPr>
        <p:blipFill rotWithShape="1">
          <a:blip r:embed="rId3">
            <a:alphaModFix/>
          </a:blip>
          <a:srcRect b="0" l="0" r="0" t="0"/>
          <a:stretch/>
        </p:blipFill>
        <p:spPr>
          <a:xfrm>
            <a:off x="2943242" y="5989292"/>
            <a:ext cx="3257516" cy="498207"/>
          </a:xfrm>
          <a:prstGeom prst="rect">
            <a:avLst/>
          </a:prstGeom>
          <a:noFill/>
          <a:ln>
            <a:noFill/>
          </a:ln>
        </p:spPr>
      </p:pic>
      <p:pic>
        <p:nvPicPr>
          <p:cNvPr id="1172" name="Google Shape;1172;p124"/>
          <p:cNvPicPr preferRelativeResize="0"/>
          <p:nvPr/>
        </p:nvPicPr>
        <p:blipFill rotWithShape="1">
          <a:blip r:embed="rId4">
            <a:alphaModFix/>
          </a:blip>
          <a:srcRect b="0" l="0" r="0" t="0"/>
          <a:stretch/>
        </p:blipFill>
        <p:spPr>
          <a:xfrm>
            <a:off x="2495391" y="1375670"/>
            <a:ext cx="4141188" cy="724709"/>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Page" showMasterSp="0">
  <p:cSld name="About Page">
    <p:spTree>
      <p:nvGrpSpPr>
        <p:cNvPr id="1173" name="Shape 1173"/>
        <p:cNvGrpSpPr/>
        <p:nvPr/>
      </p:nvGrpSpPr>
      <p:grpSpPr>
        <a:xfrm>
          <a:off x="0" y="0"/>
          <a:ext cx="0" cy="0"/>
          <a:chOff x="0" y="0"/>
          <a:chExt cx="0" cy="0"/>
        </a:xfrm>
      </p:grpSpPr>
      <p:pic>
        <p:nvPicPr>
          <p:cNvPr id="1174" name="Google Shape;1174;p125"/>
          <p:cNvPicPr preferRelativeResize="0"/>
          <p:nvPr/>
        </p:nvPicPr>
        <p:blipFill rotWithShape="1">
          <a:blip r:embed="rId2">
            <a:alphaModFix/>
          </a:blip>
          <a:srcRect b="0" l="0" r="0" t="0"/>
          <a:stretch/>
        </p:blipFill>
        <p:spPr>
          <a:xfrm>
            <a:off x="-24063" y="-18047"/>
            <a:ext cx="9180095" cy="5163803"/>
          </a:xfrm>
          <a:prstGeom prst="rect">
            <a:avLst/>
          </a:prstGeom>
          <a:noFill/>
          <a:ln>
            <a:noFill/>
          </a:ln>
        </p:spPr>
      </p:pic>
      <p:sp>
        <p:nvSpPr>
          <p:cNvPr id="1175" name="Google Shape;1175;p125"/>
          <p:cNvSpPr/>
          <p:nvPr/>
        </p:nvSpPr>
        <p:spPr>
          <a:xfrm>
            <a:off x="-24063" y="-18047"/>
            <a:ext cx="9168000" cy="6885000"/>
          </a:xfrm>
          <a:prstGeom prst="rect">
            <a:avLst/>
          </a:prstGeom>
          <a:solidFill>
            <a:srgbClr val="C14F11">
              <a:alpha val="5450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chemeClr val="lt1"/>
              </a:solidFill>
              <a:latin typeface="Roboto"/>
              <a:ea typeface="Roboto"/>
              <a:cs typeface="Roboto"/>
              <a:sym typeface="Roboto"/>
            </a:endParaRPr>
          </a:p>
        </p:txBody>
      </p:sp>
      <p:pic>
        <p:nvPicPr>
          <p:cNvPr id="1176" name="Google Shape;1176;p125"/>
          <p:cNvPicPr preferRelativeResize="0"/>
          <p:nvPr/>
        </p:nvPicPr>
        <p:blipFill rotWithShape="1">
          <a:blip r:embed="rId3">
            <a:alphaModFix/>
          </a:blip>
          <a:srcRect b="0" l="0" r="0" t="0"/>
          <a:stretch/>
        </p:blipFill>
        <p:spPr>
          <a:xfrm>
            <a:off x="2943242" y="5989292"/>
            <a:ext cx="3257516" cy="498207"/>
          </a:xfrm>
          <a:prstGeom prst="rect">
            <a:avLst/>
          </a:prstGeom>
          <a:noFill/>
          <a:ln>
            <a:noFill/>
          </a:ln>
        </p:spPr>
      </p:pic>
      <p:sp>
        <p:nvSpPr>
          <p:cNvPr id="1177" name="Google Shape;1177;p125"/>
          <p:cNvSpPr/>
          <p:nvPr>
            <p:ph idx="2" type="pic"/>
          </p:nvPr>
        </p:nvSpPr>
        <p:spPr>
          <a:xfrm>
            <a:off x="3040856" y="1055688"/>
            <a:ext cx="3062400" cy="12921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173" name="Shape 173"/>
        <p:cNvGrpSpPr/>
        <p:nvPr/>
      </p:nvGrpSpPr>
      <p:grpSpPr>
        <a:xfrm>
          <a:off x="0" y="0"/>
          <a:ext cx="0" cy="0"/>
          <a:chOff x="0" y="0"/>
          <a:chExt cx="0" cy="0"/>
        </a:xfrm>
      </p:grpSpPr>
      <p:sp>
        <p:nvSpPr>
          <p:cNvPr id="174" name="Google Shape;174;p13"/>
          <p:cNvSpPr txBox="1"/>
          <p:nvPr>
            <p:ph idx="10" type="dt"/>
          </p:nvPr>
        </p:nvSpPr>
        <p:spPr>
          <a:xfrm>
            <a:off x="1564260" y="6446588"/>
            <a:ext cx="1127622" cy="365125"/>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5" name="Google Shape;175;p13"/>
          <p:cNvSpPr txBox="1"/>
          <p:nvPr>
            <p:ph idx="11" type="ftr"/>
          </p:nvPr>
        </p:nvSpPr>
        <p:spPr>
          <a:xfrm>
            <a:off x="3581400" y="6400800"/>
            <a:ext cx="4876800" cy="365125"/>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6" name="Google Shape;176;p13"/>
          <p:cNvSpPr txBox="1"/>
          <p:nvPr>
            <p:ph idx="12" type="sldNum"/>
          </p:nvPr>
        </p:nvSpPr>
        <p:spPr>
          <a:xfrm>
            <a:off x="914400" y="6447681"/>
            <a:ext cx="60960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77" name="Google Shape;177;p13"/>
          <p:cNvSpPr txBox="1"/>
          <p:nvPr>
            <p:ph type="title"/>
          </p:nvPr>
        </p:nvSpPr>
        <p:spPr>
          <a:xfrm>
            <a:off x="903150" y="367779"/>
            <a:ext cx="7337700" cy="5235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accent1"/>
              </a:buClr>
              <a:buSzPts val="3600"/>
              <a:buFont typeface="Calibri"/>
              <a:buNone/>
              <a:defRPr b="0" i="0" sz="36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SzPts val="3600"/>
              <a:buNone/>
              <a:defRPr b="0" i="0" sz="3600" u="none" cap="none" strike="noStrike">
                <a:solidFill>
                  <a:schemeClr val="dk2"/>
                </a:solidFill>
              </a:defRPr>
            </a:lvl2pPr>
            <a:lvl3pPr lvl="2" marR="0" rtl="0" algn="l">
              <a:lnSpc>
                <a:spcPct val="100000"/>
              </a:lnSpc>
              <a:spcBef>
                <a:spcPts val="0"/>
              </a:spcBef>
              <a:spcAft>
                <a:spcPts val="0"/>
              </a:spcAft>
              <a:buSzPts val="3600"/>
              <a:buNone/>
              <a:defRPr b="0" i="0" sz="3600" u="none" cap="none" strike="noStrike">
                <a:solidFill>
                  <a:schemeClr val="dk2"/>
                </a:solidFill>
              </a:defRPr>
            </a:lvl3pPr>
            <a:lvl4pPr lvl="3" marR="0" rtl="0" algn="l">
              <a:lnSpc>
                <a:spcPct val="100000"/>
              </a:lnSpc>
              <a:spcBef>
                <a:spcPts val="0"/>
              </a:spcBef>
              <a:spcAft>
                <a:spcPts val="0"/>
              </a:spcAft>
              <a:buSzPts val="3600"/>
              <a:buNone/>
              <a:defRPr b="0" i="0" sz="3600" u="none" cap="none" strike="noStrike">
                <a:solidFill>
                  <a:schemeClr val="dk2"/>
                </a:solidFill>
              </a:defRPr>
            </a:lvl4pPr>
            <a:lvl5pPr lvl="4" marR="0" rtl="0" algn="l">
              <a:lnSpc>
                <a:spcPct val="100000"/>
              </a:lnSpc>
              <a:spcBef>
                <a:spcPts val="0"/>
              </a:spcBef>
              <a:spcAft>
                <a:spcPts val="0"/>
              </a:spcAft>
              <a:buSzPts val="3600"/>
              <a:buNone/>
              <a:defRPr b="0" i="0" sz="3600" u="none" cap="none" strike="noStrike">
                <a:solidFill>
                  <a:schemeClr val="dk2"/>
                </a:solidFill>
              </a:defRPr>
            </a:lvl5pPr>
            <a:lvl6pPr lvl="5" marR="0" rtl="0" algn="l">
              <a:lnSpc>
                <a:spcPct val="100000"/>
              </a:lnSpc>
              <a:spcBef>
                <a:spcPts val="0"/>
              </a:spcBef>
              <a:spcAft>
                <a:spcPts val="0"/>
              </a:spcAft>
              <a:buSzPts val="3600"/>
              <a:buNone/>
              <a:defRPr b="0" i="0" sz="3600" u="none" cap="none" strike="noStrike">
                <a:solidFill>
                  <a:schemeClr val="dk2"/>
                </a:solidFill>
              </a:defRPr>
            </a:lvl6pPr>
            <a:lvl7pPr lvl="6" marR="0" rtl="0" algn="l">
              <a:lnSpc>
                <a:spcPct val="100000"/>
              </a:lnSpc>
              <a:spcBef>
                <a:spcPts val="0"/>
              </a:spcBef>
              <a:spcAft>
                <a:spcPts val="0"/>
              </a:spcAft>
              <a:buSzPts val="3600"/>
              <a:buNone/>
              <a:defRPr b="0" i="0" sz="3600" u="none" cap="none" strike="noStrike">
                <a:solidFill>
                  <a:schemeClr val="dk2"/>
                </a:solidFill>
              </a:defRPr>
            </a:lvl7pPr>
            <a:lvl8pPr lvl="7" marR="0" rtl="0" algn="l">
              <a:lnSpc>
                <a:spcPct val="100000"/>
              </a:lnSpc>
              <a:spcBef>
                <a:spcPts val="0"/>
              </a:spcBef>
              <a:spcAft>
                <a:spcPts val="0"/>
              </a:spcAft>
              <a:buSzPts val="3600"/>
              <a:buNone/>
              <a:defRPr b="0" i="0" sz="3600" u="none" cap="none" strike="noStrike">
                <a:solidFill>
                  <a:schemeClr val="dk2"/>
                </a:solidFill>
              </a:defRPr>
            </a:lvl8pPr>
            <a:lvl9pPr lvl="8" marR="0" rtl="0" algn="l">
              <a:lnSpc>
                <a:spcPct val="100000"/>
              </a:lnSpc>
              <a:spcBef>
                <a:spcPts val="0"/>
              </a:spcBef>
              <a:spcAft>
                <a:spcPts val="0"/>
              </a:spcAft>
              <a:buSzPts val="3600"/>
              <a:buNone/>
              <a:defRPr b="0" i="0" sz="3600" u="none" cap="none" strike="noStrike">
                <a:solidFill>
                  <a:schemeClr val="dk2"/>
                </a:solidFill>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178" name="Shape 1178"/>
        <p:cNvGrpSpPr/>
        <p:nvPr/>
      </p:nvGrpSpPr>
      <p:grpSpPr>
        <a:xfrm>
          <a:off x="0" y="0"/>
          <a:ext cx="0" cy="0"/>
          <a:chOff x="0" y="0"/>
          <a:chExt cx="0" cy="0"/>
        </a:xfrm>
      </p:grpSpPr>
      <p:sp>
        <p:nvSpPr>
          <p:cNvPr id="1179" name="Google Shape;1179;p126"/>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Width Title Only">
  <p:cSld name="Full Width Title Only">
    <p:spTree>
      <p:nvGrpSpPr>
        <p:cNvPr id="1180" name="Shape 1180"/>
        <p:cNvGrpSpPr/>
        <p:nvPr/>
      </p:nvGrpSpPr>
      <p:grpSpPr>
        <a:xfrm>
          <a:off x="0" y="0"/>
          <a:ext cx="0" cy="0"/>
          <a:chOff x="0" y="0"/>
          <a:chExt cx="0" cy="0"/>
        </a:xfrm>
      </p:grpSpPr>
      <p:sp>
        <p:nvSpPr>
          <p:cNvPr id="1181" name="Google Shape;1181;p127"/>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2" name="Google Shape;1182;p127"/>
          <p:cNvSpPr txBox="1"/>
          <p:nvPr>
            <p:ph idx="1" type="body"/>
          </p:nvPr>
        </p:nvSpPr>
        <p:spPr>
          <a:xfrm>
            <a:off x="514350" y="1066800"/>
            <a:ext cx="73152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183" name="Shape 1183"/>
        <p:cNvGrpSpPr/>
        <p:nvPr/>
      </p:nvGrpSpPr>
      <p:grpSpPr>
        <a:xfrm>
          <a:off x="0" y="0"/>
          <a:ext cx="0" cy="0"/>
          <a:chOff x="0" y="0"/>
          <a:chExt cx="0" cy="0"/>
        </a:xfrm>
      </p:grpSpPr>
      <p:sp>
        <p:nvSpPr>
          <p:cNvPr id="1184" name="Google Shape;1184;p128"/>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5" name="Google Shape;1185;p128"/>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able">
  <p:cSld name="Title Table">
    <p:spTree>
      <p:nvGrpSpPr>
        <p:cNvPr id="1186" name="Shape 1186"/>
        <p:cNvGrpSpPr/>
        <p:nvPr/>
      </p:nvGrpSpPr>
      <p:grpSpPr>
        <a:xfrm>
          <a:off x="0" y="0"/>
          <a:ext cx="0" cy="0"/>
          <a:chOff x="0" y="0"/>
          <a:chExt cx="0" cy="0"/>
        </a:xfrm>
      </p:grpSpPr>
      <p:sp>
        <p:nvSpPr>
          <p:cNvPr id="1187" name="Google Shape;1187;p129"/>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8" name="Google Shape;1188;p129"/>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9" name="Google Shape;1189;p129"/>
          <p:cNvSpPr txBox="1"/>
          <p:nvPr>
            <p:ph idx="2" type="body"/>
          </p:nvPr>
        </p:nvSpPr>
        <p:spPr>
          <a:xfrm>
            <a:off x="516117" y="6209517"/>
            <a:ext cx="73176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rrow Title">
  <p:cSld name="Narrow Title">
    <p:spTree>
      <p:nvGrpSpPr>
        <p:cNvPr id="1190" name="Shape 1190"/>
        <p:cNvGrpSpPr/>
        <p:nvPr/>
      </p:nvGrpSpPr>
      <p:grpSpPr>
        <a:xfrm>
          <a:off x="0" y="0"/>
          <a:ext cx="0" cy="0"/>
          <a:chOff x="0" y="0"/>
          <a:chExt cx="0" cy="0"/>
        </a:xfrm>
      </p:grpSpPr>
      <p:sp>
        <p:nvSpPr>
          <p:cNvPr id="1191" name="Google Shape;1191;p130"/>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2" name="Google Shape;1192;p130"/>
          <p:cNvSpPr txBox="1"/>
          <p:nvPr>
            <p:ph idx="1" type="body"/>
          </p:nvPr>
        </p:nvSpPr>
        <p:spPr>
          <a:xfrm>
            <a:off x="514350" y="1447800"/>
            <a:ext cx="2914800" cy="2139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912">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earch Areas">
  <p:cSld name="Research Areas">
    <p:bg>
      <p:bgPr>
        <a:blipFill>
          <a:blip r:embed="rId2">
            <a:alphaModFix amt="70000"/>
          </a:blip>
          <a:stretch>
            <a:fillRect/>
          </a:stretch>
        </a:blipFill>
      </p:bgPr>
    </p:bg>
    <p:spTree>
      <p:nvGrpSpPr>
        <p:cNvPr id="1193" name="Shape 1193"/>
        <p:cNvGrpSpPr/>
        <p:nvPr/>
      </p:nvGrpSpPr>
      <p:grpSpPr>
        <a:xfrm>
          <a:off x="0" y="0"/>
          <a:ext cx="0" cy="0"/>
          <a:chOff x="0" y="0"/>
          <a:chExt cx="0" cy="0"/>
        </a:xfrm>
      </p:grpSpPr>
      <p:sp>
        <p:nvSpPr>
          <p:cNvPr id="1194" name="Google Shape;1194;p131"/>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5" name="Google Shape;1195;p131"/>
          <p:cNvSpPr txBox="1"/>
          <p:nvPr>
            <p:ph idx="1" type="body"/>
          </p:nvPr>
        </p:nvSpPr>
        <p:spPr>
          <a:xfrm>
            <a:off x="514350" y="1447800"/>
            <a:ext cx="2914800" cy="2139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912">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p:cSld name="Title Bullets">
    <p:spTree>
      <p:nvGrpSpPr>
        <p:cNvPr id="1196" name="Shape 1196"/>
        <p:cNvGrpSpPr/>
        <p:nvPr/>
      </p:nvGrpSpPr>
      <p:grpSpPr>
        <a:xfrm>
          <a:off x="0" y="0"/>
          <a:ext cx="0" cy="0"/>
          <a:chOff x="0" y="0"/>
          <a:chExt cx="0" cy="0"/>
        </a:xfrm>
      </p:grpSpPr>
      <p:sp>
        <p:nvSpPr>
          <p:cNvPr id="1197" name="Google Shape;1197;p132"/>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8" name="Google Shape;1198;p132"/>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9" name="Google Shape;1199;p132"/>
          <p:cNvSpPr txBox="1"/>
          <p:nvPr>
            <p:ph idx="2" type="body"/>
          </p:nvPr>
        </p:nvSpPr>
        <p:spPr>
          <a:xfrm>
            <a:off x="514350" y="2255524"/>
            <a:ext cx="7306800" cy="3848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0" name="Google Shape;1200;p132"/>
          <p:cNvSpPr txBox="1"/>
          <p:nvPr>
            <p:ph idx="3" type="body"/>
          </p:nvPr>
        </p:nvSpPr>
        <p:spPr>
          <a:xfrm>
            <a:off x="516117" y="6209517"/>
            <a:ext cx="73176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Title Content">
  <p:cSld name="Half Title Content">
    <p:spTree>
      <p:nvGrpSpPr>
        <p:cNvPr id="1201" name="Shape 1201"/>
        <p:cNvGrpSpPr/>
        <p:nvPr/>
      </p:nvGrpSpPr>
      <p:grpSpPr>
        <a:xfrm>
          <a:off x="0" y="0"/>
          <a:ext cx="0" cy="0"/>
          <a:chOff x="0" y="0"/>
          <a:chExt cx="0" cy="0"/>
        </a:xfrm>
      </p:grpSpPr>
      <p:sp>
        <p:nvSpPr>
          <p:cNvPr id="1202" name="Google Shape;1202;p133"/>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3" name="Google Shape;1203;p133"/>
          <p:cNvSpPr txBox="1"/>
          <p:nvPr>
            <p:ph idx="1" type="body"/>
          </p:nvPr>
        </p:nvSpPr>
        <p:spPr>
          <a:xfrm>
            <a:off x="514350" y="1066800"/>
            <a:ext cx="37149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4" name="Google Shape;1204;p133"/>
          <p:cNvSpPr txBox="1"/>
          <p:nvPr>
            <p:ph idx="2" type="body"/>
          </p:nvPr>
        </p:nvSpPr>
        <p:spPr>
          <a:xfrm>
            <a:off x="514350" y="2095500"/>
            <a:ext cx="3714900" cy="38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20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5" name="Google Shape;1205;p133"/>
          <p:cNvSpPr txBox="1"/>
          <p:nvPr>
            <p:ph idx="3" type="body"/>
          </p:nvPr>
        </p:nvSpPr>
        <p:spPr>
          <a:xfrm>
            <a:off x="516117" y="6209517"/>
            <a:ext cx="37170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Bullets - Process">
  <p:cSld name="Header Bullets - Process">
    <p:spTree>
      <p:nvGrpSpPr>
        <p:cNvPr id="1206" name="Shape 1206"/>
        <p:cNvGrpSpPr/>
        <p:nvPr/>
      </p:nvGrpSpPr>
      <p:grpSpPr>
        <a:xfrm>
          <a:off x="0" y="0"/>
          <a:ext cx="0" cy="0"/>
          <a:chOff x="0" y="0"/>
          <a:chExt cx="0" cy="0"/>
        </a:xfrm>
      </p:grpSpPr>
      <p:sp>
        <p:nvSpPr>
          <p:cNvPr id="1207" name="Google Shape;1207;p134"/>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8" name="Google Shape;1208;p134"/>
          <p:cNvSpPr txBox="1"/>
          <p:nvPr>
            <p:ph idx="1" type="body"/>
          </p:nvPr>
        </p:nvSpPr>
        <p:spPr>
          <a:xfrm>
            <a:off x="513626" y="1562552"/>
            <a:ext cx="2914800" cy="4349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468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Column">
  <p:cSld name="2/3 Column">
    <p:spTree>
      <p:nvGrpSpPr>
        <p:cNvPr id="1209" name="Shape 1209"/>
        <p:cNvGrpSpPr/>
        <p:nvPr/>
      </p:nvGrpSpPr>
      <p:grpSpPr>
        <a:xfrm>
          <a:off x="0" y="0"/>
          <a:ext cx="0" cy="0"/>
          <a:chOff x="0" y="0"/>
          <a:chExt cx="0" cy="0"/>
        </a:xfrm>
      </p:grpSpPr>
      <p:sp>
        <p:nvSpPr>
          <p:cNvPr id="1210" name="Google Shape;1210;p135"/>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1" name="Google Shape;1211;p135"/>
          <p:cNvSpPr txBox="1"/>
          <p:nvPr>
            <p:ph idx="1" type="body"/>
          </p:nvPr>
        </p:nvSpPr>
        <p:spPr>
          <a:xfrm>
            <a:off x="514350" y="1066800"/>
            <a:ext cx="2514600" cy="381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2" name="Google Shape;1212;p135"/>
          <p:cNvSpPr txBox="1"/>
          <p:nvPr>
            <p:ph idx="2" type="body"/>
          </p:nvPr>
        </p:nvSpPr>
        <p:spPr>
          <a:xfrm>
            <a:off x="3429000" y="1066800"/>
            <a:ext cx="5200800" cy="486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2000"/>
              <a:buNone/>
              <a:defRPr b="1" sz="2000"/>
            </a:lvl1pPr>
            <a:lvl2pPr indent="-342900" lvl="1" marL="914400" algn="l">
              <a:lnSpc>
                <a:spcPct val="100000"/>
              </a:lnSpc>
              <a:spcBef>
                <a:spcPts val="1000"/>
              </a:spcBef>
              <a:spcAft>
                <a:spcPts val="0"/>
              </a:spcAft>
              <a:buClr>
                <a:schemeClr val="dk1"/>
              </a:buClr>
              <a:buSzPts val="1800"/>
              <a:buFont typeface="Arial"/>
              <a:buChar char="•"/>
              <a:defRPr sz="1800"/>
            </a:lvl2pPr>
            <a:lvl3pPr indent="-323850" lvl="2" marL="1371600" algn="l">
              <a:lnSpc>
                <a:spcPct val="100000"/>
              </a:lnSpc>
              <a:spcBef>
                <a:spcPts val="600"/>
              </a:spcBef>
              <a:spcAft>
                <a:spcPts val="0"/>
              </a:spcAft>
              <a:buClr>
                <a:schemeClr val="dk1"/>
              </a:buClr>
              <a:buSzPts val="1500"/>
              <a:buFont typeface="Roboto"/>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3" name="Google Shape;1213;p135"/>
          <p:cNvSpPr txBox="1"/>
          <p:nvPr>
            <p:ph idx="3" type="body"/>
          </p:nvPr>
        </p:nvSpPr>
        <p:spPr>
          <a:xfrm>
            <a:off x="3429000" y="6209517"/>
            <a:ext cx="52035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Small Caption 1" showMasterSp="0">
  <p:cSld name="Content with Small Caption_1">
    <p:spTree>
      <p:nvGrpSpPr>
        <p:cNvPr id="178" name="Shape 178"/>
        <p:cNvGrpSpPr/>
        <p:nvPr/>
      </p:nvGrpSpPr>
      <p:grpSpPr>
        <a:xfrm>
          <a:off x="0" y="0"/>
          <a:ext cx="0" cy="0"/>
          <a:chOff x="0" y="0"/>
          <a:chExt cx="0" cy="0"/>
        </a:xfrm>
      </p:grpSpPr>
      <p:sp>
        <p:nvSpPr>
          <p:cNvPr id="179" name="Google Shape;179;p14"/>
          <p:cNvSpPr txBox="1"/>
          <p:nvPr>
            <p:ph idx="10" type="dt"/>
          </p:nvPr>
        </p:nvSpPr>
        <p:spPr>
          <a:xfrm>
            <a:off x="1600200" y="6447651"/>
            <a:ext cx="1737300" cy="3651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12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0" name="Google Shape;180;p14"/>
          <p:cNvSpPr txBox="1"/>
          <p:nvPr>
            <p:ph idx="12" type="sldNum"/>
          </p:nvPr>
        </p:nvSpPr>
        <p:spPr>
          <a:xfrm>
            <a:off x="914400" y="6447681"/>
            <a:ext cx="640200" cy="3651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chemeClr val="dk1"/>
                </a:solidFill>
                <a:latin typeface="Calibri"/>
                <a:ea typeface="Calibri"/>
                <a:cs typeface="Calibri"/>
                <a:sym typeface="Calibri"/>
              </a:defRPr>
            </a:lvl1pPr>
            <a:lvl2pPr indent="0" lvl="1" marL="0" marR="0" rtl="0" algn="l">
              <a:spcBef>
                <a:spcPts val="0"/>
              </a:spcBef>
              <a:buNone/>
              <a:defRPr sz="1200">
                <a:solidFill>
                  <a:schemeClr val="dk1"/>
                </a:solidFill>
                <a:latin typeface="Calibri"/>
                <a:ea typeface="Calibri"/>
                <a:cs typeface="Calibri"/>
                <a:sym typeface="Calibri"/>
              </a:defRPr>
            </a:lvl2pPr>
            <a:lvl3pPr indent="0" lvl="2" marL="0" marR="0" rtl="0" algn="l">
              <a:spcBef>
                <a:spcPts val="0"/>
              </a:spcBef>
              <a:buNone/>
              <a:defRPr sz="1200">
                <a:solidFill>
                  <a:schemeClr val="dk1"/>
                </a:solidFill>
                <a:latin typeface="Calibri"/>
                <a:ea typeface="Calibri"/>
                <a:cs typeface="Calibri"/>
                <a:sym typeface="Calibri"/>
              </a:defRPr>
            </a:lvl3pPr>
            <a:lvl4pPr indent="0" lvl="3" marL="0" marR="0" rtl="0" algn="l">
              <a:spcBef>
                <a:spcPts val="0"/>
              </a:spcBef>
              <a:buNone/>
              <a:defRPr sz="1200">
                <a:solidFill>
                  <a:schemeClr val="dk1"/>
                </a:solidFill>
                <a:latin typeface="Calibri"/>
                <a:ea typeface="Calibri"/>
                <a:cs typeface="Calibri"/>
                <a:sym typeface="Calibri"/>
              </a:defRPr>
            </a:lvl4pPr>
            <a:lvl5pPr indent="0" lvl="4" marL="0" marR="0" rtl="0" algn="l">
              <a:spcBef>
                <a:spcPts val="0"/>
              </a:spcBef>
              <a:buNone/>
              <a:defRPr sz="1200">
                <a:solidFill>
                  <a:schemeClr val="dk1"/>
                </a:solidFill>
                <a:latin typeface="Calibri"/>
                <a:ea typeface="Calibri"/>
                <a:cs typeface="Calibri"/>
                <a:sym typeface="Calibri"/>
              </a:defRPr>
            </a:lvl5pPr>
            <a:lvl6pPr indent="0" lvl="5" marL="0" marR="0" rtl="0" algn="l">
              <a:spcBef>
                <a:spcPts val="0"/>
              </a:spcBef>
              <a:buNone/>
              <a:defRPr sz="1200">
                <a:solidFill>
                  <a:schemeClr val="dk1"/>
                </a:solidFill>
                <a:latin typeface="Calibri"/>
                <a:ea typeface="Calibri"/>
                <a:cs typeface="Calibri"/>
                <a:sym typeface="Calibri"/>
              </a:defRPr>
            </a:lvl6pPr>
            <a:lvl7pPr indent="0" lvl="6" marL="0" marR="0" rtl="0" algn="l">
              <a:spcBef>
                <a:spcPts val="0"/>
              </a:spcBef>
              <a:buNone/>
              <a:defRPr sz="1200">
                <a:solidFill>
                  <a:schemeClr val="dk1"/>
                </a:solidFill>
                <a:latin typeface="Calibri"/>
                <a:ea typeface="Calibri"/>
                <a:cs typeface="Calibri"/>
                <a:sym typeface="Calibri"/>
              </a:defRPr>
            </a:lvl7pPr>
            <a:lvl8pPr indent="0" lvl="7" marL="0" marR="0" rtl="0" algn="l">
              <a:spcBef>
                <a:spcPts val="0"/>
              </a:spcBef>
              <a:buNone/>
              <a:defRPr sz="1200">
                <a:solidFill>
                  <a:schemeClr val="dk1"/>
                </a:solidFill>
                <a:latin typeface="Calibri"/>
                <a:ea typeface="Calibri"/>
                <a:cs typeface="Calibri"/>
                <a:sym typeface="Calibri"/>
              </a:defRPr>
            </a:lvl8pPr>
            <a:lvl9pPr indent="0" lvl="8" marL="0" marR="0" rtl="0" algn="l">
              <a:spcBef>
                <a:spcPts val="0"/>
              </a:spcBef>
              <a:buNone/>
              <a:defRPr sz="12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81" name="Google Shape;181;p14"/>
          <p:cNvSpPr/>
          <p:nvPr/>
        </p:nvSpPr>
        <p:spPr>
          <a:xfrm>
            <a:off x="537050" y="290450"/>
            <a:ext cx="6724200" cy="59598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2" name="Google Shape;182;p14"/>
          <p:cNvSpPr txBox="1"/>
          <p:nvPr>
            <p:ph idx="1" type="body"/>
          </p:nvPr>
        </p:nvSpPr>
        <p:spPr>
          <a:xfrm>
            <a:off x="572525" y="370550"/>
            <a:ext cx="6631200" cy="5879700"/>
          </a:xfrm>
          <a:prstGeom prst="rect">
            <a:avLst/>
          </a:prstGeom>
          <a:noFill/>
          <a:ln>
            <a:noFill/>
          </a:ln>
        </p:spPr>
        <p:txBody>
          <a:bodyPr anchorCtr="0" anchor="t" bIns="45700" lIns="91425" spcFirstLastPara="1" rIns="91425" wrap="square" tIns="45700">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325120" lvl="5" marL="27432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6pPr>
            <a:lvl7pPr indent="-325120" lvl="6" marL="32004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7pPr>
            <a:lvl8pPr indent="-325120" lvl="7" marL="3657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8pPr>
            <a:lvl9pPr indent="-325120" lvl="8" marL="41148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9pPr>
          </a:lstStyle>
          <a:p/>
        </p:txBody>
      </p:sp>
      <p:sp>
        <p:nvSpPr>
          <p:cNvPr id="183" name="Google Shape;183;p14"/>
          <p:cNvSpPr/>
          <p:nvPr/>
        </p:nvSpPr>
        <p:spPr>
          <a:xfrm>
            <a:off x="7458600" y="0"/>
            <a:ext cx="1620000" cy="6271800"/>
          </a:xfrm>
          <a:prstGeom prst="rect">
            <a:avLst/>
          </a:prstGeom>
          <a:solidFill>
            <a:srgbClr val="F5F5F5"/>
          </a:solidFill>
          <a:ln cap="flat" cmpd="sng" w="15875">
            <a:solidFill>
              <a:srgbClr val="6C6C7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4" name="Google Shape;184;p14"/>
          <p:cNvSpPr/>
          <p:nvPr/>
        </p:nvSpPr>
        <p:spPr>
          <a:xfrm rot="5400000">
            <a:off x="4296295" y="3083399"/>
            <a:ext cx="6271800" cy="8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5" name="Google Shape;185;p14"/>
          <p:cNvSpPr txBox="1"/>
          <p:nvPr>
            <p:ph type="title"/>
          </p:nvPr>
        </p:nvSpPr>
        <p:spPr>
          <a:xfrm rot="5400000">
            <a:off x="4969125" y="2582100"/>
            <a:ext cx="6096000" cy="1084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86" name="Google Shape;186;p14"/>
          <p:cNvSpPr/>
          <p:nvPr/>
        </p:nvSpPr>
        <p:spPr>
          <a:xfrm>
            <a:off x="7491475" y="0"/>
            <a:ext cx="1620000" cy="6271800"/>
          </a:xfrm>
          <a:prstGeom prst="rect">
            <a:avLst/>
          </a:prstGeom>
          <a:solidFill>
            <a:srgbClr val="F5F5F5"/>
          </a:solidFill>
          <a:ln cap="flat" cmpd="sng" w="15875">
            <a:solidFill>
              <a:srgbClr val="6C6C7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7" name="Google Shape;187;p14"/>
          <p:cNvSpPr txBox="1"/>
          <p:nvPr>
            <p:ph idx="2" type="title"/>
          </p:nvPr>
        </p:nvSpPr>
        <p:spPr>
          <a:xfrm rot="5400000">
            <a:off x="5117374" y="2392650"/>
            <a:ext cx="6096000" cy="14631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wo Headers, Two Bullets">
  <p:cSld name="Title Two Headers, Two Bullets">
    <p:spTree>
      <p:nvGrpSpPr>
        <p:cNvPr id="1214" name="Shape 1214"/>
        <p:cNvGrpSpPr/>
        <p:nvPr/>
      </p:nvGrpSpPr>
      <p:grpSpPr>
        <a:xfrm>
          <a:off x="0" y="0"/>
          <a:ext cx="0" cy="0"/>
          <a:chOff x="0" y="0"/>
          <a:chExt cx="0" cy="0"/>
        </a:xfrm>
      </p:grpSpPr>
      <p:sp>
        <p:nvSpPr>
          <p:cNvPr id="1215" name="Google Shape;1215;p136"/>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6" name="Google Shape;1216;p136"/>
          <p:cNvSpPr txBox="1"/>
          <p:nvPr>
            <p:ph idx="1" type="body"/>
          </p:nvPr>
        </p:nvSpPr>
        <p:spPr>
          <a:xfrm>
            <a:off x="514349" y="1066800"/>
            <a:ext cx="73152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7" name="Google Shape;1217;p136"/>
          <p:cNvSpPr txBox="1"/>
          <p:nvPr>
            <p:ph idx="2" type="body"/>
          </p:nvPr>
        </p:nvSpPr>
        <p:spPr>
          <a:xfrm>
            <a:off x="513627" y="2177143"/>
            <a:ext cx="3715500" cy="3901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8" name="Google Shape;1218;p136"/>
          <p:cNvSpPr txBox="1"/>
          <p:nvPr>
            <p:ph idx="3" type="body"/>
          </p:nvPr>
        </p:nvSpPr>
        <p:spPr>
          <a:xfrm>
            <a:off x="4895360" y="2177143"/>
            <a:ext cx="3715500" cy="3901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9" name="Google Shape;1219;p136"/>
          <p:cNvSpPr txBox="1"/>
          <p:nvPr>
            <p:ph idx="4" type="body"/>
          </p:nvPr>
        </p:nvSpPr>
        <p:spPr>
          <a:xfrm>
            <a:off x="516115" y="6209517"/>
            <a:ext cx="73176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468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Width with Insight &amp; Bullets">
  <p:cSld name="Full Width with Insight &amp; Bullets">
    <p:spTree>
      <p:nvGrpSpPr>
        <p:cNvPr id="1220" name="Shape 1220"/>
        <p:cNvGrpSpPr/>
        <p:nvPr/>
      </p:nvGrpSpPr>
      <p:grpSpPr>
        <a:xfrm>
          <a:off x="0" y="0"/>
          <a:ext cx="0" cy="0"/>
          <a:chOff x="0" y="0"/>
          <a:chExt cx="0" cy="0"/>
        </a:xfrm>
      </p:grpSpPr>
      <p:sp>
        <p:nvSpPr>
          <p:cNvPr id="1221" name="Google Shape;1221;p137"/>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2" name="Google Shape;1222;p137"/>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3" name="Google Shape;1223;p137"/>
          <p:cNvSpPr txBox="1"/>
          <p:nvPr>
            <p:ph idx="2" type="body"/>
          </p:nvPr>
        </p:nvSpPr>
        <p:spPr>
          <a:xfrm>
            <a:off x="514350" y="2182586"/>
            <a:ext cx="7317600" cy="3739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4" name="Google Shape;1224;p137"/>
          <p:cNvSpPr txBox="1"/>
          <p:nvPr>
            <p:ph idx="3" type="body"/>
          </p:nvPr>
        </p:nvSpPr>
        <p:spPr>
          <a:xfrm>
            <a:off x="516117" y="6209517"/>
            <a:ext cx="73176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46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Half page picture">
  <p:cSld name="Title Half page picture">
    <p:spTree>
      <p:nvGrpSpPr>
        <p:cNvPr id="1225" name="Shape 1225"/>
        <p:cNvGrpSpPr/>
        <p:nvPr/>
      </p:nvGrpSpPr>
      <p:grpSpPr>
        <a:xfrm>
          <a:off x="0" y="0"/>
          <a:ext cx="0" cy="0"/>
          <a:chOff x="0" y="0"/>
          <a:chExt cx="0" cy="0"/>
        </a:xfrm>
      </p:grpSpPr>
      <p:sp>
        <p:nvSpPr>
          <p:cNvPr id="1226" name="Google Shape;1226;p138"/>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7" name="Google Shape;1227;p138"/>
          <p:cNvSpPr txBox="1"/>
          <p:nvPr>
            <p:ph idx="1" type="body"/>
          </p:nvPr>
        </p:nvSpPr>
        <p:spPr>
          <a:xfrm>
            <a:off x="514350" y="1066800"/>
            <a:ext cx="37188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8" name="Google Shape;1228;p138"/>
          <p:cNvSpPr txBox="1"/>
          <p:nvPr>
            <p:ph idx="2" type="body"/>
          </p:nvPr>
        </p:nvSpPr>
        <p:spPr>
          <a:xfrm>
            <a:off x="516117" y="6209517"/>
            <a:ext cx="37170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9" name="Google Shape;1229;p138"/>
          <p:cNvSpPr/>
          <p:nvPr>
            <p:ph idx="3" type="pic"/>
          </p:nvPr>
        </p:nvSpPr>
        <p:spPr>
          <a:xfrm>
            <a:off x="4572000" y="540902"/>
            <a:ext cx="4572000" cy="6317100"/>
          </a:xfrm>
          <a:prstGeom prst="rect">
            <a:avLst/>
          </a:prstGeom>
          <a:noFill/>
          <a:ln>
            <a:noFill/>
          </a:ln>
        </p:spPr>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Half page picture - left">
  <p:cSld name="Title Half page picture - left">
    <p:spTree>
      <p:nvGrpSpPr>
        <p:cNvPr id="1230" name="Shape 1230"/>
        <p:cNvGrpSpPr/>
        <p:nvPr/>
      </p:nvGrpSpPr>
      <p:grpSpPr>
        <a:xfrm>
          <a:off x="0" y="0"/>
          <a:ext cx="0" cy="0"/>
          <a:chOff x="0" y="0"/>
          <a:chExt cx="0" cy="0"/>
        </a:xfrm>
      </p:grpSpPr>
      <p:sp>
        <p:nvSpPr>
          <p:cNvPr id="1231" name="Google Shape;1231;p139"/>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2" name="Google Shape;1232;p139"/>
          <p:cNvSpPr txBox="1"/>
          <p:nvPr>
            <p:ph idx="1" type="body"/>
          </p:nvPr>
        </p:nvSpPr>
        <p:spPr>
          <a:xfrm>
            <a:off x="4895850" y="1066800"/>
            <a:ext cx="37188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3" name="Google Shape;1233;p139"/>
          <p:cNvSpPr txBox="1"/>
          <p:nvPr>
            <p:ph idx="2" type="body"/>
          </p:nvPr>
        </p:nvSpPr>
        <p:spPr>
          <a:xfrm>
            <a:off x="4897617" y="6209517"/>
            <a:ext cx="37170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4" name="Google Shape;1234;p139"/>
          <p:cNvSpPr/>
          <p:nvPr>
            <p:ph idx="3" type="pic"/>
          </p:nvPr>
        </p:nvSpPr>
        <p:spPr>
          <a:xfrm>
            <a:off x="0" y="540902"/>
            <a:ext cx="4572000" cy="6317100"/>
          </a:xfrm>
          <a:prstGeom prst="rect">
            <a:avLst/>
          </a:prstGeom>
          <a:noFill/>
          <a:ln>
            <a:noFill/>
          </a:ln>
        </p:spPr>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1/3 Page Image">
  <p:cSld name="Title Text 1/3 Page Image">
    <p:spTree>
      <p:nvGrpSpPr>
        <p:cNvPr id="1235" name="Shape 1235"/>
        <p:cNvGrpSpPr/>
        <p:nvPr/>
      </p:nvGrpSpPr>
      <p:grpSpPr>
        <a:xfrm>
          <a:off x="0" y="0"/>
          <a:ext cx="0" cy="0"/>
          <a:chOff x="0" y="0"/>
          <a:chExt cx="0" cy="0"/>
        </a:xfrm>
      </p:grpSpPr>
      <p:sp>
        <p:nvSpPr>
          <p:cNvPr id="1236" name="Google Shape;1236;p140"/>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7" name="Google Shape;1237;p140"/>
          <p:cNvSpPr txBox="1"/>
          <p:nvPr>
            <p:ph idx="1" type="body"/>
          </p:nvPr>
        </p:nvSpPr>
        <p:spPr>
          <a:xfrm>
            <a:off x="514350" y="1066800"/>
            <a:ext cx="52008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8" name="Google Shape;1238;p140"/>
          <p:cNvSpPr txBox="1"/>
          <p:nvPr>
            <p:ph idx="2" type="body"/>
          </p:nvPr>
        </p:nvSpPr>
        <p:spPr>
          <a:xfrm>
            <a:off x="514350" y="2326140"/>
            <a:ext cx="5200800" cy="38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9" name="Google Shape;1239;p140"/>
          <p:cNvSpPr txBox="1"/>
          <p:nvPr>
            <p:ph idx="3" type="body"/>
          </p:nvPr>
        </p:nvSpPr>
        <p:spPr>
          <a:xfrm>
            <a:off x="516117" y="6209517"/>
            <a:ext cx="52008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0" name="Google Shape;1240;p140"/>
          <p:cNvSpPr/>
          <p:nvPr>
            <p:ph idx="4" type="pic"/>
          </p:nvPr>
        </p:nvSpPr>
        <p:spPr>
          <a:xfrm>
            <a:off x="6115050" y="540902"/>
            <a:ext cx="3029100" cy="6317100"/>
          </a:xfrm>
          <a:prstGeom prst="rect">
            <a:avLst/>
          </a:prstGeom>
          <a:noFill/>
          <a:ln>
            <a:noFill/>
          </a:ln>
        </p:spPr>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1/3 Page Image - left">
  <p:cSld name="Title Text 1/3 Page Image - left">
    <p:spTree>
      <p:nvGrpSpPr>
        <p:cNvPr id="1241" name="Shape 1241"/>
        <p:cNvGrpSpPr/>
        <p:nvPr/>
      </p:nvGrpSpPr>
      <p:grpSpPr>
        <a:xfrm>
          <a:off x="0" y="0"/>
          <a:ext cx="0" cy="0"/>
          <a:chOff x="0" y="0"/>
          <a:chExt cx="0" cy="0"/>
        </a:xfrm>
      </p:grpSpPr>
      <p:sp>
        <p:nvSpPr>
          <p:cNvPr id="1242" name="Google Shape;1242;p141"/>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3" name="Google Shape;1243;p141"/>
          <p:cNvSpPr txBox="1"/>
          <p:nvPr>
            <p:ph idx="1" type="body"/>
          </p:nvPr>
        </p:nvSpPr>
        <p:spPr>
          <a:xfrm>
            <a:off x="3409950" y="1066800"/>
            <a:ext cx="52008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4" name="Google Shape;1244;p141"/>
          <p:cNvSpPr txBox="1"/>
          <p:nvPr>
            <p:ph idx="2" type="body"/>
          </p:nvPr>
        </p:nvSpPr>
        <p:spPr>
          <a:xfrm>
            <a:off x="3409950" y="2103120"/>
            <a:ext cx="5200800" cy="38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5" name="Google Shape;1245;p141"/>
          <p:cNvSpPr txBox="1"/>
          <p:nvPr>
            <p:ph idx="3" type="body"/>
          </p:nvPr>
        </p:nvSpPr>
        <p:spPr>
          <a:xfrm>
            <a:off x="3411717" y="6209517"/>
            <a:ext cx="52008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6" name="Google Shape;1246;p141"/>
          <p:cNvSpPr/>
          <p:nvPr>
            <p:ph idx="4" type="pic"/>
          </p:nvPr>
        </p:nvSpPr>
        <p:spPr>
          <a:xfrm>
            <a:off x="0" y="540902"/>
            <a:ext cx="3029100" cy="6317100"/>
          </a:xfrm>
          <a:prstGeom prst="rect">
            <a:avLst/>
          </a:prstGeom>
          <a:noFill/>
          <a:ln>
            <a:noFill/>
          </a:ln>
        </p:spPr>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Chart">
  <p:cSld name="Half Page Chart">
    <p:spTree>
      <p:nvGrpSpPr>
        <p:cNvPr id="1247" name="Shape 1247"/>
        <p:cNvGrpSpPr/>
        <p:nvPr/>
      </p:nvGrpSpPr>
      <p:grpSpPr>
        <a:xfrm>
          <a:off x="0" y="0"/>
          <a:ext cx="0" cy="0"/>
          <a:chOff x="0" y="0"/>
          <a:chExt cx="0" cy="0"/>
        </a:xfrm>
      </p:grpSpPr>
      <p:sp>
        <p:nvSpPr>
          <p:cNvPr id="1248" name="Google Shape;1248;p142"/>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9" name="Google Shape;1249;p142"/>
          <p:cNvSpPr txBox="1"/>
          <p:nvPr>
            <p:ph idx="1" type="body"/>
          </p:nvPr>
        </p:nvSpPr>
        <p:spPr>
          <a:xfrm>
            <a:off x="515024" y="1072015"/>
            <a:ext cx="3714000" cy="3891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228600" lvl="3" marL="1828800" algn="l">
              <a:lnSpc>
                <a:spcPct val="100000"/>
              </a:lnSpc>
              <a:spcBef>
                <a:spcPts val="600"/>
              </a:spcBef>
              <a:spcAft>
                <a:spcPts val="0"/>
              </a:spcAft>
              <a:buClr>
                <a:schemeClr val="dk1"/>
              </a:buClr>
              <a:buSzPts val="1400"/>
              <a:buNone/>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0" name="Google Shape;1250;p142"/>
          <p:cNvSpPr/>
          <p:nvPr>
            <p:ph idx="2" type="chart"/>
          </p:nvPr>
        </p:nvSpPr>
        <p:spPr>
          <a:xfrm>
            <a:off x="4896531" y="1093788"/>
            <a:ext cx="3714900" cy="52173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1pPr>
            <a:lvl2pPr lvl="1"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lvl="3"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lvl="4"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lvl="5"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251" name="Google Shape;1251;p142"/>
          <p:cNvSpPr txBox="1"/>
          <p:nvPr>
            <p:ph idx="3" type="body"/>
          </p:nvPr>
        </p:nvSpPr>
        <p:spPr>
          <a:xfrm>
            <a:off x="523188" y="5600700"/>
            <a:ext cx="3714000" cy="7023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Chart with Header">
  <p:cSld name="Half Page Chart with Header">
    <p:spTree>
      <p:nvGrpSpPr>
        <p:cNvPr id="1252" name="Shape 1252"/>
        <p:cNvGrpSpPr/>
        <p:nvPr/>
      </p:nvGrpSpPr>
      <p:grpSpPr>
        <a:xfrm>
          <a:off x="0" y="0"/>
          <a:ext cx="0" cy="0"/>
          <a:chOff x="0" y="0"/>
          <a:chExt cx="0" cy="0"/>
        </a:xfrm>
      </p:grpSpPr>
      <p:sp>
        <p:nvSpPr>
          <p:cNvPr id="1253" name="Google Shape;1253;p143"/>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4" name="Google Shape;1254;p143"/>
          <p:cNvSpPr txBox="1"/>
          <p:nvPr>
            <p:ph idx="1" type="body"/>
          </p:nvPr>
        </p:nvSpPr>
        <p:spPr>
          <a:xfrm>
            <a:off x="515024" y="2095500"/>
            <a:ext cx="3714000" cy="286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228600" lvl="3" marL="1828800" algn="l">
              <a:lnSpc>
                <a:spcPct val="100000"/>
              </a:lnSpc>
              <a:spcBef>
                <a:spcPts val="600"/>
              </a:spcBef>
              <a:spcAft>
                <a:spcPts val="0"/>
              </a:spcAft>
              <a:buClr>
                <a:schemeClr val="dk1"/>
              </a:buClr>
              <a:buSzPts val="1400"/>
              <a:buNone/>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5" name="Google Shape;1255;p143"/>
          <p:cNvSpPr/>
          <p:nvPr>
            <p:ph idx="2" type="chart"/>
          </p:nvPr>
        </p:nvSpPr>
        <p:spPr>
          <a:xfrm>
            <a:off x="4896531" y="1093788"/>
            <a:ext cx="3714900" cy="52173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1pPr>
            <a:lvl2pPr lvl="1"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lvl="3"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lvl="4"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lvl="5"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256" name="Google Shape;1256;p143"/>
          <p:cNvSpPr txBox="1"/>
          <p:nvPr>
            <p:ph idx="3" type="body"/>
          </p:nvPr>
        </p:nvSpPr>
        <p:spPr>
          <a:xfrm>
            <a:off x="523188" y="5600700"/>
            <a:ext cx="3714000" cy="7023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7" name="Google Shape;1257;p143"/>
          <p:cNvSpPr txBox="1"/>
          <p:nvPr>
            <p:ph idx="4" type="body"/>
          </p:nvPr>
        </p:nvSpPr>
        <p:spPr>
          <a:xfrm>
            <a:off x="514350" y="1066800"/>
            <a:ext cx="37140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Page Chart with Header">
  <p:cSld name="2/3 Page Chart with Header">
    <p:spTree>
      <p:nvGrpSpPr>
        <p:cNvPr id="1258" name="Shape 1258"/>
        <p:cNvGrpSpPr/>
        <p:nvPr/>
      </p:nvGrpSpPr>
      <p:grpSpPr>
        <a:xfrm>
          <a:off x="0" y="0"/>
          <a:ext cx="0" cy="0"/>
          <a:chOff x="0" y="0"/>
          <a:chExt cx="0" cy="0"/>
        </a:xfrm>
      </p:grpSpPr>
      <p:sp>
        <p:nvSpPr>
          <p:cNvPr id="1259" name="Google Shape;1259;p144"/>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0" name="Google Shape;1260;p144"/>
          <p:cNvSpPr/>
          <p:nvPr>
            <p:ph idx="2" type="chart"/>
          </p:nvPr>
        </p:nvSpPr>
        <p:spPr>
          <a:xfrm>
            <a:off x="3505199" y="1066801"/>
            <a:ext cx="5106300" cy="46026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1pPr>
            <a:lvl2pPr lvl="1"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lvl="3"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lvl="4"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lvl="5"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261" name="Google Shape;1261;p144"/>
          <p:cNvSpPr txBox="1"/>
          <p:nvPr>
            <p:ph idx="1" type="body"/>
          </p:nvPr>
        </p:nvSpPr>
        <p:spPr>
          <a:xfrm>
            <a:off x="3505199" y="5895703"/>
            <a:ext cx="5106300" cy="3882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2" name="Google Shape;1262;p144"/>
          <p:cNvSpPr txBox="1"/>
          <p:nvPr>
            <p:ph idx="3" type="body"/>
          </p:nvPr>
        </p:nvSpPr>
        <p:spPr>
          <a:xfrm>
            <a:off x="515024" y="1069848"/>
            <a:ext cx="2343600" cy="3311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2000"/>
              <a:buNone/>
              <a:defRPr/>
            </a:lvl1pPr>
            <a:lvl2pPr indent="-342900" lvl="1" marL="914400" algn="l">
              <a:lnSpc>
                <a:spcPct val="100000"/>
              </a:lnSpc>
              <a:spcBef>
                <a:spcPts val="1200"/>
              </a:spcBef>
              <a:spcAft>
                <a:spcPts val="0"/>
              </a:spcAft>
              <a:buClr>
                <a:schemeClr val="dk1"/>
              </a:buClr>
              <a:buSzPts val="1800"/>
              <a:buChar char="•"/>
              <a:defRPr sz="1800"/>
            </a:lvl2pPr>
            <a:lvl3pPr indent="-342900" lvl="2" marL="1371600" algn="l">
              <a:lnSpc>
                <a:spcPct val="100000"/>
              </a:lnSpc>
              <a:spcBef>
                <a:spcPts val="600"/>
              </a:spcBef>
              <a:spcAft>
                <a:spcPts val="0"/>
              </a:spcAft>
              <a:buClr>
                <a:schemeClr val="dk1"/>
              </a:buClr>
              <a:buSzPts val="1800"/>
              <a:buChar char="–"/>
              <a:defRPr/>
            </a:lvl3pPr>
            <a:lvl4pPr indent="-228600" lvl="3" marL="1828800" algn="l">
              <a:lnSpc>
                <a:spcPct val="100000"/>
              </a:lnSpc>
              <a:spcBef>
                <a:spcPts val="600"/>
              </a:spcBef>
              <a:spcAft>
                <a:spcPts val="0"/>
              </a:spcAft>
              <a:buClr>
                <a:schemeClr val="dk1"/>
              </a:buClr>
              <a:buSzPts val="1400"/>
              <a:buNone/>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Table">
  <p:cSld name="2/3 Table">
    <p:spTree>
      <p:nvGrpSpPr>
        <p:cNvPr id="1263" name="Shape 1263"/>
        <p:cNvGrpSpPr/>
        <p:nvPr/>
      </p:nvGrpSpPr>
      <p:grpSpPr>
        <a:xfrm>
          <a:off x="0" y="0"/>
          <a:ext cx="0" cy="0"/>
          <a:chOff x="0" y="0"/>
          <a:chExt cx="0" cy="0"/>
        </a:xfrm>
      </p:grpSpPr>
      <p:sp>
        <p:nvSpPr>
          <p:cNvPr id="1264" name="Google Shape;1264;p145"/>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5" name="Google Shape;1265;p145"/>
          <p:cNvSpPr txBox="1"/>
          <p:nvPr>
            <p:ph idx="1" type="body"/>
          </p:nvPr>
        </p:nvSpPr>
        <p:spPr>
          <a:xfrm>
            <a:off x="515024" y="1069848"/>
            <a:ext cx="2343600" cy="3311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2000"/>
              <a:buNone/>
              <a:defRPr/>
            </a:lvl1pPr>
            <a:lvl2pPr indent="-342900" lvl="1" marL="914400" algn="l">
              <a:lnSpc>
                <a:spcPct val="100000"/>
              </a:lnSpc>
              <a:spcBef>
                <a:spcPts val="1000"/>
              </a:spcBef>
              <a:spcAft>
                <a:spcPts val="0"/>
              </a:spcAft>
              <a:buClr>
                <a:schemeClr val="dk1"/>
              </a:buClr>
              <a:buSzPts val="1800"/>
              <a:buChar char="•"/>
              <a:defRPr sz="1800"/>
            </a:lvl2pPr>
            <a:lvl3pPr indent="-342900" lvl="2" marL="1371600" algn="l">
              <a:lnSpc>
                <a:spcPct val="100000"/>
              </a:lnSpc>
              <a:spcBef>
                <a:spcPts val="600"/>
              </a:spcBef>
              <a:spcAft>
                <a:spcPts val="0"/>
              </a:spcAft>
              <a:buClr>
                <a:schemeClr val="dk1"/>
              </a:buClr>
              <a:buSzPts val="1800"/>
              <a:buChar char="–"/>
              <a:defRPr/>
            </a:lvl3pPr>
            <a:lvl4pPr indent="-228600" lvl="3" marL="1828800" algn="l">
              <a:lnSpc>
                <a:spcPct val="100000"/>
              </a:lnSpc>
              <a:spcBef>
                <a:spcPts val="600"/>
              </a:spcBef>
              <a:spcAft>
                <a:spcPts val="0"/>
              </a:spcAft>
              <a:buClr>
                <a:schemeClr val="dk1"/>
              </a:buClr>
              <a:buSzPts val="1400"/>
              <a:buNone/>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6" name="Google Shape;1266;p145"/>
          <p:cNvSpPr txBox="1"/>
          <p:nvPr>
            <p:ph idx="2" type="body"/>
          </p:nvPr>
        </p:nvSpPr>
        <p:spPr>
          <a:xfrm>
            <a:off x="3276600" y="6209517"/>
            <a:ext cx="53496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8" name="Shape 188"/>
        <p:cNvGrpSpPr/>
        <p:nvPr/>
      </p:nvGrpSpPr>
      <p:grpSpPr>
        <a:xfrm>
          <a:off x="0" y="0"/>
          <a:ext cx="0" cy="0"/>
          <a:chOff x="0" y="0"/>
          <a:chExt cx="0" cy="0"/>
        </a:xfrm>
      </p:grpSpPr>
      <p:sp>
        <p:nvSpPr>
          <p:cNvPr id="189" name="Google Shape;189;p15"/>
          <p:cNvSpPr txBox="1"/>
          <p:nvPr>
            <p:ph type="title"/>
          </p:nvPr>
        </p:nvSpPr>
        <p:spPr>
          <a:xfrm>
            <a:off x="1258645" y="2900829"/>
            <a:ext cx="6637500" cy="13620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2"/>
                </a:solidFill>
              </a:defRPr>
            </a:lvl2pPr>
            <a:lvl3pPr lvl="2" marR="0" rtl="0" algn="l">
              <a:lnSpc>
                <a:spcPct val="100000"/>
              </a:lnSpc>
              <a:spcBef>
                <a:spcPts val="0"/>
              </a:spcBef>
              <a:spcAft>
                <a:spcPts val="0"/>
              </a:spcAft>
              <a:buSzPts val="1400"/>
              <a:buNone/>
              <a:defRPr b="0" i="0" sz="1800" u="none" cap="none" strike="noStrike">
                <a:solidFill>
                  <a:schemeClr val="dk2"/>
                </a:solidFill>
              </a:defRPr>
            </a:lvl3pPr>
            <a:lvl4pPr lvl="3" marR="0" rtl="0" algn="l">
              <a:lnSpc>
                <a:spcPct val="100000"/>
              </a:lnSpc>
              <a:spcBef>
                <a:spcPts val="0"/>
              </a:spcBef>
              <a:spcAft>
                <a:spcPts val="0"/>
              </a:spcAft>
              <a:buSzPts val="1400"/>
              <a:buNone/>
              <a:defRPr b="0" i="0" sz="1800" u="none" cap="none" strike="noStrike">
                <a:solidFill>
                  <a:schemeClr val="dk2"/>
                </a:solidFill>
              </a:defRPr>
            </a:lvl4pPr>
            <a:lvl5pPr lvl="4" marR="0" rtl="0" algn="l">
              <a:lnSpc>
                <a:spcPct val="100000"/>
              </a:lnSpc>
              <a:spcBef>
                <a:spcPts val="0"/>
              </a:spcBef>
              <a:spcAft>
                <a:spcPts val="0"/>
              </a:spcAft>
              <a:buSzPts val="1400"/>
              <a:buNone/>
              <a:defRPr b="0" i="0" sz="1800" u="none" cap="none" strike="noStrike">
                <a:solidFill>
                  <a:schemeClr val="dk2"/>
                </a:solidFill>
              </a:defRPr>
            </a:lvl5pPr>
            <a:lvl6pPr lvl="5" marR="0" rtl="0" algn="l">
              <a:lnSpc>
                <a:spcPct val="100000"/>
              </a:lnSpc>
              <a:spcBef>
                <a:spcPts val="0"/>
              </a:spcBef>
              <a:spcAft>
                <a:spcPts val="0"/>
              </a:spcAft>
              <a:buSzPts val="1400"/>
              <a:buNone/>
              <a:defRPr b="0" i="0" sz="1800" u="none" cap="none" strike="noStrike">
                <a:solidFill>
                  <a:schemeClr val="dk2"/>
                </a:solidFill>
              </a:defRPr>
            </a:lvl6pPr>
            <a:lvl7pPr lvl="6" marR="0" rtl="0" algn="l">
              <a:lnSpc>
                <a:spcPct val="100000"/>
              </a:lnSpc>
              <a:spcBef>
                <a:spcPts val="0"/>
              </a:spcBef>
              <a:spcAft>
                <a:spcPts val="0"/>
              </a:spcAft>
              <a:buSzPts val="1400"/>
              <a:buNone/>
              <a:defRPr b="0" i="0" sz="1800" u="none" cap="none" strike="noStrike">
                <a:solidFill>
                  <a:schemeClr val="dk2"/>
                </a:solidFill>
              </a:defRPr>
            </a:lvl7pPr>
            <a:lvl8pPr lvl="7" marR="0" rtl="0" algn="l">
              <a:lnSpc>
                <a:spcPct val="100000"/>
              </a:lnSpc>
              <a:spcBef>
                <a:spcPts val="0"/>
              </a:spcBef>
              <a:spcAft>
                <a:spcPts val="0"/>
              </a:spcAft>
              <a:buSzPts val="1400"/>
              <a:buNone/>
              <a:defRPr b="0" i="0" sz="1800" u="none" cap="none" strike="noStrike">
                <a:solidFill>
                  <a:schemeClr val="dk2"/>
                </a:solidFill>
              </a:defRPr>
            </a:lvl8pPr>
            <a:lvl9pPr lvl="8" marR="0" rtl="0" algn="l">
              <a:lnSpc>
                <a:spcPct val="100000"/>
              </a:lnSpc>
              <a:spcBef>
                <a:spcPts val="0"/>
              </a:spcBef>
              <a:spcAft>
                <a:spcPts val="0"/>
              </a:spcAft>
              <a:buSzPts val="1400"/>
              <a:buNone/>
              <a:defRPr b="0" i="0" sz="1800" u="none" cap="none" strike="noStrike">
                <a:solidFill>
                  <a:schemeClr val="dk2"/>
                </a:solidFill>
              </a:defRPr>
            </a:lvl9pPr>
          </a:lstStyle>
          <a:p/>
        </p:txBody>
      </p:sp>
      <p:sp>
        <p:nvSpPr>
          <p:cNvPr id="190" name="Google Shape;190;p15"/>
          <p:cNvSpPr txBox="1"/>
          <p:nvPr>
            <p:ph idx="1" type="body"/>
          </p:nvPr>
        </p:nvSpPr>
        <p:spPr>
          <a:xfrm>
            <a:off x="1258645" y="4267200"/>
            <a:ext cx="6637500" cy="1520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400"/>
              </a:spcBef>
              <a:spcAft>
                <a:spcPts val="0"/>
              </a:spcAft>
              <a:buClr>
                <a:schemeClr val="accent1"/>
              </a:buClr>
              <a:buSzPts val="1520"/>
              <a:buFont typeface="Noto Sans Symbols"/>
              <a:buNone/>
              <a:defRPr b="0" i="0" sz="2000" u="none" cap="none" strike="noStrike">
                <a:solidFill>
                  <a:srgbClr val="888888"/>
                </a:solidFill>
                <a:latin typeface="Calibri"/>
                <a:ea typeface="Calibri"/>
                <a:cs typeface="Calibri"/>
                <a:sym typeface="Calibri"/>
              </a:defRPr>
            </a:lvl1pPr>
            <a:lvl2pPr indent="-228600" lvl="1" marL="914400" marR="0" rtl="0" algn="l">
              <a:lnSpc>
                <a:spcPct val="100000"/>
              </a:lnSpc>
              <a:spcBef>
                <a:spcPts val="360"/>
              </a:spcBef>
              <a:spcAft>
                <a:spcPts val="0"/>
              </a:spcAft>
              <a:buClr>
                <a:schemeClr val="accent1"/>
              </a:buClr>
              <a:buSzPts val="1368"/>
              <a:buFont typeface="Noto Sans Symbols"/>
              <a:buNone/>
              <a:defRPr b="0" i="0" sz="1800" u="none" cap="none" strike="noStrike">
                <a:solidFill>
                  <a:srgbClr val="888888"/>
                </a:solidFill>
                <a:latin typeface="Calibri"/>
                <a:ea typeface="Calibri"/>
                <a:cs typeface="Calibri"/>
                <a:sym typeface="Calibri"/>
              </a:defRPr>
            </a:lvl2pPr>
            <a:lvl3pPr indent="-228600" lvl="2" marL="1371600" marR="0" rtl="0" algn="l">
              <a:lnSpc>
                <a:spcPct val="100000"/>
              </a:lnSpc>
              <a:spcBef>
                <a:spcPts val="320"/>
              </a:spcBef>
              <a:spcAft>
                <a:spcPts val="0"/>
              </a:spcAft>
              <a:buClr>
                <a:schemeClr val="accent1"/>
              </a:buClr>
              <a:buSzPts val="1216"/>
              <a:buFont typeface="Noto Sans Symbols"/>
              <a:buNone/>
              <a:defRPr b="0" i="0" sz="1600" u="none" cap="none" strike="noStrike">
                <a:solidFill>
                  <a:srgbClr val="888888"/>
                </a:solidFill>
                <a:latin typeface="Calibri"/>
                <a:ea typeface="Calibri"/>
                <a:cs typeface="Calibri"/>
                <a:sym typeface="Calibri"/>
              </a:defRPr>
            </a:lvl3pPr>
            <a:lvl4pPr indent="-228600" lvl="3" marL="1828800" marR="0" rtl="0" algn="l">
              <a:lnSpc>
                <a:spcPct val="100000"/>
              </a:lnSpc>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4pPr>
            <a:lvl5pPr indent="-228600" lvl="4" marL="2286000" marR="0" rtl="0" algn="l">
              <a:lnSpc>
                <a:spcPct val="100000"/>
              </a:lnSpc>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5pPr>
            <a:lvl6pPr indent="-228600" lvl="5" marL="2743200" marR="0" rtl="0" algn="l">
              <a:lnSpc>
                <a:spcPct val="100000"/>
              </a:lnSpc>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6pPr>
            <a:lvl7pPr indent="-228600" lvl="6" marL="3200400" marR="0" rtl="0" algn="l">
              <a:lnSpc>
                <a:spcPct val="100000"/>
              </a:lnSpc>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7pPr>
            <a:lvl8pPr indent="-228600" lvl="7" marL="3657600" marR="0" rtl="0" algn="l">
              <a:lnSpc>
                <a:spcPct val="100000"/>
              </a:lnSpc>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8pPr>
            <a:lvl9pPr indent="-228600" lvl="8" marL="4114800" marR="0" rtl="0" algn="l">
              <a:lnSpc>
                <a:spcPct val="100000"/>
              </a:lnSpc>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9pPr>
          </a:lstStyle>
          <a:p/>
        </p:txBody>
      </p:sp>
      <p:sp>
        <p:nvSpPr>
          <p:cNvPr id="191" name="Google Shape;191;p15"/>
          <p:cNvSpPr txBox="1"/>
          <p:nvPr>
            <p:ph idx="10" type="dt"/>
          </p:nvPr>
        </p:nvSpPr>
        <p:spPr>
          <a:xfrm>
            <a:off x="1600200" y="6447651"/>
            <a:ext cx="1737300" cy="365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2" name="Google Shape;192;p15"/>
          <p:cNvSpPr txBox="1"/>
          <p:nvPr>
            <p:ph idx="11" type="ftr"/>
          </p:nvPr>
        </p:nvSpPr>
        <p:spPr>
          <a:xfrm>
            <a:off x="3714750" y="6452800"/>
            <a:ext cx="4876800" cy="365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SzPts val="1400"/>
              <a:buNone/>
              <a:defRPr b="0" i="0" sz="12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3" name="Google Shape;193;p15"/>
          <p:cNvSpPr txBox="1"/>
          <p:nvPr>
            <p:ph idx="12" type="sldNum"/>
          </p:nvPr>
        </p:nvSpPr>
        <p:spPr>
          <a:xfrm>
            <a:off x="914400" y="6447681"/>
            <a:ext cx="640200" cy="36510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hart with Spark Sidebar">
  <p:cSld name="Title Chart with Spark Sidebar">
    <p:spTree>
      <p:nvGrpSpPr>
        <p:cNvPr id="1267" name="Shape 1267"/>
        <p:cNvGrpSpPr/>
        <p:nvPr/>
      </p:nvGrpSpPr>
      <p:grpSpPr>
        <a:xfrm>
          <a:off x="0" y="0"/>
          <a:ext cx="0" cy="0"/>
          <a:chOff x="0" y="0"/>
          <a:chExt cx="0" cy="0"/>
        </a:xfrm>
      </p:grpSpPr>
      <p:sp>
        <p:nvSpPr>
          <p:cNvPr id="1268" name="Google Shape;1268;p146"/>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9" name="Google Shape;1269;p146"/>
          <p:cNvSpPr txBox="1"/>
          <p:nvPr>
            <p:ph idx="1" type="body"/>
          </p:nvPr>
        </p:nvSpPr>
        <p:spPr>
          <a:xfrm>
            <a:off x="513160" y="1066800"/>
            <a:ext cx="5201700" cy="8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0" name="Google Shape;1270;p146"/>
          <p:cNvSpPr/>
          <p:nvPr>
            <p:ph idx="2" type="chart"/>
          </p:nvPr>
        </p:nvSpPr>
        <p:spPr>
          <a:xfrm>
            <a:off x="513626" y="1973040"/>
            <a:ext cx="5201400" cy="43815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1pPr>
            <a:lvl2pPr lvl="1"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lvl="3"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lvl="4"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lvl="5"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271" name="Google Shape;1271;p146"/>
          <p:cNvSpPr txBox="1"/>
          <p:nvPr>
            <p:ph idx="3" type="body"/>
          </p:nvPr>
        </p:nvSpPr>
        <p:spPr>
          <a:xfrm>
            <a:off x="6217921" y="1973040"/>
            <a:ext cx="2412600" cy="1321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2000"/>
              <a:buNone/>
              <a:defRPr b="1" sz="2000">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2" name="Google Shape;1272;p146"/>
          <p:cNvSpPr txBox="1"/>
          <p:nvPr>
            <p:ph idx="4" type="body"/>
          </p:nvPr>
        </p:nvSpPr>
        <p:spPr>
          <a:xfrm>
            <a:off x="6217920" y="5055275"/>
            <a:ext cx="2412600" cy="12993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1000"/>
              <a:buFont typeface="Roboto"/>
              <a:buNone/>
              <a:defRPr b="0" sz="10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with Spark Sidebar">
  <p:cSld name="Title Text with Spark Sidebar">
    <p:spTree>
      <p:nvGrpSpPr>
        <p:cNvPr id="1273" name="Shape 1273"/>
        <p:cNvGrpSpPr/>
        <p:nvPr/>
      </p:nvGrpSpPr>
      <p:grpSpPr>
        <a:xfrm>
          <a:off x="0" y="0"/>
          <a:ext cx="0" cy="0"/>
          <a:chOff x="0" y="0"/>
          <a:chExt cx="0" cy="0"/>
        </a:xfrm>
      </p:grpSpPr>
      <p:sp>
        <p:nvSpPr>
          <p:cNvPr id="1274" name="Google Shape;1274;p147"/>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5" name="Google Shape;1275;p147"/>
          <p:cNvSpPr txBox="1"/>
          <p:nvPr>
            <p:ph idx="1" type="body"/>
          </p:nvPr>
        </p:nvSpPr>
        <p:spPr>
          <a:xfrm>
            <a:off x="514350" y="1066800"/>
            <a:ext cx="51984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6" name="Google Shape;1276;p147"/>
          <p:cNvSpPr txBox="1"/>
          <p:nvPr>
            <p:ph idx="2" type="body"/>
          </p:nvPr>
        </p:nvSpPr>
        <p:spPr>
          <a:xfrm>
            <a:off x="514350" y="2095500"/>
            <a:ext cx="5198400" cy="3848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7" name="Google Shape;1277;p147"/>
          <p:cNvSpPr txBox="1"/>
          <p:nvPr>
            <p:ph idx="3" type="body"/>
          </p:nvPr>
        </p:nvSpPr>
        <p:spPr>
          <a:xfrm>
            <a:off x="516117" y="6209517"/>
            <a:ext cx="51984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8" name="Google Shape;1278;p147"/>
          <p:cNvSpPr txBox="1"/>
          <p:nvPr>
            <p:ph idx="4" type="body"/>
          </p:nvPr>
        </p:nvSpPr>
        <p:spPr>
          <a:xfrm>
            <a:off x="6166076" y="2556498"/>
            <a:ext cx="2464200" cy="1321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2000"/>
              <a:buNone/>
              <a:defRPr b="1" sz="2000">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Width Chart">
  <p:cSld name="Full Width Chart">
    <p:spTree>
      <p:nvGrpSpPr>
        <p:cNvPr id="1279" name="Shape 1279"/>
        <p:cNvGrpSpPr/>
        <p:nvPr/>
      </p:nvGrpSpPr>
      <p:grpSpPr>
        <a:xfrm>
          <a:off x="0" y="0"/>
          <a:ext cx="0" cy="0"/>
          <a:chOff x="0" y="0"/>
          <a:chExt cx="0" cy="0"/>
        </a:xfrm>
      </p:grpSpPr>
      <p:sp>
        <p:nvSpPr>
          <p:cNvPr id="1280" name="Google Shape;1280;p148"/>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1" name="Google Shape;1281;p148"/>
          <p:cNvSpPr txBox="1"/>
          <p:nvPr>
            <p:ph idx="1" type="body"/>
          </p:nvPr>
        </p:nvSpPr>
        <p:spPr>
          <a:xfrm>
            <a:off x="514350" y="1066800"/>
            <a:ext cx="73152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2" name="Google Shape;1282;p148"/>
          <p:cNvSpPr txBox="1"/>
          <p:nvPr>
            <p:ph idx="2" type="body"/>
          </p:nvPr>
        </p:nvSpPr>
        <p:spPr>
          <a:xfrm>
            <a:off x="516117" y="6059487"/>
            <a:ext cx="3876300" cy="439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867970"/>
              </a:buClr>
              <a:buSzPts val="1000"/>
              <a:buFont typeface="Roboto"/>
              <a:buNone/>
              <a:defRPr b="0" sz="10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3" name="Google Shape;1283;p148"/>
          <p:cNvSpPr txBox="1"/>
          <p:nvPr>
            <p:ph idx="3" type="body"/>
          </p:nvPr>
        </p:nvSpPr>
        <p:spPr>
          <a:xfrm>
            <a:off x="4751614" y="6059487"/>
            <a:ext cx="3876300" cy="439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867970"/>
              </a:buClr>
              <a:buSzPts val="1000"/>
              <a:buFont typeface="Roboto"/>
              <a:buNone/>
              <a:defRPr b="0" sz="10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4" name="Google Shape;1284;p148"/>
          <p:cNvSpPr/>
          <p:nvPr>
            <p:ph idx="4" type="chart"/>
          </p:nvPr>
        </p:nvSpPr>
        <p:spPr>
          <a:xfrm>
            <a:off x="515541" y="2095500"/>
            <a:ext cx="8112900" cy="38481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1pPr>
            <a:lvl2pPr lvl="1"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lvl="3"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lvl="4"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lvl="5"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Width Table">
  <p:cSld name="Full Width Table">
    <p:spTree>
      <p:nvGrpSpPr>
        <p:cNvPr id="1285" name="Shape 1285"/>
        <p:cNvGrpSpPr/>
        <p:nvPr/>
      </p:nvGrpSpPr>
      <p:grpSpPr>
        <a:xfrm>
          <a:off x="0" y="0"/>
          <a:ext cx="0" cy="0"/>
          <a:chOff x="0" y="0"/>
          <a:chExt cx="0" cy="0"/>
        </a:xfrm>
      </p:grpSpPr>
      <p:sp>
        <p:nvSpPr>
          <p:cNvPr id="1286" name="Google Shape;1286;p149"/>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7" name="Google Shape;1287;p149"/>
          <p:cNvSpPr txBox="1"/>
          <p:nvPr>
            <p:ph idx="1" type="body"/>
          </p:nvPr>
        </p:nvSpPr>
        <p:spPr>
          <a:xfrm>
            <a:off x="514350" y="1066800"/>
            <a:ext cx="73152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8" name="Google Shape;1288;p149"/>
          <p:cNvSpPr/>
          <p:nvPr>
            <p:ph idx="2" type="chart"/>
          </p:nvPr>
        </p:nvSpPr>
        <p:spPr>
          <a:xfrm>
            <a:off x="514350" y="2095500"/>
            <a:ext cx="8115300" cy="38481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1pPr>
            <a:lvl2pPr lvl="1"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lvl="3"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lvl="4"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lvl="5"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289" name="Google Shape;1289;p149"/>
          <p:cNvSpPr txBox="1"/>
          <p:nvPr>
            <p:ph idx="3" type="body"/>
          </p:nvPr>
        </p:nvSpPr>
        <p:spPr>
          <a:xfrm>
            <a:off x="516117" y="6059487"/>
            <a:ext cx="3876300" cy="439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867970"/>
              </a:buClr>
              <a:buSzPts val="1000"/>
              <a:buFont typeface="Roboto"/>
              <a:buNone/>
              <a:defRPr b="0" sz="10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0" name="Google Shape;1290;p149"/>
          <p:cNvSpPr txBox="1"/>
          <p:nvPr>
            <p:ph idx="4" type="body"/>
          </p:nvPr>
        </p:nvSpPr>
        <p:spPr>
          <a:xfrm>
            <a:off x="4751614" y="6059487"/>
            <a:ext cx="3876300" cy="439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867970"/>
              </a:buClr>
              <a:buSzPts val="1000"/>
              <a:buFont typeface="Roboto"/>
              <a:buNone/>
              <a:defRPr b="0" sz="10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Width Title Picture Bullets">
  <p:cSld name="Full Width Title Picture Bullets">
    <p:spTree>
      <p:nvGrpSpPr>
        <p:cNvPr id="1291" name="Shape 1291"/>
        <p:cNvGrpSpPr/>
        <p:nvPr/>
      </p:nvGrpSpPr>
      <p:grpSpPr>
        <a:xfrm>
          <a:off x="0" y="0"/>
          <a:ext cx="0" cy="0"/>
          <a:chOff x="0" y="0"/>
          <a:chExt cx="0" cy="0"/>
        </a:xfrm>
      </p:grpSpPr>
      <p:sp>
        <p:nvSpPr>
          <p:cNvPr id="1292" name="Google Shape;1292;p150"/>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3" name="Google Shape;1293;p150"/>
          <p:cNvSpPr txBox="1"/>
          <p:nvPr>
            <p:ph idx="1" type="body"/>
          </p:nvPr>
        </p:nvSpPr>
        <p:spPr>
          <a:xfrm>
            <a:off x="514350" y="1066800"/>
            <a:ext cx="73152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4" name="Google Shape;1294;p150"/>
          <p:cNvSpPr txBox="1"/>
          <p:nvPr>
            <p:ph idx="2" type="body"/>
          </p:nvPr>
        </p:nvSpPr>
        <p:spPr>
          <a:xfrm>
            <a:off x="6115049" y="2084544"/>
            <a:ext cx="2514600" cy="3816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5" name="Google Shape;1295;p150"/>
          <p:cNvSpPr/>
          <p:nvPr>
            <p:ph idx="3" type="pic"/>
          </p:nvPr>
        </p:nvSpPr>
        <p:spPr>
          <a:xfrm>
            <a:off x="514349" y="2095500"/>
            <a:ext cx="5212200" cy="3816300"/>
          </a:xfrm>
          <a:prstGeom prst="rect">
            <a:avLst/>
          </a:prstGeom>
          <a:noFill/>
          <a:ln>
            <a:noFill/>
          </a:ln>
        </p:spPr>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showMasterSp="0">
  <p:cSld name="Stats">
    <p:bg>
      <p:bgPr>
        <a:solidFill>
          <a:schemeClr val="dk1"/>
        </a:solidFill>
      </p:bgPr>
    </p:bg>
    <p:spTree>
      <p:nvGrpSpPr>
        <p:cNvPr id="1296" name="Shape 1296"/>
        <p:cNvGrpSpPr/>
        <p:nvPr/>
      </p:nvGrpSpPr>
      <p:grpSpPr>
        <a:xfrm>
          <a:off x="0" y="0"/>
          <a:ext cx="0" cy="0"/>
          <a:chOff x="0" y="0"/>
          <a:chExt cx="0" cy="0"/>
        </a:xfrm>
      </p:grpSpPr>
      <p:sp>
        <p:nvSpPr>
          <p:cNvPr id="1297" name="Google Shape;1297;p151"/>
          <p:cNvSpPr txBox="1"/>
          <p:nvPr/>
        </p:nvSpPr>
        <p:spPr>
          <a:xfrm>
            <a:off x="8564078" y="152401"/>
            <a:ext cx="4371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800">
              <a:solidFill>
                <a:schemeClr val="lt1"/>
              </a:solidFill>
              <a:latin typeface="Roboto"/>
              <a:ea typeface="Roboto"/>
              <a:cs typeface="Roboto"/>
              <a:sym typeface="Roboto"/>
            </a:endParaRPr>
          </a:p>
        </p:txBody>
      </p:sp>
      <p:sp>
        <p:nvSpPr>
          <p:cNvPr id="1298" name="Google Shape;1298;p151"/>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299" name="Google Shape;1299;p151"/>
          <p:cNvGrpSpPr/>
          <p:nvPr/>
        </p:nvGrpSpPr>
        <p:grpSpPr>
          <a:xfrm>
            <a:off x="0" y="0"/>
            <a:ext cx="9144000" cy="540902"/>
            <a:chOff x="0" y="0"/>
            <a:chExt cx="12192000" cy="540902"/>
          </a:xfrm>
        </p:grpSpPr>
        <p:cxnSp>
          <p:nvCxnSpPr>
            <p:cNvPr id="1300" name="Google Shape;1300;p151"/>
            <p:cNvCxnSpPr/>
            <p:nvPr/>
          </p:nvCxnSpPr>
          <p:spPr>
            <a:xfrm>
              <a:off x="0" y="540902"/>
              <a:ext cx="12192000" cy="0"/>
            </a:xfrm>
            <a:prstGeom prst="straightConnector1">
              <a:avLst/>
            </a:prstGeom>
            <a:noFill/>
            <a:ln cap="flat" cmpd="sng" w="9525">
              <a:solidFill>
                <a:srgbClr val="867970"/>
              </a:solidFill>
              <a:prstDash val="solid"/>
              <a:miter lim="800000"/>
              <a:headEnd len="sm" w="sm" type="none"/>
              <a:tailEnd len="sm" w="sm" type="none"/>
            </a:ln>
          </p:spPr>
        </p:cxnSp>
        <p:cxnSp>
          <p:nvCxnSpPr>
            <p:cNvPr id="1301" name="Google Shape;1301;p151"/>
            <p:cNvCxnSpPr/>
            <p:nvPr/>
          </p:nvCxnSpPr>
          <p:spPr>
            <a:xfrm>
              <a:off x="11487491" y="0"/>
              <a:ext cx="0" cy="540900"/>
            </a:xfrm>
            <a:prstGeom prst="straightConnector1">
              <a:avLst/>
            </a:prstGeom>
            <a:noFill/>
            <a:ln cap="flat" cmpd="sng" w="9525">
              <a:solidFill>
                <a:srgbClr val="867970"/>
              </a:solidFill>
              <a:prstDash val="solid"/>
              <a:miter lim="800000"/>
              <a:headEnd len="sm" w="sm" type="none"/>
              <a:tailEnd len="sm" w="sm" type="none"/>
            </a:ln>
          </p:spPr>
        </p:cxnSp>
      </p:grpSp>
      <p:pic>
        <p:nvPicPr>
          <p:cNvPr id="1302" name="Google Shape;1302;p151"/>
          <p:cNvPicPr preferRelativeResize="0"/>
          <p:nvPr/>
        </p:nvPicPr>
        <p:blipFill rotWithShape="1">
          <a:blip r:embed="rId2">
            <a:alphaModFix/>
          </a:blip>
          <a:srcRect b="0" l="0" r="0" t="0"/>
          <a:stretch/>
        </p:blipFill>
        <p:spPr>
          <a:xfrm>
            <a:off x="7676536" y="169614"/>
            <a:ext cx="716220" cy="150531"/>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Title" showMasterSp="0">
  <p:cSld name="Stats Title">
    <p:bg>
      <p:bgPr>
        <a:solidFill>
          <a:schemeClr val="dk1"/>
        </a:solidFill>
      </p:bgPr>
    </p:bg>
    <p:spTree>
      <p:nvGrpSpPr>
        <p:cNvPr id="1303" name="Shape 1303"/>
        <p:cNvGrpSpPr/>
        <p:nvPr/>
      </p:nvGrpSpPr>
      <p:grpSpPr>
        <a:xfrm>
          <a:off x="0" y="0"/>
          <a:ext cx="0" cy="0"/>
          <a:chOff x="0" y="0"/>
          <a:chExt cx="0" cy="0"/>
        </a:xfrm>
      </p:grpSpPr>
      <p:sp>
        <p:nvSpPr>
          <p:cNvPr id="1304" name="Google Shape;1304;p152"/>
          <p:cNvSpPr txBox="1"/>
          <p:nvPr/>
        </p:nvSpPr>
        <p:spPr>
          <a:xfrm>
            <a:off x="8564078" y="152401"/>
            <a:ext cx="4371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800">
              <a:solidFill>
                <a:schemeClr val="lt1"/>
              </a:solidFill>
              <a:latin typeface="Roboto"/>
              <a:ea typeface="Roboto"/>
              <a:cs typeface="Roboto"/>
              <a:sym typeface="Roboto"/>
            </a:endParaRPr>
          </a:p>
        </p:txBody>
      </p:sp>
      <p:sp>
        <p:nvSpPr>
          <p:cNvPr id="1305" name="Google Shape;1305;p152"/>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6" name="Google Shape;1306;p152"/>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3200"/>
              <a:buNone/>
              <a:defRPr b="0" sz="3200">
                <a:solidFill>
                  <a:schemeClr val="lt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307" name="Google Shape;1307;p152"/>
          <p:cNvGrpSpPr/>
          <p:nvPr/>
        </p:nvGrpSpPr>
        <p:grpSpPr>
          <a:xfrm>
            <a:off x="0" y="0"/>
            <a:ext cx="9144000" cy="540902"/>
            <a:chOff x="0" y="0"/>
            <a:chExt cx="12192000" cy="540902"/>
          </a:xfrm>
        </p:grpSpPr>
        <p:cxnSp>
          <p:nvCxnSpPr>
            <p:cNvPr id="1308" name="Google Shape;1308;p152"/>
            <p:cNvCxnSpPr/>
            <p:nvPr/>
          </p:nvCxnSpPr>
          <p:spPr>
            <a:xfrm>
              <a:off x="0" y="540902"/>
              <a:ext cx="12192000" cy="0"/>
            </a:xfrm>
            <a:prstGeom prst="straightConnector1">
              <a:avLst/>
            </a:prstGeom>
            <a:noFill/>
            <a:ln cap="flat" cmpd="sng" w="9525">
              <a:solidFill>
                <a:srgbClr val="867970"/>
              </a:solidFill>
              <a:prstDash val="solid"/>
              <a:miter lim="800000"/>
              <a:headEnd len="sm" w="sm" type="none"/>
              <a:tailEnd len="sm" w="sm" type="none"/>
            </a:ln>
          </p:spPr>
        </p:cxnSp>
        <p:cxnSp>
          <p:nvCxnSpPr>
            <p:cNvPr id="1309" name="Google Shape;1309;p152"/>
            <p:cNvCxnSpPr/>
            <p:nvPr/>
          </p:nvCxnSpPr>
          <p:spPr>
            <a:xfrm>
              <a:off x="11487491" y="0"/>
              <a:ext cx="0" cy="540900"/>
            </a:xfrm>
            <a:prstGeom prst="straightConnector1">
              <a:avLst/>
            </a:prstGeom>
            <a:noFill/>
            <a:ln cap="flat" cmpd="sng" w="9525">
              <a:solidFill>
                <a:srgbClr val="867970"/>
              </a:solidFill>
              <a:prstDash val="solid"/>
              <a:miter lim="800000"/>
              <a:headEnd len="sm" w="sm" type="none"/>
              <a:tailEnd len="sm" w="sm" type="none"/>
            </a:ln>
          </p:spPr>
        </p:cxnSp>
      </p:grpSp>
      <p:pic>
        <p:nvPicPr>
          <p:cNvPr id="1310" name="Google Shape;1310;p152"/>
          <p:cNvPicPr preferRelativeResize="0"/>
          <p:nvPr/>
        </p:nvPicPr>
        <p:blipFill rotWithShape="1">
          <a:blip r:embed="rId2">
            <a:alphaModFix/>
          </a:blip>
          <a:srcRect b="0" l="0" r="0" t="0"/>
          <a:stretch/>
        </p:blipFill>
        <p:spPr>
          <a:xfrm>
            <a:off x="7676536" y="169614"/>
            <a:ext cx="716220" cy="150531"/>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2 Col" showMasterSp="0">
  <p:cSld name="Stats 2 Col">
    <p:bg>
      <p:bgPr>
        <a:solidFill>
          <a:schemeClr val="dk1"/>
        </a:solidFill>
      </p:bgPr>
    </p:bg>
    <p:spTree>
      <p:nvGrpSpPr>
        <p:cNvPr id="1311" name="Shape 1311"/>
        <p:cNvGrpSpPr/>
        <p:nvPr/>
      </p:nvGrpSpPr>
      <p:grpSpPr>
        <a:xfrm>
          <a:off x="0" y="0"/>
          <a:ext cx="0" cy="0"/>
          <a:chOff x="0" y="0"/>
          <a:chExt cx="0" cy="0"/>
        </a:xfrm>
      </p:grpSpPr>
      <p:sp>
        <p:nvSpPr>
          <p:cNvPr id="1312" name="Google Shape;1312;p153"/>
          <p:cNvSpPr txBox="1"/>
          <p:nvPr/>
        </p:nvSpPr>
        <p:spPr>
          <a:xfrm>
            <a:off x="8564078" y="152401"/>
            <a:ext cx="4371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800">
              <a:solidFill>
                <a:schemeClr val="lt1"/>
              </a:solidFill>
              <a:latin typeface="Roboto"/>
              <a:ea typeface="Roboto"/>
              <a:cs typeface="Roboto"/>
              <a:sym typeface="Roboto"/>
            </a:endParaRPr>
          </a:p>
        </p:txBody>
      </p:sp>
      <p:sp>
        <p:nvSpPr>
          <p:cNvPr id="1313" name="Google Shape;1313;p153"/>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4" name="Google Shape;1314;p153"/>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3200"/>
              <a:buNone/>
              <a:defRPr b="0" sz="3200">
                <a:solidFill>
                  <a:schemeClr val="lt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5" name="Google Shape;1315;p153"/>
          <p:cNvSpPr txBox="1"/>
          <p:nvPr>
            <p:ph idx="2" type="body"/>
          </p:nvPr>
        </p:nvSpPr>
        <p:spPr>
          <a:xfrm>
            <a:off x="1094014" y="2490894"/>
            <a:ext cx="2743200" cy="958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6500"/>
              <a:buNone/>
              <a:defRPr b="0" sz="6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6" name="Google Shape;1316;p153"/>
          <p:cNvSpPr txBox="1"/>
          <p:nvPr>
            <p:ph idx="3" type="body"/>
          </p:nvPr>
        </p:nvSpPr>
        <p:spPr>
          <a:xfrm>
            <a:off x="1094014" y="3557048"/>
            <a:ext cx="27432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1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7" name="Google Shape;1317;p153"/>
          <p:cNvSpPr txBox="1"/>
          <p:nvPr>
            <p:ph idx="4" type="body"/>
          </p:nvPr>
        </p:nvSpPr>
        <p:spPr>
          <a:xfrm>
            <a:off x="5298623" y="2490894"/>
            <a:ext cx="2743200" cy="958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6500"/>
              <a:buNone/>
              <a:defRPr b="0" sz="6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8" name="Google Shape;1318;p153"/>
          <p:cNvSpPr txBox="1"/>
          <p:nvPr>
            <p:ph idx="5" type="body"/>
          </p:nvPr>
        </p:nvSpPr>
        <p:spPr>
          <a:xfrm>
            <a:off x="5298623" y="3557048"/>
            <a:ext cx="27432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1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319" name="Google Shape;1319;p153"/>
          <p:cNvGrpSpPr/>
          <p:nvPr/>
        </p:nvGrpSpPr>
        <p:grpSpPr>
          <a:xfrm>
            <a:off x="0" y="0"/>
            <a:ext cx="9144000" cy="540902"/>
            <a:chOff x="0" y="0"/>
            <a:chExt cx="12192000" cy="540902"/>
          </a:xfrm>
        </p:grpSpPr>
        <p:cxnSp>
          <p:nvCxnSpPr>
            <p:cNvPr id="1320" name="Google Shape;1320;p153"/>
            <p:cNvCxnSpPr/>
            <p:nvPr/>
          </p:nvCxnSpPr>
          <p:spPr>
            <a:xfrm>
              <a:off x="0" y="540902"/>
              <a:ext cx="12192000" cy="0"/>
            </a:xfrm>
            <a:prstGeom prst="straightConnector1">
              <a:avLst/>
            </a:prstGeom>
            <a:noFill/>
            <a:ln cap="flat" cmpd="sng" w="9525">
              <a:solidFill>
                <a:srgbClr val="867970"/>
              </a:solidFill>
              <a:prstDash val="solid"/>
              <a:miter lim="800000"/>
              <a:headEnd len="sm" w="sm" type="none"/>
              <a:tailEnd len="sm" w="sm" type="none"/>
            </a:ln>
          </p:spPr>
        </p:cxnSp>
        <p:cxnSp>
          <p:nvCxnSpPr>
            <p:cNvPr id="1321" name="Google Shape;1321;p153"/>
            <p:cNvCxnSpPr/>
            <p:nvPr/>
          </p:nvCxnSpPr>
          <p:spPr>
            <a:xfrm>
              <a:off x="11487491" y="0"/>
              <a:ext cx="0" cy="540900"/>
            </a:xfrm>
            <a:prstGeom prst="straightConnector1">
              <a:avLst/>
            </a:prstGeom>
            <a:noFill/>
            <a:ln cap="flat" cmpd="sng" w="9525">
              <a:solidFill>
                <a:srgbClr val="867970"/>
              </a:solidFill>
              <a:prstDash val="solid"/>
              <a:miter lim="800000"/>
              <a:headEnd len="sm" w="sm" type="none"/>
              <a:tailEnd len="sm" w="sm" type="none"/>
            </a:ln>
          </p:spPr>
        </p:cxnSp>
      </p:grpSp>
      <p:pic>
        <p:nvPicPr>
          <p:cNvPr id="1322" name="Google Shape;1322;p153"/>
          <p:cNvPicPr preferRelativeResize="0"/>
          <p:nvPr/>
        </p:nvPicPr>
        <p:blipFill rotWithShape="1">
          <a:blip r:embed="rId2">
            <a:alphaModFix/>
          </a:blip>
          <a:srcRect b="0" l="0" r="0" t="0"/>
          <a:stretch/>
        </p:blipFill>
        <p:spPr>
          <a:xfrm>
            <a:off x="7676536" y="169614"/>
            <a:ext cx="716220" cy="150531"/>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3 Col" showMasterSp="0">
  <p:cSld name="Stats 3 Col">
    <p:bg>
      <p:bgPr>
        <a:solidFill>
          <a:schemeClr val="dk1"/>
        </a:solidFill>
      </p:bgPr>
    </p:bg>
    <p:spTree>
      <p:nvGrpSpPr>
        <p:cNvPr id="1323" name="Shape 1323"/>
        <p:cNvGrpSpPr/>
        <p:nvPr/>
      </p:nvGrpSpPr>
      <p:grpSpPr>
        <a:xfrm>
          <a:off x="0" y="0"/>
          <a:ext cx="0" cy="0"/>
          <a:chOff x="0" y="0"/>
          <a:chExt cx="0" cy="0"/>
        </a:xfrm>
      </p:grpSpPr>
      <p:sp>
        <p:nvSpPr>
          <p:cNvPr id="1324" name="Google Shape;1324;p154"/>
          <p:cNvSpPr txBox="1"/>
          <p:nvPr/>
        </p:nvSpPr>
        <p:spPr>
          <a:xfrm>
            <a:off x="8564078" y="152401"/>
            <a:ext cx="4371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800">
              <a:solidFill>
                <a:schemeClr val="lt1"/>
              </a:solidFill>
              <a:latin typeface="Roboto"/>
              <a:ea typeface="Roboto"/>
              <a:cs typeface="Roboto"/>
              <a:sym typeface="Roboto"/>
            </a:endParaRPr>
          </a:p>
        </p:txBody>
      </p:sp>
      <p:sp>
        <p:nvSpPr>
          <p:cNvPr id="1325" name="Google Shape;1325;p154"/>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26" name="Google Shape;1326;p154"/>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3200"/>
              <a:buNone/>
              <a:defRPr b="0" sz="3200">
                <a:solidFill>
                  <a:schemeClr val="lt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7" name="Google Shape;1327;p154"/>
          <p:cNvSpPr txBox="1"/>
          <p:nvPr>
            <p:ph idx="2" type="body"/>
          </p:nvPr>
        </p:nvSpPr>
        <p:spPr>
          <a:xfrm>
            <a:off x="514350" y="2392921"/>
            <a:ext cx="2400300" cy="845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5500"/>
              <a:buNone/>
              <a:defRPr b="0" sz="5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8" name="Google Shape;1328;p154"/>
          <p:cNvSpPr txBox="1"/>
          <p:nvPr>
            <p:ph idx="3" type="body"/>
          </p:nvPr>
        </p:nvSpPr>
        <p:spPr>
          <a:xfrm>
            <a:off x="514350" y="3336614"/>
            <a:ext cx="24003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1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9" name="Google Shape;1329;p154"/>
          <p:cNvSpPr txBox="1"/>
          <p:nvPr>
            <p:ph idx="4" type="body"/>
          </p:nvPr>
        </p:nvSpPr>
        <p:spPr>
          <a:xfrm>
            <a:off x="3376264" y="2392921"/>
            <a:ext cx="2400300" cy="845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5500"/>
              <a:buNone/>
              <a:defRPr b="0" sz="5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0" name="Google Shape;1330;p154"/>
          <p:cNvSpPr txBox="1"/>
          <p:nvPr>
            <p:ph idx="5" type="body"/>
          </p:nvPr>
        </p:nvSpPr>
        <p:spPr>
          <a:xfrm>
            <a:off x="3371850" y="3336614"/>
            <a:ext cx="24003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1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1" name="Google Shape;1331;p154"/>
          <p:cNvSpPr txBox="1"/>
          <p:nvPr>
            <p:ph idx="6" type="body"/>
          </p:nvPr>
        </p:nvSpPr>
        <p:spPr>
          <a:xfrm>
            <a:off x="6238178" y="2392921"/>
            <a:ext cx="2400300" cy="845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5500"/>
              <a:buNone/>
              <a:defRPr b="0" sz="5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2" name="Google Shape;1332;p154"/>
          <p:cNvSpPr txBox="1"/>
          <p:nvPr>
            <p:ph idx="7" type="body"/>
          </p:nvPr>
        </p:nvSpPr>
        <p:spPr>
          <a:xfrm>
            <a:off x="6215318" y="3336614"/>
            <a:ext cx="24003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1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333" name="Google Shape;1333;p154"/>
          <p:cNvGrpSpPr/>
          <p:nvPr/>
        </p:nvGrpSpPr>
        <p:grpSpPr>
          <a:xfrm>
            <a:off x="0" y="0"/>
            <a:ext cx="9144000" cy="540902"/>
            <a:chOff x="0" y="0"/>
            <a:chExt cx="12192000" cy="540902"/>
          </a:xfrm>
        </p:grpSpPr>
        <p:cxnSp>
          <p:nvCxnSpPr>
            <p:cNvPr id="1334" name="Google Shape;1334;p154"/>
            <p:cNvCxnSpPr/>
            <p:nvPr/>
          </p:nvCxnSpPr>
          <p:spPr>
            <a:xfrm>
              <a:off x="0" y="540902"/>
              <a:ext cx="12192000" cy="0"/>
            </a:xfrm>
            <a:prstGeom prst="straightConnector1">
              <a:avLst/>
            </a:prstGeom>
            <a:noFill/>
            <a:ln cap="flat" cmpd="sng" w="9525">
              <a:solidFill>
                <a:srgbClr val="867970"/>
              </a:solidFill>
              <a:prstDash val="solid"/>
              <a:miter lim="800000"/>
              <a:headEnd len="sm" w="sm" type="none"/>
              <a:tailEnd len="sm" w="sm" type="none"/>
            </a:ln>
          </p:spPr>
        </p:cxnSp>
        <p:cxnSp>
          <p:nvCxnSpPr>
            <p:cNvPr id="1335" name="Google Shape;1335;p154"/>
            <p:cNvCxnSpPr/>
            <p:nvPr/>
          </p:nvCxnSpPr>
          <p:spPr>
            <a:xfrm>
              <a:off x="11487491" y="0"/>
              <a:ext cx="0" cy="540900"/>
            </a:xfrm>
            <a:prstGeom prst="straightConnector1">
              <a:avLst/>
            </a:prstGeom>
            <a:noFill/>
            <a:ln cap="flat" cmpd="sng" w="9525">
              <a:solidFill>
                <a:srgbClr val="867970"/>
              </a:solidFill>
              <a:prstDash val="solid"/>
              <a:miter lim="800000"/>
              <a:headEnd len="sm" w="sm" type="none"/>
              <a:tailEnd len="sm" w="sm" type="none"/>
            </a:ln>
          </p:spPr>
        </p:cxnSp>
      </p:grpSp>
      <p:pic>
        <p:nvPicPr>
          <p:cNvPr id="1336" name="Google Shape;1336;p154"/>
          <p:cNvPicPr preferRelativeResize="0"/>
          <p:nvPr/>
        </p:nvPicPr>
        <p:blipFill rotWithShape="1">
          <a:blip r:embed="rId2">
            <a:alphaModFix/>
          </a:blip>
          <a:srcRect b="0" l="0" r="0" t="0"/>
          <a:stretch/>
        </p:blipFill>
        <p:spPr>
          <a:xfrm>
            <a:off x="7676536" y="169614"/>
            <a:ext cx="716220" cy="150531"/>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4 Col" showMasterSp="0">
  <p:cSld name="Stats 4 Col">
    <p:bg>
      <p:bgPr>
        <a:solidFill>
          <a:schemeClr val="dk1"/>
        </a:solidFill>
      </p:bgPr>
    </p:bg>
    <p:spTree>
      <p:nvGrpSpPr>
        <p:cNvPr id="1337" name="Shape 1337"/>
        <p:cNvGrpSpPr/>
        <p:nvPr/>
      </p:nvGrpSpPr>
      <p:grpSpPr>
        <a:xfrm>
          <a:off x="0" y="0"/>
          <a:ext cx="0" cy="0"/>
          <a:chOff x="0" y="0"/>
          <a:chExt cx="0" cy="0"/>
        </a:xfrm>
      </p:grpSpPr>
      <p:sp>
        <p:nvSpPr>
          <p:cNvPr id="1338" name="Google Shape;1338;p155"/>
          <p:cNvSpPr txBox="1"/>
          <p:nvPr/>
        </p:nvSpPr>
        <p:spPr>
          <a:xfrm>
            <a:off x="8564078" y="152401"/>
            <a:ext cx="4371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800">
              <a:solidFill>
                <a:schemeClr val="lt1"/>
              </a:solidFill>
              <a:latin typeface="Roboto"/>
              <a:ea typeface="Roboto"/>
              <a:cs typeface="Roboto"/>
              <a:sym typeface="Roboto"/>
            </a:endParaRPr>
          </a:p>
        </p:txBody>
      </p:sp>
      <p:sp>
        <p:nvSpPr>
          <p:cNvPr id="1339" name="Google Shape;1339;p155"/>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0" name="Google Shape;1340;p155"/>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3200"/>
              <a:buNone/>
              <a:defRPr b="0" sz="3200">
                <a:solidFill>
                  <a:schemeClr val="lt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1" name="Google Shape;1341;p155"/>
          <p:cNvSpPr txBox="1"/>
          <p:nvPr>
            <p:ph idx="2" type="body"/>
          </p:nvPr>
        </p:nvSpPr>
        <p:spPr>
          <a:xfrm>
            <a:off x="523188" y="2512667"/>
            <a:ext cx="1714500" cy="845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5500"/>
              <a:buNone/>
              <a:defRPr b="0" sz="5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2" name="Google Shape;1342;p155"/>
          <p:cNvSpPr txBox="1"/>
          <p:nvPr>
            <p:ph idx="3" type="body"/>
          </p:nvPr>
        </p:nvSpPr>
        <p:spPr>
          <a:xfrm>
            <a:off x="523188" y="3482227"/>
            <a:ext cx="17145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0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17500" lvl="3" marL="1828800" algn="l">
              <a:lnSpc>
                <a:spcPct val="100000"/>
              </a:lnSpc>
              <a:spcBef>
                <a:spcPts val="600"/>
              </a:spcBef>
              <a:spcAft>
                <a:spcPts val="0"/>
              </a:spcAft>
              <a:buClr>
                <a:schemeClr val="lt1"/>
              </a:buClr>
              <a:buSzPts val="1400"/>
              <a:buChar char="•"/>
              <a:defRPr sz="1400">
                <a:solidFill>
                  <a:schemeClr val="lt1"/>
                </a:solidFill>
              </a:defRPr>
            </a:lvl4pPr>
            <a:lvl5pPr indent="-317500" lvl="4" marL="2286000" algn="l">
              <a:lnSpc>
                <a:spcPct val="100000"/>
              </a:lnSpc>
              <a:spcBef>
                <a:spcPts val="600"/>
              </a:spcBef>
              <a:spcAft>
                <a:spcPts val="0"/>
              </a:spcAft>
              <a:buClr>
                <a:schemeClr val="lt1"/>
              </a:buClr>
              <a:buSzPts val="1400"/>
              <a:buChar char="–"/>
              <a:defRPr sz="14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3" name="Google Shape;1343;p155"/>
          <p:cNvSpPr txBox="1"/>
          <p:nvPr>
            <p:ph idx="4" type="body"/>
          </p:nvPr>
        </p:nvSpPr>
        <p:spPr>
          <a:xfrm>
            <a:off x="2649165" y="2512667"/>
            <a:ext cx="1714500" cy="845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5500"/>
              <a:buNone/>
              <a:defRPr b="0" sz="5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4" name="Google Shape;1344;p155"/>
          <p:cNvSpPr txBox="1"/>
          <p:nvPr>
            <p:ph idx="5" type="body"/>
          </p:nvPr>
        </p:nvSpPr>
        <p:spPr>
          <a:xfrm>
            <a:off x="2649164" y="3482227"/>
            <a:ext cx="17145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0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17500" lvl="3" marL="1828800" algn="l">
              <a:lnSpc>
                <a:spcPct val="100000"/>
              </a:lnSpc>
              <a:spcBef>
                <a:spcPts val="600"/>
              </a:spcBef>
              <a:spcAft>
                <a:spcPts val="0"/>
              </a:spcAft>
              <a:buClr>
                <a:schemeClr val="lt1"/>
              </a:buClr>
              <a:buSzPts val="1400"/>
              <a:buChar char="•"/>
              <a:defRPr sz="1400">
                <a:solidFill>
                  <a:schemeClr val="lt1"/>
                </a:solidFill>
              </a:defRPr>
            </a:lvl4pPr>
            <a:lvl5pPr indent="-317500" lvl="4" marL="2286000" algn="l">
              <a:lnSpc>
                <a:spcPct val="100000"/>
              </a:lnSpc>
              <a:spcBef>
                <a:spcPts val="600"/>
              </a:spcBef>
              <a:spcAft>
                <a:spcPts val="0"/>
              </a:spcAft>
              <a:buClr>
                <a:schemeClr val="lt1"/>
              </a:buClr>
              <a:buSzPts val="1400"/>
              <a:buChar char="–"/>
              <a:defRPr sz="14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5" name="Google Shape;1345;p155"/>
          <p:cNvSpPr txBox="1"/>
          <p:nvPr>
            <p:ph idx="6" type="body"/>
          </p:nvPr>
        </p:nvSpPr>
        <p:spPr>
          <a:xfrm>
            <a:off x="4775141" y="2512667"/>
            <a:ext cx="1714500" cy="845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5500"/>
              <a:buNone/>
              <a:defRPr b="0" sz="5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6" name="Google Shape;1346;p155"/>
          <p:cNvSpPr txBox="1"/>
          <p:nvPr>
            <p:ph idx="7" type="body"/>
          </p:nvPr>
        </p:nvSpPr>
        <p:spPr>
          <a:xfrm>
            <a:off x="4775141" y="3482227"/>
            <a:ext cx="17145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0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17500" lvl="3" marL="1828800" algn="l">
              <a:lnSpc>
                <a:spcPct val="100000"/>
              </a:lnSpc>
              <a:spcBef>
                <a:spcPts val="600"/>
              </a:spcBef>
              <a:spcAft>
                <a:spcPts val="0"/>
              </a:spcAft>
              <a:buClr>
                <a:schemeClr val="lt1"/>
              </a:buClr>
              <a:buSzPts val="1400"/>
              <a:buChar char="•"/>
              <a:defRPr sz="1400">
                <a:solidFill>
                  <a:schemeClr val="lt1"/>
                </a:solidFill>
              </a:defRPr>
            </a:lvl4pPr>
            <a:lvl5pPr indent="-317500" lvl="4" marL="2286000" algn="l">
              <a:lnSpc>
                <a:spcPct val="100000"/>
              </a:lnSpc>
              <a:spcBef>
                <a:spcPts val="600"/>
              </a:spcBef>
              <a:spcAft>
                <a:spcPts val="0"/>
              </a:spcAft>
              <a:buClr>
                <a:schemeClr val="lt1"/>
              </a:buClr>
              <a:buSzPts val="1400"/>
              <a:buChar char="–"/>
              <a:defRPr sz="14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7" name="Google Shape;1347;p155"/>
          <p:cNvSpPr txBox="1"/>
          <p:nvPr>
            <p:ph idx="8" type="body"/>
          </p:nvPr>
        </p:nvSpPr>
        <p:spPr>
          <a:xfrm>
            <a:off x="6901118" y="2512667"/>
            <a:ext cx="1714500" cy="845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5500"/>
              <a:buNone/>
              <a:defRPr b="0" sz="5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8" name="Google Shape;1348;p155"/>
          <p:cNvSpPr txBox="1"/>
          <p:nvPr>
            <p:ph idx="9" type="body"/>
          </p:nvPr>
        </p:nvSpPr>
        <p:spPr>
          <a:xfrm>
            <a:off x="6901118" y="3482227"/>
            <a:ext cx="17145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0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17500" lvl="3" marL="1828800" algn="l">
              <a:lnSpc>
                <a:spcPct val="100000"/>
              </a:lnSpc>
              <a:spcBef>
                <a:spcPts val="600"/>
              </a:spcBef>
              <a:spcAft>
                <a:spcPts val="0"/>
              </a:spcAft>
              <a:buClr>
                <a:schemeClr val="lt1"/>
              </a:buClr>
              <a:buSzPts val="1400"/>
              <a:buChar char="•"/>
              <a:defRPr sz="1400">
                <a:solidFill>
                  <a:schemeClr val="lt1"/>
                </a:solidFill>
              </a:defRPr>
            </a:lvl4pPr>
            <a:lvl5pPr indent="-317500" lvl="4" marL="2286000" algn="l">
              <a:lnSpc>
                <a:spcPct val="100000"/>
              </a:lnSpc>
              <a:spcBef>
                <a:spcPts val="600"/>
              </a:spcBef>
              <a:spcAft>
                <a:spcPts val="0"/>
              </a:spcAft>
              <a:buClr>
                <a:schemeClr val="lt1"/>
              </a:buClr>
              <a:buSzPts val="1400"/>
              <a:buChar char="–"/>
              <a:defRPr sz="14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349" name="Google Shape;1349;p155"/>
          <p:cNvGrpSpPr/>
          <p:nvPr/>
        </p:nvGrpSpPr>
        <p:grpSpPr>
          <a:xfrm>
            <a:off x="0" y="0"/>
            <a:ext cx="9144000" cy="540902"/>
            <a:chOff x="0" y="0"/>
            <a:chExt cx="12192000" cy="540902"/>
          </a:xfrm>
        </p:grpSpPr>
        <p:cxnSp>
          <p:nvCxnSpPr>
            <p:cNvPr id="1350" name="Google Shape;1350;p155"/>
            <p:cNvCxnSpPr/>
            <p:nvPr/>
          </p:nvCxnSpPr>
          <p:spPr>
            <a:xfrm>
              <a:off x="0" y="540902"/>
              <a:ext cx="12192000" cy="0"/>
            </a:xfrm>
            <a:prstGeom prst="straightConnector1">
              <a:avLst/>
            </a:prstGeom>
            <a:noFill/>
            <a:ln cap="flat" cmpd="sng" w="9525">
              <a:solidFill>
                <a:srgbClr val="867970"/>
              </a:solidFill>
              <a:prstDash val="solid"/>
              <a:miter lim="800000"/>
              <a:headEnd len="sm" w="sm" type="none"/>
              <a:tailEnd len="sm" w="sm" type="none"/>
            </a:ln>
          </p:spPr>
        </p:cxnSp>
        <p:cxnSp>
          <p:nvCxnSpPr>
            <p:cNvPr id="1351" name="Google Shape;1351;p155"/>
            <p:cNvCxnSpPr/>
            <p:nvPr/>
          </p:nvCxnSpPr>
          <p:spPr>
            <a:xfrm>
              <a:off x="11487491" y="0"/>
              <a:ext cx="0" cy="540900"/>
            </a:xfrm>
            <a:prstGeom prst="straightConnector1">
              <a:avLst/>
            </a:prstGeom>
            <a:noFill/>
            <a:ln cap="flat" cmpd="sng" w="9525">
              <a:solidFill>
                <a:srgbClr val="867970"/>
              </a:solidFill>
              <a:prstDash val="solid"/>
              <a:miter lim="800000"/>
              <a:headEnd len="sm" w="sm" type="none"/>
              <a:tailEnd len="sm" w="sm" type="none"/>
            </a:ln>
          </p:spPr>
        </p:cxnSp>
      </p:grpSp>
      <p:pic>
        <p:nvPicPr>
          <p:cNvPr id="1352" name="Google Shape;1352;p155"/>
          <p:cNvPicPr preferRelativeResize="0"/>
          <p:nvPr/>
        </p:nvPicPr>
        <p:blipFill rotWithShape="1">
          <a:blip r:embed="rId2">
            <a:alphaModFix/>
          </a:blip>
          <a:srcRect b="0" l="0" r="0" t="0"/>
          <a:stretch/>
        </p:blipFill>
        <p:spPr>
          <a:xfrm>
            <a:off x="7676536" y="169614"/>
            <a:ext cx="716220" cy="15053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194" name="Shape 194"/>
        <p:cNvGrpSpPr/>
        <p:nvPr/>
      </p:nvGrpSpPr>
      <p:grpSpPr>
        <a:xfrm>
          <a:off x="0" y="0"/>
          <a:ext cx="0" cy="0"/>
          <a:chOff x="0" y="0"/>
          <a:chExt cx="0" cy="0"/>
        </a:xfrm>
      </p:grpSpPr>
      <p:sp>
        <p:nvSpPr>
          <p:cNvPr id="195" name="Google Shape;195;p16"/>
          <p:cNvSpPr txBox="1"/>
          <p:nvPr>
            <p:ph idx="10" type="dt"/>
          </p:nvPr>
        </p:nvSpPr>
        <p:spPr>
          <a:xfrm>
            <a:off x="1564260" y="6446588"/>
            <a:ext cx="11277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6" name="Google Shape;196;p16"/>
          <p:cNvSpPr txBox="1"/>
          <p:nvPr>
            <p:ph idx="11" type="ftr"/>
          </p:nvPr>
        </p:nvSpPr>
        <p:spPr>
          <a:xfrm>
            <a:off x="3581400" y="6400800"/>
            <a:ext cx="48768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7" name="Google Shape;197;p16"/>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Quad" showMasterSp="0">
  <p:cSld name="Stats Quad">
    <p:bg>
      <p:bgPr>
        <a:solidFill>
          <a:schemeClr val="dk1"/>
        </a:solidFill>
      </p:bgPr>
    </p:bg>
    <p:spTree>
      <p:nvGrpSpPr>
        <p:cNvPr id="1353" name="Shape 1353"/>
        <p:cNvGrpSpPr/>
        <p:nvPr/>
      </p:nvGrpSpPr>
      <p:grpSpPr>
        <a:xfrm>
          <a:off x="0" y="0"/>
          <a:ext cx="0" cy="0"/>
          <a:chOff x="0" y="0"/>
          <a:chExt cx="0" cy="0"/>
        </a:xfrm>
      </p:grpSpPr>
      <p:sp>
        <p:nvSpPr>
          <p:cNvPr id="1354" name="Google Shape;1354;p156"/>
          <p:cNvSpPr txBox="1"/>
          <p:nvPr/>
        </p:nvSpPr>
        <p:spPr>
          <a:xfrm>
            <a:off x="8564078" y="152401"/>
            <a:ext cx="4371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800">
              <a:solidFill>
                <a:schemeClr val="lt1"/>
              </a:solidFill>
              <a:latin typeface="Roboto"/>
              <a:ea typeface="Roboto"/>
              <a:cs typeface="Roboto"/>
              <a:sym typeface="Roboto"/>
            </a:endParaRPr>
          </a:p>
        </p:txBody>
      </p:sp>
      <p:sp>
        <p:nvSpPr>
          <p:cNvPr id="1355" name="Google Shape;1355;p156"/>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6" name="Google Shape;1356;p156"/>
          <p:cNvSpPr txBox="1"/>
          <p:nvPr>
            <p:ph idx="1" type="body"/>
          </p:nvPr>
        </p:nvSpPr>
        <p:spPr>
          <a:xfrm>
            <a:off x="1774172" y="1451804"/>
            <a:ext cx="2522400" cy="958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6000"/>
              <a:buNone/>
              <a:defRPr b="0" sz="60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7" name="Google Shape;1357;p156"/>
          <p:cNvSpPr txBox="1"/>
          <p:nvPr>
            <p:ph idx="2" type="body"/>
          </p:nvPr>
        </p:nvSpPr>
        <p:spPr>
          <a:xfrm>
            <a:off x="1774172" y="2420329"/>
            <a:ext cx="2522400" cy="856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lt1"/>
              </a:buClr>
              <a:buSzPts val="2600"/>
              <a:buNone/>
              <a:defRPr b="1" sz="2600">
                <a:solidFill>
                  <a:schemeClr val="lt1"/>
                </a:solidFill>
                <a:latin typeface="Roboto"/>
                <a:ea typeface="Roboto"/>
                <a:cs typeface="Roboto"/>
                <a:sym typeface="Roboto"/>
              </a:defRPr>
            </a:lvl1pPr>
            <a:lvl2pPr indent="-228600" lvl="1" marL="914400" algn="l">
              <a:lnSpc>
                <a:spcPct val="110000"/>
              </a:lnSpc>
              <a:spcBef>
                <a:spcPts val="1200"/>
              </a:spcBef>
              <a:spcAft>
                <a:spcPts val="0"/>
              </a:spcAft>
              <a:buClr>
                <a:schemeClr val="lt1"/>
              </a:buClr>
              <a:buSzPts val="1600"/>
              <a:buNone/>
              <a:defRPr b="0" i="0" sz="1600">
                <a:solidFill>
                  <a:schemeClr val="lt1"/>
                </a:solidFill>
                <a:latin typeface="Roboto"/>
                <a:ea typeface="Roboto"/>
                <a:cs typeface="Roboto"/>
                <a:sym typeface="Roboto"/>
              </a:defRPr>
            </a:lvl2pPr>
            <a:lvl3pPr indent="-330200" lvl="2" marL="1371600" algn="l">
              <a:lnSpc>
                <a:spcPct val="100000"/>
              </a:lnSpc>
              <a:spcBef>
                <a:spcPts val="6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8" name="Google Shape;1358;p156"/>
          <p:cNvSpPr txBox="1"/>
          <p:nvPr>
            <p:ph idx="3" type="body"/>
          </p:nvPr>
        </p:nvSpPr>
        <p:spPr>
          <a:xfrm>
            <a:off x="6115050" y="1451804"/>
            <a:ext cx="2522400" cy="958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6000"/>
              <a:buNone/>
              <a:defRPr b="0" sz="60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9" name="Google Shape;1359;p156"/>
          <p:cNvSpPr txBox="1"/>
          <p:nvPr>
            <p:ph idx="4" type="body"/>
          </p:nvPr>
        </p:nvSpPr>
        <p:spPr>
          <a:xfrm>
            <a:off x="6115050" y="2420329"/>
            <a:ext cx="2522400" cy="856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lt1"/>
              </a:buClr>
              <a:buSzPts val="2600"/>
              <a:buNone/>
              <a:defRPr b="1" sz="2600">
                <a:solidFill>
                  <a:schemeClr val="lt1"/>
                </a:solidFill>
              </a:defRPr>
            </a:lvl1pPr>
            <a:lvl2pPr indent="-228600" lvl="1" marL="914400" algn="l">
              <a:lnSpc>
                <a:spcPct val="110000"/>
              </a:lnSpc>
              <a:spcBef>
                <a:spcPts val="0"/>
              </a:spcBef>
              <a:spcAft>
                <a:spcPts val="0"/>
              </a:spcAft>
              <a:buClr>
                <a:schemeClr val="lt1"/>
              </a:buClr>
              <a:buSzPts val="1600"/>
              <a:buNone/>
              <a:defRPr sz="1600">
                <a:solidFill>
                  <a:schemeClr val="lt1"/>
                </a:solidFill>
              </a:defRPr>
            </a:lvl2pPr>
            <a:lvl3pPr indent="-330200" lvl="2" marL="1371600" algn="l">
              <a:lnSpc>
                <a:spcPct val="100000"/>
              </a:lnSpc>
              <a:spcBef>
                <a:spcPts val="6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0" name="Google Shape;1360;p156"/>
          <p:cNvSpPr txBox="1"/>
          <p:nvPr>
            <p:ph idx="5" type="body"/>
          </p:nvPr>
        </p:nvSpPr>
        <p:spPr>
          <a:xfrm>
            <a:off x="1774172" y="4518084"/>
            <a:ext cx="2522400" cy="958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6000"/>
              <a:buNone/>
              <a:defRPr b="0" sz="60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1" name="Google Shape;1361;p156"/>
          <p:cNvSpPr txBox="1"/>
          <p:nvPr>
            <p:ph idx="6" type="body"/>
          </p:nvPr>
        </p:nvSpPr>
        <p:spPr>
          <a:xfrm>
            <a:off x="1774172" y="5453951"/>
            <a:ext cx="2522400" cy="856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lt1"/>
              </a:buClr>
              <a:buSzPts val="2600"/>
              <a:buNone/>
              <a:defRPr b="1" sz="2600">
                <a:solidFill>
                  <a:schemeClr val="lt1"/>
                </a:solidFill>
                <a:latin typeface="Roboto"/>
                <a:ea typeface="Roboto"/>
                <a:cs typeface="Roboto"/>
                <a:sym typeface="Roboto"/>
              </a:defRPr>
            </a:lvl1pPr>
            <a:lvl2pPr indent="-228600" lvl="1" marL="914400" algn="l">
              <a:lnSpc>
                <a:spcPct val="110000"/>
              </a:lnSpc>
              <a:spcBef>
                <a:spcPts val="1200"/>
              </a:spcBef>
              <a:spcAft>
                <a:spcPts val="0"/>
              </a:spcAft>
              <a:buClr>
                <a:schemeClr val="lt1"/>
              </a:buClr>
              <a:buSzPts val="1600"/>
              <a:buNone/>
              <a:defRPr b="0" i="0" sz="1600">
                <a:solidFill>
                  <a:schemeClr val="lt1"/>
                </a:solidFill>
                <a:latin typeface="Roboto"/>
                <a:ea typeface="Roboto"/>
                <a:cs typeface="Roboto"/>
                <a:sym typeface="Roboto"/>
              </a:defRPr>
            </a:lvl2pPr>
            <a:lvl3pPr indent="-330200" lvl="2" marL="1371600" algn="l">
              <a:lnSpc>
                <a:spcPct val="100000"/>
              </a:lnSpc>
              <a:spcBef>
                <a:spcPts val="6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2" name="Google Shape;1362;p156"/>
          <p:cNvSpPr txBox="1"/>
          <p:nvPr>
            <p:ph idx="7" type="body"/>
          </p:nvPr>
        </p:nvSpPr>
        <p:spPr>
          <a:xfrm>
            <a:off x="6115050" y="4518084"/>
            <a:ext cx="2522400" cy="958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6000"/>
              <a:buNone/>
              <a:defRPr b="0" sz="60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3" name="Google Shape;1363;p156"/>
          <p:cNvSpPr txBox="1"/>
          <p:nvPr>
            <p:ph idx="8" type="body"/>
          </p:nvPr>
        </p:nvSpPr>
        <p:spPr>
          <a:xfrm>
            <a:off x="6115050" y="5453951"/>
            <a:ext cx="2522400" cy="856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lt1"/>
              </a:buClr>
              <a:buSzPts val="2600"/>
              <a:buNone/>
              <a:defRPr b="1" sz="2600">
                <a:solidFill>
                  <a:schemeClr val="lt1"/>
                </a:solidFill>
                <a:latin typeface="Roboto"/>
                <a:ea typeface="Roboto"/>
                <a:cs typeface="Roboto"/>
                <a:sym typeface="Roboto"/>
              </a:defRPr>
            </a:lvl1pPr>
            <a:lvl2pPr indent="-228600" lvl="1" marL="914400" algn="l">
              <a:lnSpc>
                <a:spcPct val="110000"/>
              </a:lnSpc>
              <a:spcBef>
                <a:spcPts val="1200"/>
              </a:spcBef>
              <a:spcAft>
                <a:spcPts val="0"/>
              </a:spcAft>
              <a:buClr>
                <a:schemeClr val="lt1"/>
              </a:buClr>
              <a:buSzPts val="1600"/>
              <a:buNone/>
              <a:defRPr b="0" i="0" sz="1600">
                <a:solidFill>
                  <a:schemeClr val="lt1"/>
                </a:solidFill>
                <a:latin typeface="Roboto"/>
                <a:ea typeface="Roboto"/>
                <a:cs typeface="Roboto"/>
                <a:sym typeface="Roboto"/>
              </a:defRPr>
            </a:lvl2pPr>
            <a:lvl3pPr indent="-330200" lvl="2" marL="1371600" algn="l">
              <a:lnSpc>
                <a:spcPct val="100000"/>
              </a:lnSpc>
              <a:spcBef>
                <a:spcPts val="6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364" name="Google Shape;1364;p156"/>
          <p:cNvGrpSpPr/>
          <p:nvPr/>
        </p:nvGrpSpPr>
        <p:grpSpPr>
          <a:xfrm>
            <a:off x="0" y="0"/>
            <a:ext cx="9144000" cy="540902"/>
            <a:chOff x="0" y="0"/>
            <a:chExt cx="12192000" cy="540902"/>
          </a:xfrm>
        </p:grpSpPr>
        <p:cxnSp>
          <p:nvCxnSpPr>
            <p:cNvPr id="1365" name="Google Shape;1365;p156"/>
            <p:cNvCxnSpPr/>
            <p:nvPr/>
          </p:nvCxnSpPr>
          <p:spPr>
            <a:xfrm>
              <a:off x="0" y="540902"/>
              <a:ext cx="12192000" cy="0"/>
            </a:xfrm>
            <a:prstGeom prst="straightConnector1">
              <a:avLst/>
            </a:prstGeom>
            <a:noFill/>
            <a:ln cap="flat" cmpd="sng" w="9525">
              <a:solidFill>
                <a:srgbClr val="867970"/>
              </a:solidFill>
              <a:prstDash val="solid"/>
              <a:miter lim="800000"/>
              <a:headEnd len="sm" w="sm" type="none"/>
              <a:tailEnd len="sm" w="sm" type="none"/>
            </a:ln>
          </p:spPr>
        </p:cxnSp>
        <p:cxnSp>
          <p:nvCxnSpPr>
            <p:cNvPr id="1366" name="Google Shape;1366;p156"/>
            <p:cNvCxnSpPr/>
            <p:nvPr/>
          </p:nvCxnSpPr>
          <p:spPr>
            <a:xfrm>
              <a:off x="11487491" y="0"/>
              <a:ext cx="0" cy="540900"/>
            </a:xfrm>
            <a:prstGeom prst="straightConnector1">
              <a:avLst/>
            </a:prstGeom>
            <a:noFill/>
            <a:ln cap="flat" cmpd="sng" w="9525">
              <a:solidFill>
                <a:srgbClr val="867970"/>
              </a:solidFill>
              <a:prstDash val="solid"/>
              <a:miter lim="800000"/>
              <a:headEnd len="sm" w="sm" type="none"/>
              <a:tailEnd len="sm" w="sm" type="none"/>
            </a:ln>
          </p:spPr>
        </p:cxnSp>
      </p:grpSp>
      <p:pic>
        <p:nvPicPr>
          <p:cNvPr id="1367" name="Google Shape;1367;p156"/>
          <p:cNvPicPr preferRelativeResize="0"/>
          <p:nvPr/>
        </p:nvPicPr>
        <p:blipFill rotWithShape="1">
          <a:blip r:embed="rId2">
            <a:alphaModFix/>
          </a:blip>
          <a:srcRect b="0" l="0" r="0" t="0"/>
          <a:stretch/>
        </p:blipFill>
        <p:spPr>
          <a:xfrm>
            <a:off x="7676536" y="169614"/>
            <a:ext cx="716220" cy="150531"/>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s 2 Blocks">
  <p:cSld name="Quotes 2 Blocks">
    <p:bg>
      <p:bgPr>
        <a:blipFill>
          <a:blip r:embed="rId2">
            <a:alphaModFix amt="80000"/>
          </a:blip>
          <a:stretch>
            <a:fillRect/>
          </a:stretch>
        </a:blipFill>
      </p:bgPr>
    </p:bg>
    <p:spTree>
      <p:nvGrpSpPr>
        <p:cNvPr id="1368" name="Shape 1368"/>
        <p:cNvGrpSpPr/>
        <p:nvPr/>
      </p:nvGrpSpPr>
      <p:grpSpPr>
        <a:xfrm>
          <a:off x="0" y="0"/>
          <a:ext cx="0" cy="0"/>
          <a:chOff x="0" y="0"/>
          <a:chExt cx="0" cy="0"/>
        </a:xfrm>
      </p:grpSpPr>
      <p:sp>
        <p:nvSpPr>
          <p:cNvPr id="1369" name="Google Shape;1369;p157"/>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200"/>
              <a:buFont typeface="Roboto"/>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0" name="Google Shape;1370;p157"/>
          <p:cNvSpPr txBox="1"/>
          <p:nvPr>
            <p:ph idx="1" type="body"/>
          </p:nvPr>
        </p:nvSpPr>
        <p:spPr>
          <a:xfrm>
            <a:off x="930728" y="2811418"/>
            <a:ext cx="3202800" cy="29289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1"/>
              </a:buClr>
              <a:buSzPts val="2400"/>
              <a:buNone/>
              <a:defRPr b="0" i="0" sz="24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1" name="Google Shape;1371;p157"/>
          <p:cNvSpPr txBox="1"/>
          <p:nvPr>
            <p:ph idx="2" type="body"/>
          </p:nvPr>
        </p:nvSpPr>
        <p:spPr>
          <a:xfrm>
            <a:off x="5044346" y="2811418"/>
            <a:ext cx="3202800" cy="29289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1"/>
              </a:buClr>
              <a:buSzPts val="2400"/>
              <a:buNone/>
              <a:defRPr b="0" i="0" sz="24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2" name="Google Shape;1372;p157"/>
          <p:cNvSpPr txBox="1"/>
          <p:nvPr>
            <p:ph idx="3" type="body"/>
          </p:nvPr>
        </p:nvSpPr>
        <p:spPr>
          <a:xfrm>
            <a:off x="1121709" y="2051723"/>
            <a:ext cx="2820900" cy="663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1"/>
              </a:buClr>
              <a:buSzPts val="1800"/>
              <a:buNone/>
              <a:defRPr b="1" sz="1800">
                <a:solidFill>
                  <a:schemeClr val="dk1"/>
                </a:solidFill>
              </a:defRPr>
            </a:lvl1pPr>
            <a:lvl2pPr indent="-228600" lvl="1" marL="914400" algn="ctr">
              <a:lnSpc>
                <a:spcPct val="100000"/>
              </a:lnSpc>
              <a:spcBef>
                <a:spcPts val="0"/>
              </a:spcBef>
              <a:spcAft>
                <a:spcPts val="0"/>
              </a:spcAft>
              <a:buClr>
                <a:schemeClr val="dk1"/>
              </a:buClr>
              <a:buSzPts val="1800"/>
              <a:buNone/>
              <a:defRPr sz="1800">
                <a:solidFill>
                  <a:schemeClr val="dk1"/>
                </a:solidFill>
                <a:latin typeface="Roboto Light"/>
                <a:ea typeface="Roboto Light"/>
                <a:cs typeface="Roboto Light"/>
                <a:sym typeface="Roboto Light"/>
              </a:defRPr>
            </a:lvl2pPr>
            <a:lvl3pPr indent="-323850" lvl="2" marL="1371600" algn="l">
              <a:lnSpc>
                <a:spcPct val="100000"/>
              </a:lnSpc>
              <a:spcBef>
                <a:spcPts val="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3" name="Google Shape;1373;p157"/>
          <p:cNvSpPr txBox="1"/>
          <p:nvPr>
            <p:ph idx="4" type="body"/>
          </p:nvPr>
        </p:nvSpPr>
        <p:spPr>
          <a:xfrm>
            <a:off x="5235327" y="2051723"/>
            <a:ext cx="2820900" cy="663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1"/>
              </a:buClr>
              <a:buSzPts val="1800"/>
              <a:buNone/>
              <a:defRPr b="1" sz="1800">
                <a:solidFill>
                  <a:schemeClr val="dk1"/>
                </a:solidFill>
              </a:defRPr>
            </a:lvl1pPr>
            <a:lvl2pPr indent="-228600" lvl="1" marL="914400" algn="ctr">
              <a:lnSpc>
                <a:spcPct val="100000"/>
              </a:lnSpc>
              <a:spcBef>
                <a:spcPts val="0"/>
              </a:spcBef>
              <a:spcAft>
                <a:spcPts val="0"/>
              </a:spcAft>
              <a:buClr>
                <a:schemeClr val="dk1"/>
              </a:buClr>
              <a:buSzPts val="1800"/>
              <a:buNone/>
              <a:defRPr sz="1800">
                <a:solidFill>
                  <a:schemeClr val="dk1"/>
                </a:solidFill>
                <a:latin typeface="Roboto Light"/>
                <a:ea typeface="Roboto Light"/>
                <a:cs typeface="Roboto Light"/>
                <a:sym typeface="Roboto Light"/>
              </a:defRPr>
            </a:lvl2pPr>
            <a:lvl3pPr indent="-323850" lvl="2" marL="1371600" algn="l">
              <a:lnSpc>
                <a:spcPct val="100000"/>
              </a:lnSpc>
              <a:spcBef>
                <a:spcPts val="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4" name="Google Shape;1374;p157"/>
          <p:cNvSpPr/>
          <p:nvPr>
            <p:ph idx="5" type="pic"/>
          </p:nvPr>
        </p:nvSpPr>
        <p:spPr>
          <a:xfrm>
            <a:off x="2247464" y="1117600"/>
            <a:ext cx="569400" cy="569400"/>
          </a:xfrm>
          <a:prstGeom prst="ellipse">
            <a:avLst/>
          </a:prstGeom>
          <a:noFill/>
          <a:ln>
            <a:noFill/>
          </a:ln>
        </p:spPr>
      </p:sp>
      <p:sp>
        <p:nvSpPr>
          <p:cNvPr id="1375" name="Google Shape;1375;p157"/>
          <p:cNvSpPr/>
          <p:nvPr>
            <p:ph idx="6" type="pic"/>
          </p:nvPr>
        </p:nvSpPr>
        <p:spPr>
          <a:xfrm>
            <a:off x="6361082" y="1117600"/>
            <a:ext cx="569400" cy="569400"/>
          </a:xfrm>
          <a:prstGeom prst="ellipse">
            <a:avLst/>
          </a:prstGeom>
          <a:noFill/>
          <a:ln>
            <a:noFill/>
          </a:ln>
        </p:spPr>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dership Quote">
  <p:cSld name="Leadership Quote">
    <p:bg>
      <p:bgPr>
        <a:blipFill>
          <a:blip r:embed="rId2">
            <a:alphaModFix amt="80000"/>
          </a:blip>
          <a:stretch>
            <a:fillRect/>
          </a:stretch>
        </a:blipFill>
      </p:bgPr>
    </p:bg>
    <p:spTree>
      <p:nvGrpSpPr>
        <p:cNvPr id="1376" name="Shape 1376"/>
        <p:cNvGrpSpPr/>
        <p:nvPr/>
      </p:nvGrpSpPr>
      <p:grpSpPr>
        <a:xfrm>
          <a:off x="0" y="0"/>
          <a:ext cx="0" cy="0"/>
          <a:chOff x="0" y="0"/>
          <a:chExt cx="0" cy="0"/>
        </a:xfrm>
      </p:grpSpPr>
      <p:sp>
        <p:nvSpPr>
          <p:cNvPr id="1377" name="Google Shape;1377;p158"/>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200"/>
              <a:buFont typeface="Roboto"/>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8" name="Google Shape;1378;p158"/>
          <p:cNvSpPr txBox="1"/>
          <p:nvPr>
            <p:ph idx="1" type="body"/>
          </p:nvPr>
        </p:nvSpPr>
        <p:spPr>
          <a:xfrm>
            <a:off x="1662249" y="3115855"/>
            <a:ext cx="5819400" cy="28989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1"/>
              </a:buClr>
              <a:buSzPts val="2500"/>
              <a:buNone/>
              <a:defRPr b="0" i="0" sz="25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9" name="Google Shape;1379;p158"/>
          <p:cNvSpPr txBox="1"/>
          <p:nvPr>
            <p:ph idx="2" type="body"/>
          </p:nvPr>
        </p:nvSpPr>
        <p:spPr>
          <a:xfrm>
            <a:off x="3161638" y="2182221"/>
            <a:ext cx="2820900" cy="663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1"/>
              </a:buClr>
              <a:buSzPts val="1800"/>
              <a:buNone/>
              <a:defRPr b="1" sz="1800">
                <a:solidFill>
                  <a:schemeClr val="dk1"/>
                </a:solidFill>
              </a:defRPr>
            </a:lvl1pPr>
            <a:lvl2pPr indent="-228600" lvl="1" marL="914400" algn="ctr">
              <a:lnSpc>
                <a:spcPct val="100000"/>
              </a:lnSpc>
              <a:spcBef>
                <a:spcPts val="0"/>
              </a:spcBef>
              <a:spcAft>
                <a:spcPts val="0"/>
              </a:spcAft>
              <a:buClr>
                <a:schemeClr val="dk1"/>
              </a:buClr>
              <a:buSzPts val="1800"/>
              <a:buNone/>
              <a:defRPr sz="1800">
                <a:solidFill>
                  <a:schemeClr val="dk1"/>
                </a:solidFill>
                <a:latin typeface="Roboto Light"/>
                <a:ea typeface="Roboto Light"/>
                <a:cs typeface="Roboto Light"/>
                <a:sym typeface="Roboto Light"/>
              </a:defRPr>
            </a:lvl2pPr>
            <a:lvl3pPr indent="-323850" lvl="2" marL="1371600" algn="l">
              <a:lnSpc>
                <a:spcPct val="100000"/>
              </a:lnSpc>
              <a:spcBef>
                <a:spcPts val="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0" name="Google Shape;1380;p158"/>
          <p:cNvSpPr/>
          <p:nvPr>
            <p:ph idx="3" type="pic"/>
          </p:nvPr>
        </p:nvSpPr>
        <p:spPr>
          <a:xfrm>
            <a:off x="4287393" y="1227502"/>
            <a:ext cx="569400" cy="569400"/>
          </a:xfrm>
          <a:prstGeom prst="ellipse">
            <a:avLst/>
          </a:prstGeom>
          <a:noFill/>
          <a:ln>
            <a:noFill/>
          </a:ln>
        </p:spPr>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with Intro" showMasterSp="0">
  <p:cSld name="Stats with Intro">
    <p:bg>
      <p:bgPr>
        <a:solidFill>
          <a:schemeClr val="dk1"/>
        </a:solidFill>
      </p:bgPr>
    </p:bg>
    <p:spTree>
      <p:nvGrpSpPr>
        <p:cNvPr id="1381" name="Shape 1381"/>
        <p:cNvGrpSpPr/>
        <p:nvPr/>
      </p:nvGrpSpPr>
      <p:grpSpPr>
        <a:xfrm>
          <a:off x="0" y="0"/>
          <a:ext cx="0" cy="0"/>
          <a:chOff x="0" y="0"/>
          <a:chExt cx="0" cy="0"/>
        </a:xfrm>
      </p:grpSpPr>
      <p:sp>
        <p:nvSpPr>
          <p:cNvPr id="1382" name="Google Shape;1382;p159"/>
          <p:cNvSpPr txBox="1"/>
          <p:nvPr/>
        </p:nvSpPr>
        <p:spPr>
          <a:xfrm>
            <a:off x="8564078" y="152401"/>
            <a:ext cx="4371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800">
              <a:solidFill>
                <a:schemeClr val="lt1"/>
              </a:solidFill>
              <a:latin typeface="Roboto"/>
              <a:ea typeface="Roboto"/>
              <a:cs typeface="Roboto"/>
              <a:sym typeface="Roboto"/>
            </a:endParaRPr>
          </a:p>
        </p:txBody>
      </p:sp>
      <p:sp>
        <p:nvSpPr>
          <p:cNvPr id="1383" name="Google Shape;1383;p159"/>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4" name="Google Shape;1384;p159"/>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3200"/>
              <a:buNone/>
              <a:defRPr b="0" sz="3200">
                <a:solidFill>
                  <a:schemeClr val="lt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5" name="Google Shape;1385;p159"/>
          <p:cNvSpPr txBox="1"/>
          <p:nvPr>
            <p:ph idx="2" type="body"/>
          </p:nvPr>
        </p:nvSpPr>
        <p:spPr>
          <a:xfrm>
            <a:off x="514350" y="2106386"/>
            <a:ext cx="7315200" cy="3805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lt1"/>
              </a:buClr>
              <a:buSzPts val="2000"/>
              <a:buNone/>
              <a:defRPr>
                <a:solidFill>
                  <a:schemeClr val="lt1"/>
                </a:solidFill>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386" name="Google Shape;1386;p159"/>
          <p:cNvGrpSpPr/>
          <p:nvPr/>
        </p:nvGrpSpPr>
        <p:grpSpPr>
          <a:xfrm>
            <a:off x="0" y="0"/>
            <a:ext cx="9144000" cy="540902"/>
            <a:chOff x="0" y="0"/>
            <a:chExt cx="12192000" cy="540902"/>
          </a:xfrm>
        </p:grpSpPr>
        <p:cxnSp>
          <p:nvCxnSpPr>
            <p:cNvPr id="1387" name="Google Shape;1387;p159"/>
            <p:cNvCxnSpPr/>
            <p:nvPr/>
          </p:nvCxnSpPr>
          <p:spPr>
            <a:xfrm>
              <a:off x="0" y="540902"/>
              <a:ext cx="12192000" cy="0"/>
            </a:xfrm>
            <a:prstGeom prst="straightConnector1">
              <a:avLst/>
            </a:prstGeom>
            <a:noFill/>
            <a:ln cap="flat" cmpd="sng" w="9525">
              <a:solidFill>
                <a:srgbClr val="867970"/>
              </a:solidFill>
              <a:prstDash val="solid"/>
              <a:miter lim="800000"/>
              <a:headEnd len="sm" w="sm" type="none"/>
              <a:tailEnd len="sm" w="sm" type="none"/>
            </a:ln>
          </p:spPr>
        </p:cxnSp>
        <p:cxnSp>
          <p:nvCxnSpPr>
            <p:cNvPr id="1388" name="Google Shape;1388;p159"/>
            <p:cNvCxnSpPr/>
            <p:nvPr/>
          </p:nvCxnSpPr>
          <p:spPr>
            <a:xfrm>
              <a:off x="11487491" y="0"/>
              <a:ext cx="0" cy="540900"/>
            </a:xfrm>
            <a:prstGeom prst="straightConnector1">
              <a:avLst/>
            </a:prstGeom>
            <a:noFill/>
            <a:ln cap="flat" cmpd="sng" w="9525">
              <a:solidFill>
                <a:srgbClr val="867970"/>
              </a:solidFill>
              <a:prstDash val="solid"/>
              <a:miter lim="800000"/>
              <a:headEnd len="sm" w="sm" type="none"/>
              <a:tailEnd len="sm" w="sm" type="none"/>
            </a:ln>
          </p:spPr>
        </p:cxnSp>
      </p:grpSp>
      <p:pic>
        <p:nvPicPr>
          <p:cNvPr id="1389" name="Google Shape;1389;p159"/>
          <p:cNvPicPr preferRelativeResize="0"/>
          <p:nvPr/>
        </p:nvPicPr>
        <p:blipFill rotWithShape="1">
          <a:blip r:embed="rId2">
            <a:alphaModFix/>
          </a:blip>
          <a:srcRect b="0" l="0" r="0" t="0"/>
          <a:stretch/>
        </p:blipFill>
        <p:spPr>
          <a:xfrm>
            <a:off x="7676536" y="169614"/>
            <a:ext cx="716220" cy="150531"/>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3 Members">
  <p:cSld name="Team 3 Members">
    <p:spTree>
      <p:nvGrpSpPr>
        <p:cNvPr id="1390" name="Shape 1390"/>
        <p:cNvGrpSpPr/>
        <p:nvPr/>
      </p:nvGrpSpPr>
      <p:grpSpPr>
        <a:xfrm>
          <a:off x="0" y="0"/>
          <a:ext cx="0" cy="0"/>
          <a:chOff x="0" y="0"/>
          <a:chExt cx="0" cy="0"/>
        </a:xfrm>
      </p:grpSpPr>
      <p:sp>
        <p:nvSpPr>
          <p:cNvPr id="1391" name="Google Shape;1391;p160"/>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2" name="Google Shape;1392;p160"/>
          <p:cNvSpPr txBox="1"/>
          <p:nvPr>
            <p:ph idx="1" type="body"/>
          </p:nvPr>
        </p:nvSpPr>
        <p:spPr>
          <a:xfrm>
            <a:off x="794551" y="4191078"/>
            <a:ext cx="2000700" cy="892500"/>
          </a:xfrm>
          <a:prstGeom prst="rect">
            <a:avLst/>
          </a:prstGeom>
          <a:noFill/>
          <a:ln>
            <a:noFill/>
          </a:ln>
        </p:spPr>
        <p:txBody>
          <a:bodyPr anchorCtr="0" anchor="t" bIns="0" lIns="0" spcFirstLastPara="1" rIns="0" wrap="square" tIns="0">
            <a:spAutoFit/>
          </a:bodyPr>
          <a:lstStyle>
            <a:lvl1pPr indent="-228600" lvl="0" marL="457200" algn="ctr">
              <a:lnSpc>
                <a:spcPct val="100000"/>
              </a:lnSpc>
              <a:spcBef>
                <a:spcPts val="0"/>
              </a:spcBef>
              <a:spcAft>
                <a:spcPts val="0"/>
              </a:spcAft>
              <a:buClr>
                <a:srgbClr val="EB702D"/>
              </a:buClr>
              <a:buSzPts val="2000"/>
              <a:buNone/>
              <a:defRPr b="1" sz="2000">
                <a:solidFill>
                  <a:srgbClr val="EB702D"/>
                </a:solidFill>
                <a:latin typeface="Roboto"/>
                <a:ea typeface="Roboto"/>
                <a:cs typeface="Roboto"/>
                <a:sym typeface="Roboto"/>
              </a:defRPr>
            </a:lvl1pPr>
            <a:lvl2pPr indent="-228600" lvl="1" marL="914400" algn="ctr">
              <a:lnSpc>
                <a:spcPct val="100000"/>
              </a:lnSpc>
              <a:spcBef>
                <a:spcPts val="0"/>
              </a:spcBef>
              <a:spcAft>
                <a:spcPts val="0"/>
              </a:spcAft>
              <a:buClr>
                <a:schemeClr val="dk1"/>
              </a:buClr>
              <a:buSzPts val="1600"/>
              <a:buFont typeface="Arial"/>
              <a:buNone/>
              <a:defRPr b="1" sz="1600">
                <a:solidFill>
                  <a:schemeClr val="dk1"/>
                </a:solidFill>
                <a:latin typeface="Roboto"/>
                <a:ea typeface="Roboto"/>
                <a:cs typeface="Roboto"/>
                <a:sym typeface="Roboto"/>
              </a:defRPr>
            </a:lvl2pPr>
            <a:lvl3pPr indent="-228600" lvl="2" marL="1371600" algn="ctr">
              <a:lnSpc>
                <a:spcPct val="100000"/>
              </a:lnSpc>
              <a:spcBef>
                <a:spcPts val="0"/>
              </a:spcBef>
              <a:spcAft>
                <a:spcPts val="0"/>
              </a:spcAft>
              <a:buClr>
                <a:schemeClr val="dk1"/>
              </a:buClr>
              <a:buSzPts val="1600"/>
              <a:buFont typeface="Arial"/>
              <a:buNone/>
              <a:defRPr sz="1600">
                <a:solidFill>
                  <a:schemeClr val="dk1"/>
                </a:solidFill>
                <a:latin typeface="Roboto"/>
                <a:ea typeface="Roboto"/>
                <a:cs typeface="Roboto"/>
                <a:sym typeface="Roboto"/>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3" name="Google Shape;1393;p160"/>
          <p:cNvSpPr txBox="1"/>
          <p:nvPr>
            <p:ph idx="2" type="body"/>
          </p:nvPr>
        </p:nvSpPr>
        <p:spPr>
          <a:xfrm>
            <a:off x="3571650" y="4191078"/>
            <a:ext cx="2000700" cy="892500"/>
          </a:xfrm>
          <a:prstGeom prst="rect">
            <a:avLst/>
          </a:prstGeom>
          <a:noFill/>
          <a:ln>
            <a:noFill/>
          </a:ln>
        </p:spPr>
        <p:txBody>
          <a:bodyPr anchorCtr="0" anchor="t" bIns="0" lIns="0" spcFirstLastPara="1" rIns="0" wrap="square" tIns="0">
            <a:spAutoFit/>
          </a:bodyPr>
          <a:lstStyle>
            <a:lvl1pPr indent="-228600" lvl="0" marL="457200" algn="ctr">
              <a:lnSpc>
                <a:spcPct val="100000"/>
              </a:lnSpc>
              <a:spcBef>
                <a:spcPts val="0"/>
              </a:spcBef>
              <a:spcAft>
                <a:spcPts val="0"/>
              </a:spcAft>
              <a:buClr>
                <a:srgbClr val="EB702D"/>
              </a:buClr>
              <a:buSzPts val="2000"/>
              <a:buNone/>
              <a:defRPr b="1" sz="2000">
                <a:solidFill>
                  <a:srgbClr val="EB702D"/>
                </a:solidFill>
                <a:latin typeface="Roboto"/>
                <a:ea typeface="Roboto"/>
                <a:cs typeface="Roboto"/>
                <a:sym typeface="Roboto"/>
              </a:defRPr>
            </a:lvl1pPr>
            <a:lvl2pPr indent="-228600" lvl="1" marL="914400" algn="ctr">
              <a:lnSpc>
                <a:spcPct val="100000"/>
              </a:lnSpc>
              <a:spcBef>
                <a:spcPts val="0"/>
              </a:spcBef>
              <a:spcAft>
                <a:spcPts val="0"/>
              </a:spcAft>
              <a:buClr>
                <a:schemeClr val="dk1"/>
              </a:buClr>
              <a:buSzPts val="1600"/>
              <a:buFont typeface="Arial"/>
              <a:buNone/>
              <a:defRPr b="1" sz="1600">
                <a:solidFill>
                  <a:schemeClr val="dk1"/>
                </a:solidFill>
                <a:latin typeface="Roboto"/>
                <a:ea typeface="Roboto"/>
                <a:cs typeface="Roboto"/>
                <a:sym typeface="Roboto"/>
              </a:defRPr>
            </a:lvl2pPr>
            <a:lvl3pPr indent="-228600" lvl="2" marL="1371600" algn="ctr">
              <a:lnSpc>
                <a:spcPct val="100000"/>
              </a:lnSpc>
              <a:spcBef>
                <a:spcPts val="0"/>
              </a:spcBef>
              <a:spcAft>
                <a:spcPts val="0"/>
              </a:spcAft>
              <a:buClr>
                <a:schemeClr val="dk1"/>
              </a:buClr>
              <a:buSzPts val="1600"/>
              <a:buFont typeface="Arial"/>
              <a:buNone/>
              <a:defRPr sz="1600">
                <a:solidFill>
                  <a:schemeClr val="dk1"/>
                </a:solidFill>
                <a:latin typeface="Roboto"/>
                <a:ea typeface="Roboto"/>
                <a:cs typeface="Roboto"/>
                <a:sym typeface="Roboto"/>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4" name="Google Shape;1394;p160"/>
          <p:cNvSpPr txBox="1"/>
          <p:nvPr>
            <p:ph idx="3" type="body"/>
          </p:nvPr>
        </p:nvSpPr>
        <p:spPr>
          <a:xfrm>
            <a:off x="6346882" y="4191078"/>
            <a:ext cx="2000700" cy="892500"/>
          </a:xfrm>
          <a:prstGeom prst="rect">
            <a:avLst/>
          </a:prstGeom>
          <a:noFill/>
          <a:ln>
            <a:noFill/>
          </a:ln>
        </p:spPr>
        <p:txBody>
          <a:bodyPr anchorCtr="0" anchor="t" bIns="0" lIns="0" spcFirstLastPara="1" rIns="0" wrap="square" tIns="0">
            <a:spAutoFit/>
          </a:bodyPr>
          <a:lstStyle>
            <a:lvl1pPr indent="-228600" lvl="0" marL="457200" algn="ctr">
              <a:lnSpc>
                <a:spcPct val="100000"/>
              </a:lnSpc>
              <a:spcBef>
                <a:spcPts val="0"/>
              </a:spcBef>
              <a:spcAft>
                <a:spcPts val="0"/>
              </a:spcAft>
              <a:buClr>
                <a:srgbClr val="EB702D"/>
              </a:buClr>
              <a:buSzPts val="2000"/>
              <a:buNone/>
              <a:defRPr b="1" sz="2000">
                <a:solidFill>
                  <a:srgbClr val="EB702D"/>
                </a:solidFill>
                <a:latin typeface="Roboto"/>
                <a:ea typeface="Roboto"/>
                <a:cs typeface="Roboto"/>
                <a:sym typeface="Roboto"/>
              </a:defRPr>
            </a:lvl1pPr>
            <a:lvl2pPr indent="-228600" lvl="1" marL="914400" algn="ctr">
              <a:lnSpc>
                <a:spcPct val="100000"/>
              </a:lnSpc>
              <a:spcBef>
                <a:spcPts val="0"/>
              </a:spcBef>
              <a:spcAft>
                <a:spcPts val="0"/>
              </a:spcAft>
              <a:buClr>
                <a:schemeClr val="dk1"/>
              </a:buClr>
              <a:buSzPts val="1600"/>
              <a:buFont typeface="Arial"/>
              <a:buNone/>
              <a:defRPr b="1" sz="1600">
                <a:solidFill>
                  <a:schemeClr val="dk1"/>
                </a:solidFill>
                <a:latin typeface="Roboto"/>
                <a:ea typeface="Roboto"/>
                <a:cs typeface="Roboto"/>
                <a:sym typeface="Roboto"/>
              </a:defRPr>
            </a:lvl2pPr>
            <a:lvl3pPr indent="-228600" lvl="2" marL="1371600" algn="ctr">
              <a:lnSpc>
                <a:spcPct val="100000"/>
              </a:lnSpc>
              <a:spcBef>
                <a:spcPts val="0"/>
              </a:spcBef>
              <a:spcAft>
                <a:spcPts val="0"/>
              </a:spcAft>
              <a:buClr>
                <a:schemeClr val="dk1"/>
              </a:buClr>
              <a:buSzPts val="1600"/>
              <a:buFont typeface="Arial"/>
              <a:buNone/>
              <a:defRPr sz="1600">
                <a:solidFill>
                  <a:schemeClr val="dk1"/>
                </a:solidFill>
                <a:latin typeface="Roboto"/>
                <a:ea typeface="Roboto"/>
                <a:cs typeface="Roboto"/>
                <a:sym typeface="Roboto"/>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5" name="Google Shape;1395;p160"/>
          <p:cNvSpPr/>
          <p:nvPr>
            <p:ph idx="4" type="pic"/>
          </p:nvPr>
        </p:nvSpPr>
        <p:spPr>
          <a:xfrm>
            <a:off x="1076204" y="1804530"/>
            <a:ext cx="1479600" cy="1479600"/>
          </a:xfrm>
          <a:prstGeom prst="ellipse">
            <a:avLst/>
          </a:prstGeom>
          <a:noFill/>
          <a:ln>
            <a:noFill/>
          </a:ln>
        </p:spPr>
      </p:sp>
      <p:sp>
        <p:nvSpPr>
          <p:cNvPr id="1396" name="Google Shape;1396;p160"/>
          <p:cNvSpPr/>
          <p:nvPr>
            <p:ph idx="5" type="pic"/>
          </p:nvPr>
        </p:nvSpPr>
        <p:spPr>
          <a:xfrm>
            <a:off x="3852681" y="1804530"/>
            <a:ext cx="1479600" cy="1479600"/>
          </a:xfrm>
          <a:prstGeom prst="ellipse">
            <a:avLst/>
          </a:prstGeom>
          <a:noFill/>
          <a:ln>
            <a:noFill/>
          </a:ln>
        </p:spPr>
      </p:sp>
      <p:sp>
        <p:nvSpPr>
          <p:cNvPr id="1397" name="Google Shape;1397;p160"/>
          <p:cNvSpPr/>
          <p:nvPr>
            <p:ph idx="6" type="pic"/>
          </p:nvPr>
        </p:nvSpPr>
        <p:spPr>
          <a:xfrm>
            <a:off x="6629159" y="1804530"/>
            <a:ext cx="1479600" cy="1479600"/>
          </a:xfrm>
          <a:prstGeom prst="ellipse">
            <a:avLst/>
          </a:prstGeom>
          <a:noFill/>
          <a:ln>
            <a:noFill/>
          </a:ln>
        </p:spPr>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p Layout">
  <p:cSld name="Map Layout">
    <p:spTree>
      <p:nvGrpSpPr>
        <p:cNvPr id="1398" name="Shape 1398"/>
        <p:cNvGrpSpPr/>
        <p:nvPr/>
      </p:nvGrpSpPr>
      <p:grpSpPr>
        <a:xfrm>
          <a:off x="0" y="0"/>
          <a:ext cx="0" cy="0"/>
          <a:chOff x="0" y="0"/>
          <a:chExt cx="0" cy="0"/>
        </a:xfrm>
      </p:grpSpPr>
      <p:sp>
        <p:nvSpPr>
          <p:cNvPr id="1399" name="Google Shape;1399;p161"/>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0" name="Google Shape;1400;p161"/>
          <p:cNvSpPr txBox="1"/>
          <p:nvPr>
            <p:ph idx="1" type="body"/>
          </p:nvPr>
        </p:nvSpPr>
        <p:spPr>
          <a:xfrm>
            <a:off x="514350" y="1447800"/>
            <a:ext cx="1992300" cy="4463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2200"/>
              <a:buNone/>
              <a:defRPr b="1" sz="2200">
                <a:solidFill>
                  <a:schemeClr val="dk2"/>
                </a:solidFill>
              </a:defRPr>
            </a:lvl1pPr>
            <a:lvl2pPr indent="-342900" lvl="1" marL="914400" algn="l">
              <a:lnSpc>
                <a:spcPct val="100000"/>
              </a:lnSpc>
              <a:spcBef>
                <a:spcPts val="600"/>
              </a:spcBef>
              <a:spcAft>
                <a:spcPts val="0"/>
              </a:spcAft>
              <a:buClr>
                <a:schemeClr val="dk1"/>
              </a:buClr>
              <a:buSzPts val="1800"/>
              <a:buFont typeface="Arial"/>
              <a:buChar char="•"/>
              <a:defRPr sz="1800">
                <a:latin typeface="Roboto"/>
                <a:ea typeface="Roboto"/>
                <a:cs typeface="Roboto"/>
                <a:sym typeface="Roboto"/>
              </a:defRPr>
            </a:lvl2pPr>
            <a:lvl3pPr indent="-323850" lvl="2" marL="1371600" algn="l">
              <a:lnSpc>
                <a:spcPct val="100000"/>
              </a:lnSpc>
              <a:spcBef>
                <a:spcPts val="600"/>
              </a:spcBef>
              <a:spcAft>
                <a:spcPts val="0"/>
              </a:spcAft>
              <a:buClr>
                <a:schemeClr val="dk1"/>
              </a:buClr>
              <a:buSzPts val="1500"/>
              <a:buFont typeface="Roboto"/>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Laptop">
  <p:cSld name="Portfolio Laptop">
    <p:spTree>
      <p:nvGrpSpPr>
        <p:cNvPr id="1401" name="Shape 1401"/>
        <p:cNvGrpSpPr/>
        <p:nvPr/>
      </p:nvGrpSpPr>
      <p:grpSpPr>
        <a:xfrm>
          <a:off x="0" y="0"/>
          <a:ext cx="0" cy="0"/>
          <a:chOff x="0" y="0"/>
          <a:chExt cx="0" cy="0"/>
        </a:xfrm>
      </p:grpSpPr>
      <p:sp>
        <p:nvSpPr>
          <p:cNvPr id="1402" name="Google Shape;1402;p162"/>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3" name="Google Shape;1403;p162"/>
          <p:cNvSpPr txBox="1"/>
          <p:nvPr>
            <p:ph idx="1" type="body"/>
          </p:nvPr>
        </p:nvSpPr>
        <p:spPr>
          <a:xfrm>
            <a:off x="514350" y="1470762"/>
            <a:ext cx="2914800" cy="390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4" name="Google Shape;1404;p162"/>
          <p:cNvSpPr txBox="1"/>
          <p:nvPr>
            <p:ph idx="2" type="body"/>
          </p:nvPr>
        </p:nvSpPr>
        <p:spPr>
          <a:xfrm>
            <a:off x="514350" y="5525080"/>
            <a:ext cx="2914800" cy="457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405" name="Google Shape;1405;p162"/>
          <p:cNvPicPr preferRelativeResize="0"/>
          <p:nvPr/>
        </p:nvPicPr>
        <p:blipFill rotWithShape="1">
          <a:blip r:embed="rId2">
            <a:alphaModFix/>
          </a:blip>
          <a:srcRect b="0" l="-1358" r="0" t="0"/>
          <a:stretch/>
        </p:blipFill>
        <p:spPr>
          <a:xfrm>
            <a:off x="2591602" y="486235"/>
            <a:ext cx="6552398" cy="6371765"/>
          </a:xfrm>
          <a:prstGeom prst="rect">
            <a:avLst/>
          </a:prstGeom>
          <a:noFill/>
          <a:ln>
            <a:noFill/>
          </a:ln>
        </p:spPr>
      </p:pic>
      <p:sp>
        <p:nvSpPr>
          <p:cNvPr id="1406" name="Google Shape;1406;p162"/>
          <p:cNvSpPr/>
          <p:nvPr>
            <p:ph idx="3" type="pic"/>
          </p:nvPr>
        </p:nvSpPr>
        <p:spPr>
          <a:xfrm>
            <a:off x="4204371" y="1440944"/>
            <a:ext cx="4939800" cy="4154700"/>
          </a:xfrm>
          <a:prstGeom prst="rect">
            <a:avLst/>
          </a:prstGeom>
          <a:noFill/>
          <a:ln>
            <a:noFill/>
          </a:ln>
        </p:spPr>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Tablet">
  <p:cSld name="Portfolio Tablet">
    <p:spTree>
      <p:nvGrpSpPr>
        <p:cNvPr id="1407" name="Shape 1407"/>
        <p:cNvGrpSpPr/>
        <p:nvPr/>
      </p:nvGrpSpPr>
      <p:grpSpPr>
        <a:xfrm>
          <a:off x="0" y="0"/>
          <a:ext cx="0" cy="0"/>
          <a:chOff x="0" y="0"/>
          <a:chExt cx="0" cy="0"/>
        </a:xfrm>
      </p:grpSpPr>
      <p:pic>
        <p:nvPicPr>
          <p:cNvPr id="1408" name="Google Shape;1408;p163"/>
          <p:cNvPicPr preferRelativeResize="0"/>
          <p:nvPr/>
        </p:nvPicPr>
        <p:blipFill rotWithShape="1">
          <a:blip r:embed="rId2">
            <a:alphaModFix/>
          </a:blip>
          <a:srcRect b="0" l="0" r="0" t="0"/>
          <a:stretch/>
        </p:blipFill>
        <p:spPr>
          <a:xfrm>
            <a:off x="3967268" y="854765"/>
            <a:ext cx="5176731" cy="4211709"/>
          </a:xfrm>
          <a:prstGeom prst="rect">
            <a:avLst/>
          </a:prstGeom>
          <a:noFill/>
          <a:ln>
            <a:noFill/>
          </a:ln>
        </p:spPr>
      </p:pic>
      <p:sp>
        <p:nvSpPr>
          <p:cNvPr id="1409" name="Google Shape;1409;p163"/>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0" name="Google Shape;1410;p163"/>
          <p:cNvSpPr txBox="1"/>
          <p:nvPr>
            <p:ph idx="1" type="body"/>
          </p:nvPr>
        </p:nvSpPr>
        <p:spPr>
          <a:xfrm>
            <a:off x="514350" y="1435100"/>
            <a:ext cx="4561800" cy="3941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1" name="Google Shape;1411;p163"/>
          <p:cNvSpPr txBox="1"/>
          <p:nvPr>
            <p:ph idx="2" type="body"/>
          </p:nvPr>
        </p:nvSpPr>
        <p:spPr>
          <a:xfrm>
            <a:off x="5463948" y="5869239"/>
            <a:ext cx="3057600" cy="4572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2" name="Google Shape;1412;p163"/>
          <p:cNvSpPr/>
          <p:nvPr>
            <p:ph idx="3" type="pic"/>
          </p:nvPr>
        </p:nvSpPr>
        <p:spPr>
          <a:xfrm>
            <a:off x="5859119" y="1202635"/>
            <a:ext cx="2214000" cy="4194300"/>
          </a:xfrm>
          <a:prstGeom prst="roundRect">
            <a:avLst>
              <a:gd fmla="val 1237" name="adj"/>
            </a:avLst>
          </a:prstGeom>
          <a:noFill/>
          <a:ln>
            <a:noFill/>
          </a:ln>
        </p:spPr>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Horizontal Tablet">
  <p:cSld name="Portfolio Horizontal Tablet">
    <p:spTree>
      <p:nvGrpSpPr>
        <p:cNvPr id="1413" name="Shape 1413"/>
        <p:cNvGrpSpPr/>
        <p:nvPr/>
      </p:nvGrpSpPr>
      <p:grpSpPr>
        <a:xfrm>
          <a:off x="0" y="0"/>
          <a:ext cx="0" cy="0"/>
          <a:chOff x="0" y="0"/>
          <a:chExt cx="0" cy="0"/>
        </a:xfrm>
      </p:grpSpPr>
      <p:pic>
        <p:nvPicPr>
          <p:cNvPr descr="A white rectangular object with a black background&#10;&#10;Description automatically generated with low confidence" id="1414" name="Google Shape;1414;p164"/>
          <p:cNvPicPr preferRelativeResize="0"/>
          <p:nvPr/>
        </p:nvPicPr>
        <p:blipFill rotWithShape="1">
          <a:blip r:embed="rId2">
            <a:alphaModFix/>
          </a:blip>
          <a:srcRect b="0" l="0" r="0" t="0"/>
          <a:stretch/>
        </p:blipFill>
        <p:spPr>
          <a:xfrm>
            <a:off x="1021247" y="880533"/>
            <a:ext cx="8122752" cy="3741529"/>
          </a:xfrm>
          <a:prstGeom prst="rect">
            <a:avLst/>
          </a:prstGeom>
          <a:noFill/>
          <a:ln>
            <a:noFill/>
          </a:ln>
        </p:spPr>
      </p:pic>
      <p:sp>
        <p:nvSpPr>
          <p:cNvPr id="1415" name="Google Shape;1415;p164"/>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6" name="Google Shape;1416;p164"/>
          <p:cNvSpPr txBox="1"/>
          <p:nvPr>
            <p:ph idx="1" type="body"/>
          </p:nvPr>
        </p:nvSpPr>
        <p:spPr>
          <a:xfrm>
            <a:off x="514351" y="1308574"/>
            <a:ext cx="2914800" cy="406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7" name="Google Shape;1417;p164"/>
          <p:cNvSpPr txBox="1"/>
          <p:nvPr>
            <p:ph idx="2" type="body"/>
          </p:nvPr>
        </p:nvSpPr>
        <p:spPr>
          <a:xfrm>
            <a:off x="4728529" y="5869239"/>
            <a:ext cx="3057600" cy="4572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8" name="Google Shape;1418;p164"/>
          <p:cNvSpPr/>
          <p:nvPr>
            <p:ph idx="3" type="pic"/>
          </p:nvPr>
        </p:nvSpPr>
        <p:spPr>
          <a:xfrm>
            <a:off x="4181889" y="1308573"/>
            <a:ext cx="4182000" cy="3861900"/>
          </a:xfrm>
          <a:prstGeom prst="roundRect">
            <a:avLst>
              <a:gd fmla="val 1997" name="adj"/>
            </a:avLst>
          </a:prstGeom>
          <a:noFill/>
          <a:ln>
            <a:noFill/>
          </a:ln>
        </p:spPr>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Mobile Phone">
  <p:cSld name="Portfolio Mobile Phone">
    <p:spTree>
      <p:nvGrpSpPr>
        <p:cNvPr id="1419" name="Shape 1419"/>
        <p:cNvGrpSpPr/>
        <p:nvPr/>
      </p:nvGrpSpPr>
      <p:grpSpPr>
        <a:xfrm>
          <a:off x="0" y="0"/>
          <a:ext cx="0" cy="0"/>
          <a:chOff x="0" y="0"/>
          <a:chExt cx="0" cy="0"/>
        </a:xfrm>
      </p:grpSpPr>
      <p:pic>
        <p:nvPicPr>
          <p:cNvPr descr="A white cellphone with a blank screen&#10;&#10;Description automatically generated with low confidence" id="1420" name="Google Shape;1420;p165"/>
          <p:cNvPicPr preferRelativeResize="0"/>
          <p:nvPr/>
        </p:nvPicPr>
        <p:blipFill rotWithShape="1">
          <a:blip r:embed="rId2">
            <a:alphaModFix/>
          </a:blip>
          <a:srcRect b="0" l="0" r="0" t="0"/>
          <a:stretch/>
        </p:blipFill>
        <p:spPr>
          <a:xfrm>
            <a:off x="5276483" y="935665"/>
            <a:ext cx="3867517" cy="4043079"/>
          </a:xfrm>
          <a:prstGeom prst="rect">
            <a:avLst/>
          </a:prstGeom>
          <a:noFill/>
          <a:ln>
            <a:noFill/>
          </a:ln>
        </p:spPr>
      </p:pic>
      <p:sp>
        <p:nvSpPr>
          <p:cNvPr id="1421" name="Google Shape;1421;p165"/>
          <p:cNvSpPr/>
          <p:nvPr>
            <p:ph idx="2" type="pic"/>
          </p:nvPr>
        </p:nvSpPr>
        <p:spPr>
          <a:xfrm>
            <a:off x="5977930" y="1089836"/>
            <a:ext cx="1584600" cy="4556100"/>
          </a:xfrm>
          <a:prstGeom prst="rect">
            <a:avLst/>
          </a:prstGeom>
          <a:noFill/>
          <a:ln>
            <a:noFill/>
          </a:ln>
        </p:spPr>
      </p:sp>
      <p:sp>
        <p:nvSpPr>
          <p:cNvPr id="1422" name="Google Shape;1422;p165"/>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3" name="Google Shape;1423;p165"/>
          <p:cNvSpPr txBox="1"/>
          <p:nvPr>
            <p:ph idx="1" type="body"/>
          </p:nvPr>
        </p:nvSpPr>
        <p:spPr>
          <a:xfrm>
            <a:off x="514351" y="1391236"/>
            <a:ext cx="4690500" cy="3985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4" name="Google Shape;1424;p165"/>
          <p:cNvSpPr txBox="1"/>
          <p:nvPr>
            <p:ph idx="3" type="body"/>
          </p:nvPr>
        </p:nvSpPr>
        <p:spPr>
          <a:xfrm>
            <a:off x="5276483" y="5869239"/>
            <a:ext cx="3057600" cy="4572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08" name="Shape 208"/>
        <p:cNvGrpSpPr/>
        <p:nvPr/>
      </p:nvGrpSpPr>
      <p:grpSpPr>
        <a:xfrm>
          <a:off x="0" y="0"/>
          <a:ext cx="0" cy="0"/>
          <a:chOff x="0" y="0"/>
          <a:chExt cx="0" cy="0"/>
        </a:xfrm>
      </p:grpSpPr>
      <p:sp>
        <p:nvSpPr>
          <p:cNvPr id="209" name="Google Shape;209;p18"/>
          <p:cNvSpPr/>
          <p:nvPr/>
        </p:nvSpPr>
        <p:spPr>
          <a:xfrm>
            <a:off x="4561242" y="-21511"/>
            <a:ext cx="3679200" cy="6271800"/>
          </a:xfrm>
          <a:prstGeom prst="rect">
            <a:avLst/>
          </a:prstGeom>
          <a:solidFill>
            <a:srgbClr val="F5F5F5"/>
          </a:solidFill>
          <a:ln cap="flat" cmpd="sng" w="15875">
            <a:solidFill>
              <a:srgbClr val="6C6C7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10" name="Google Shape;210;p18"/>
          <p:cNvSpPr/>
          <p:nvPr/>
        </p:nvSpPr>
        <p:spPr>
          <a:xfrm>
            <a:off x="4649096" y="-21511"/>
            <a:ext cx="3505200" cy="2313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11" name="Google Shape;211;p18"/>
          <p:cNvSpPr txBox="1"/>
          <p:nvPr>
            <p:ph type="ctrTitle"/>
          </p:nvPr>
        </p:nvSpPr>
        <p:spPr>
          <a:xfrm>
            <a:off x="4733365" y="2708476"/>
            <a:ext cx="3313500" cy="17022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accent1"/>
              </a:buClr>
              <a:buSzPts val="3600"/>
              <a:buFont typeface="Calibri"/>
              <a:buNone/>
              <a:defRPr b="0" i="0" sz="36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12" name="Google Shape;212;p18"/>
          <p:cNvSpPr txBox="1"/>
          <p:nvPr>
            <p:ph idx="1" type="subTitle"/>
          </p:nvPr>
        </p:nvSpPr>
        <p:spPr>
          <a:xfrm>
            <a:off x="4733365" y="4421080"/>
            <a:ext cx="3309900" cy="1260600"/>
          </a:xfrm>
          <a:prstGeom prst="rect">
            <a:avLst/>
          </a:prstGeom>
          <a:noFill/>
          <a:ln>
            <a:noFill/>
          </a:ln>
        </p:spPr>
        <p:txBody>
          <a:bodyPr anchorCtr="0" anchor="t" bIns="91425" lIns="91425" spcFirstLastPara="1" rIns="91425" wrap="square" tIns="91425">
            <a:noAutofit/>
          </a:bodyPr>
          <a:lstStyle>
            <a:lvl1pPr lvl="0" marR="0" rtl="0" algn="l">
              <a:spcBef>
                <a:spcPts val="360"/>
              </a:spcBef>
              <a:spcAft>
                <a:spcPts val="0"/>
              </a:spcAft>
              <a:buClr>
                <a:schemeClr val="accent1"/>
              </a:buClr>
              <a:buSzPts val="1368"/>
              <a:buFont typeface="Noto Sans Symbols"/>
              <a:buNone/>
              <a:defRPr b="0" i="0" sz="1800" u="none" cap="none" strike="noStrike">
                <a:solidFill>
                  <a:srgbClr val="424242"/>
                </a:solidFill>
                <a:latin typeface="Calibri"/>
                <a:ea typeface="Calibri"/>
                <a:cs typeface="Calibri"/>
                <a:sym typeface="Calibri"/>
              </a:defRPr>
            </a:lvl1pPr>
            <a:lvl2pPr lvl="1" marR="0" rtl="0" algn="ctr">
              <a:spcBef>
                <a:spcPts val="440"/>
              </a:spcBef>
              <a:spcAft>
                <a:spcPts val="0"/>
              </a:spcAft>
              <a:buClr>
                <a:schemeClr val="accent1"/>
              </a:buClr>
              <a:buSzPts val="1672"/>
              <a:buFont typeface="Noto Sans Symbols"/>
              <a:buNone/>
              <a:defRPr b="0" i="0" sz="2200" u="none" cap="none" strike="noStrike">
                <a:solidFill>
                  <a:srgbClr val="888888"/>
                </a:solidFill>
                <a:latin typeface="Calibri"/>
                <a:ea typeface="Calibri"/>
                <a:cs typeface="Calibri"/>
                <a:sym typeface="Calibri"/>
              </a:defRPr>
            </a:lvl2pPr>
            <a:lvl3pPr lvl="2" marR="0" rtl="0" algn="ctr">
              <a:spcBef>
                <a:spcPts val="400"/>
              </a:spcBef>
              <a:spcAft>
                <a:spcPts val="0"/>
              </a:spcAft>
              <a:buClr>
                <a:schemeClr val="accent1"/>
              </a:buClr>
              <a:buSzPts val="1520"/>
              <a:buFont typeface="Noto Sans Symbols"/>
              <a:buNone/>
              <a:defRPr b="0" i="0" sz="2000" u="none" cap="none" strike="noStrike">
                <a:solidFill>
                  <a:srgbClr val="888888"/>
                </a:solidFill>
                <a:latin typeface="Calibri"/>
                <a:ea typeface="Calibri"/>
                <a:cs typeface="Calibri"/>
                <a:sym typeface="Calibri"/>
              </a:defRPr>
            </a:lvl3pPr>
            <a:lvl4pPr lvl="3" marR="0" rtl="0" algn="ctr">
              <a:spcBef>
                <a:spcPts val="360"/>
              </a:spcBef>
              <a:spcAft>
                <a:spcPts val="0"/>
              </a:spcAft>
              <a:buClr>
                <a:schemeClr val="accent1"/>
              </a:buClr>
              <a:buSzPts val="1368"/>
              <a:buFont typeface="Noto Sans Symbols"/>
              <a:buNone/>
              <a:defRPr b="0" i="0" sz="1800" u="none" cap="none" strike="noStrike">
                <a:solidFill>
                  <a:srgbClr val="888888"/>
                </a:solidFill>
                <a:latin typeface="Calibri"/>
                <a:ea typeface="Calibri"/>
                <a:cs typeface="Calibri"/>
                <a:sym typeface="Calibri"/>
              </a:defRPr>
            </a:lvl4pPr>
            <a:lvl5pPr lvl="4" marR="0" rtl="0" algn="ctr">
              <a:spcBef>
                <a:spcPts val="320"/>
              </a:spcBef>
              <a:spcAft>
                <a:spcPts val="0"/>
              </a:spcAft>
              <a:buClr>
                <a:schemeClr val="accent1"/>
              </a:buClr>
              <a:buSzPts val="1216"/>
              <a:buFont typeface="Noto Sans Symbols"/>
              <a:buNone/>
              <a:defRPr b="0" i="0" sz="1600" u="none" cap="none" strike="noStrike">
                <a:solidFill>
                  <a:srgbClr val="888888"/>
                </a:solidFill>
                <a:latin typeface="Calibri"/>
                <a:ea typeface="Calibri"/>
                <a:cs typeface="Calibri"/>
                <a:sym typeface="Calibri"/>
              </a:defRPr>
            </a:lvl5pPr>
            <a:lvl6pPr lvl="5" marR="0" rtl="0" algn="ctr">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6pPr>
            <a:lvl7pPr lvl="6" marR="0" rtl="0" algn="ctr">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7pPr>
            <a:lvl8pPr lvl="7" marR="0" rtl="0" algn="ctr">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8pPr>
            <a:lvl9pPr lvl="8" marR="0" rtl="0" algn="ctr">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9pPr>
          </a:lstStyle>
          <a:p/>
        </p:txBody>
      </p:sp>
      <p:sp>
        <p:nvSpPr>
          <p:cNvPr id="213" name="Google Shape;213;p18"/>
          <p:cNvSpPr/>
          <p:nvPr/>
        </p:nvSpPr>
        <p:spPr>
          <a:xfrm>
            <a:off x="4650889" y="6088284"/>
            <a:ext cx="3505200" cy="8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14" name="Google Shape;214;p18"/>
          <p:cNvSpPr txBox="1"/>
          <p:nvPr>
            <p:ph idx="11" type="ftr"/>
          </p:nvPr>
        </p:nvSpPr>
        <p:spPr>
          <a:xfrm>
            <a:off x="5303520" y="5719966"/>
            <a:ext cx="2831700" cy="3651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5" name="Google Shape;215;p18"/>
          <p:cNvSpPr txBox="1"/>
          <p:nvPr>
            <p:ph idx="12" type="sldNum"/>
          </p:nvPr>
        </p:nvSpPr>
        <p:spPr>
          <a:xfrm>
            <a:off x="4649096" y="5719966"/>
            <a:ext cx="643800" cy="3651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chemeClr val="accent1"/>
                </a:solidFill>
                <a:latin typeface="Calibri"/>
                <a:ea typeface="Calibri"/>
                <a:cs typeface="Calibri"/>
                <a:sym typeface="Calibri"/>
              </a:defRPr>
            </a:lvl1pPr>
            <a:lvl2pPr indent="0" lvl="1" marL="0" marR="0" rtl="0" algn="l">
              <a:spcBef>
                <a:spcPts val="0"/>
              </a:spcBef>
              <a:buNone/>
              <a:defRPr b="0" i="0" sz="1200" u="none" cap="none" strike="noStrike">
                <a:solidFill>
                  <a:schemeClr val="accent1"/>
                </a:solidFill>
                <a:latin typeface="Calibri"/>
                <a:ea typeface="Calibri"/>
                <a:cs typeface="Calibri"/>
                <a:sym typeface="Calibri"/>
              </a:defRPr>
            </a:lvl2pPr>
            <a:lvl3pPr indent="0" lvl="2" marL="0" marR="0" rtl="0" algn="l">
              <a:spcBef>
                <a:spcPts val="0"/>
              </a:spcBef>
              <a:buNone/>
              <a:defRPr b="0" i="0" sz="1200" u="none" cap="none" strike="noStrike">
                <a:solidFill>
                  <a:schemeClr val="accent1"/>
                </a:solidFill>
                <a:latin typeface="Calibri"/>
                <a:ea typeface="Calibri"/>
                <a:cs typeface="Calibri"/>
                <a:sym typeface="Calibri"/>
              </a:defRPr>
            </a:lvl3pPr>
            <a:lvl4pPr indent="0" lvl="3" marL="0" marR="0" rtl="0" algn="l">
              <a:spcBef>
                <a:spcPts val="0"/>
              </a:spcBef>
              <a:buNone/>
              <a:defRPr b="0" i="0" sz="1200" u="none" cap="none" strike="noStrike">
                <a:solidFill>
                  <a:schemeClr val="accent1"/>
                </a:solidFill>
                <a:latin typeface="Calibri"/>
                <a:ea typeface="Calibri"/>
                <a:cs typeface="Calibri"/>
                <a:sym typeface="Calibri"/>
              </a:defRPr>
            </a:lvl4pPr>
            <a:lvl5pPr indent="0" lvl="4" marL="0" marR="0" rtl="0" algn="l">
              <a:spcBef>
                <a:spcPts val="0"/>
              </a:spcBef>
              <a:buNone/>
              <a:defRPr b="0" i="0" sz="1200" u="none" cap="none" strike="noStrike">
                <a:solidFill>
                  <a:schemeClr val="accent1"/>
                </a:solidFill>
                <a:latin typeface="Calibri"/>
                <a:ea typeface="Calibri"/>
                <a:cs typeface="Calibri"/>
                <a:sym typeface="Calibri"/>
              </a:defRPr>
            </a:lvl5pPr>
            <a:lvl6pPr indent="0" lvl="5" marL="0" marR="0" rtl="0" algn="l">
              <a:spcBef>
                <a:spcPts val="0"/>
              </a:spcBef>
              <a:buNone/>
              <a:defRPr b="0" i="0" sz="1200" u="none" cap="none" strike="noStrike">
                <a:solidFill>
                  <a:schemeClr val="accent1"/>
                </a:solidFill>
                <a:latin typeface="Calibri"/>
                <a:ea typeface="Calibri"/>
                <a:cs typeface="Calibri"/>
                <a:sym typeface="Calibri"/>
              </a:defRPr>
            </a:lvl6pPr>
            <a:lvl7pPr indent="0" lvl="6" marL="0" marR="0" rtl="0" algn="l">
              <a:spcBef>
                <a:spcPts val="0"/>
              </a:spcBef>
              <a:buNone/>
              <a:defRPr b="0" i="0" sz="1200" u="none" cap="none" strike="noStrike">
                <a:solidFill>
                  <a:schemeClr val="accent1"/>
                </a:solidFill>
                <a:latin typeface="Calibri"/>
                <a:ea typeface="Calibri"/>
                <a:cs typeface="Calibri"/>
                <a:sym typeface="Calibri"/>
              </a:defRPr>
            </a:lvl7pPr>
            <a:lvl8pPr indent="0" lvl="7" marL="0" marR="0" rtl="0" algn="l">
              <a:spcBef>
                <a:spcPts val="0"/>
              </a:spcBef>
              <a:buNone/>
              <a:defRPr b="0" i="0" sz="1200" u="none" cap="none" strike="noStrike">
                <a:solidFill>
                  <a:schemeClr val="accent1"/>
                </a:solidFill>
                <a:latin typeface="Calibri"/>
                <a:ea typeface="Calibri"/>
                <a:cs typeface="Calibri"/>
                <a:sym typeface="Calibri"/>
              </a:defRPr>
            </a:lvl8pPr>
            <a:lvl9pPr indent="0" lvl="8" marL="0" marR="0" rtl="0" algn="l">
              <a:spcBef>
                <a:spcPts val="0"/>
              </a:spcBef>
              <a:buNone/>
              <a:defRPr b="0" i="0" sz="1200" u="none" cap="none" strike="noStrike">
                <a:solidFill>
                  <a:schemeClr val="accen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216" name="Google Shape;216;p18"/>
          <p:cNvSpPr/>
          <p:nvPr/>
        </p:nvSpPr>
        <p:spPr>
          <a:xfrm>
            <a:off x="4650889" y="6088284"/>
            <a:ext cx="3505200" cy="8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17" name="Google Shape;217;p18"/>
          <p:cNvPicPr preferRelativeResize="0"/>
          <p:nvPr/>
        </p:nvPicPr>
        <p:blipFill rotWithShape="1">
          <a:blip r:embed="rId2">
            <a:alphaModFix/>
          </a:blip>
          <a:srcRect b="0" l="0" r="0" t="0"/>
          <a:stretch/>
        </p:blipFill>
        <p:spPr>
          <a:xfrm>
            <a:off x="1284095" y="381000"/>
            <a:ext cx="6008933" cy="2276338"/>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Laptop &amp; Mobile Phone">
  <p:cSld name="Portfolio Laptop &amp; Mobile Phone">
    <p:spTree>
      <p:nvGrpSpPr>
        <p:cNvPr id="1425" name="Shape 1425"/>
        <p:cNvGrpSpPr/>
        <p:nvPr/>
      </p:nvGrpSpPr>
      <p:grpSpPr>
        <a:xfrm>
          <a:off x="0" y="0"/>
          <a:ext cx="0" cy="0"/>
          <a:chOff x="0" y="0"/>
          <a:chExt cx="0" cy="0"/>
        </a:xfrm>
      </p:grpSpPr>
      <p:pic>
        <p:nvPicPr>
          <p:cNvPr id="1426" name="Google Shape;1426;p166"/>
          <p:cNvPicPr preferRelativeResize="0"/>
          <p:nvPr/>
        </p:nvPicPr>
        <p:blipFill rotWithShape="1">
          <a:blip r:embed="rId2">
            <a:alphaModFix/>
          </a:blip>
          <a:srcRect b="-20" l="0" r="0" t="0"/>
          <a:stretch/>
        </p:blipFill>
        <p:spPr>
          <a:xfrm>
            <a:off x="2729035" y="825846"/>
            <a:ext cx="6709900" cy="3912860"/>
          </a:xfrm>
          <a:prstGeom prst="rect">
            <a:avLst/>
          </a:prstGeom>
          <a:noFill/>
          <a:ln>
            <a:noFill/>
          </a:ln>
        </p:spPr>
      </p:pic>
      <p:sp>
        <p:nvSpPr>
          <p:cNvPr id="1427" name="Google Shape;1427;p166"/>
          <p:cNvSpPr/>
          <p:nvPr>
            <p:ph idx="2" type="pic"/>
          </p:nvPr>
        </p:nvSpPr>
        <p:spPr>
          <a:xfrm>
            <a:off x="3968191" y="1214763"/>
            <a:ext cx="4157100" cy="3464700"/>
          </a:xfrm>
          <a:prstGeom prst="rect">
            <a:avLst/>
          </a:prstGeom>
          <a:noFill/>
          <a:ln>
            <a:noFill/>
          </a:ln>
        </p:spPr>
      </p:sp>
      <p:sp>
        <p:nvSpPr>
          <p:cNvPr id="1428" name="Google Shape;1428;p166"/>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9" name="Google Shape;1429;p166"/>
          <p:cNvSpPr txBox="1"/>
          <p:nvPr>
            <p:ph idx="1" type="body"/>
          </p:nvPr>
        </p:nvSpPr>
        <p:spPr>
          <a:xfrm>
            <a:off x="514351" y="1371332"/>
            <a:ext cx="2724900" cy="4005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0" name="Google Shape;1430;p166"/>
          <p:cNvSpPr txBox="1"/>
          <p:nvPr>
            <p:ph idx="3" type="body"/>
          </p:nvPr>
        </p:nvSpPr>
        <p:spPr>
          <a:xfrm>
            <a:off x="3742354" y="5640639"/>
            <a:ext cx="3057600" cy="4572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Tablet &amp; Mobile Phone">
  <p:cSld name="Portfolio Tablet &amp; Mobile Phone">
    <p:spTree>
      <p:nvGrpSpPr>
        <p:cNvPr id="1431" name="Shape 1431"/>
        <p:cNvGrpSpPr/>
        <p:nvPr/>
      </p:nvGrpSpPr>
      <p:grpSpPr>
        <a:xfrm>
          <a:off x="0" y="0"/>
          <a:ext cx="0" cy="0"/>
          <a:chOff x="0" y="0"/>
          <a:chExt cx="0" cy="0"/>
        </a:xfrm>
      </p:grpSpPr>
      <p:sp>
        <p:nvSpPr>
          <p:cNvPr id="1432" name="Google Shape;1432;p167"/>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3" name="Google Shape;1433;p167"/>
          <p:cNvSpPr txBox="1"/>
          <p:nvPr>
            <p:ph idx="1" type="body"/>
          </p:nvPr>
        </p:nvSpPr>
        <p:spPr>
          <a:xfrm>
            <a:off x="514351" y="1435100"/>
            <a:ext cx="3828900" cy="3941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4" name="Google Shape;1434;p167"/>
          <p:cNvSpPr txBox="1"/>
          <p:nvPr>
            <p:ph idx="2" type="body"/>
          </p:nvPr>
        </p:nvSpPr>
        <p:spPr>
          <a:xfrm>
            <a:off x="4343401" y="5905500"/>
            <a:ext cx="3057600" cy="4572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435" name="Google Shape;1435;p167"/>
          <p:cNvPicPr preferRelativeResize="0"/>
          <p:nvPr/>
        </p:nvPicPr>
        <p:blipFill rotWithShape="1">
          <a:blip r:embed="rId2">
            <a:alphaModFix/>
          </a:blip>
          <a:srcRect b="-10" l="0" r="-10" t="0"/>
          <a:stretch/>
        </p:blipFill>
        <p:spPr>
          <a:xfrm>
            <a:off x="3248483" y="792022"/>
            <a:ext cx="5381168" cy="4378033"/>
          </a:xfrm>
          <a:prstGeom prst="rect">
            <a:avLst/>
          </a:prstGeom>
          <a:noFill/>
          <a:ln>
            <a:noFill/>
          </a:ln>
        </p:spPr>
      </p:pic>
      <p:sp>
        <p:nvSpPr>
          <p:cNvPr id="1436" name="Google Shape;1436;p167"/>
          <p:cNvSpPr/>
          <p:nvPr>
            <p:ph idx="3" type="pic"/>
          </p:nvPr>
        </p:nvSpPr>
        <p:spPr>
          <a:xfrm>
            <a:off x="5220065" y="1149832"/>
            <a:ext cx="2301300" cy="4359900"/>
          </a:xfrm>
          <a:prstGeom prst="roundRect">
            <a:avLst>
              <a:gd fmla="val 2533" name="adj"/>
            </a:avLst>
          </a:prstGeom>
          <a:noFill/>
          <a:ln>
            <a:noFill/>
          </a:ln>
        </p:spPr>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Featured-Content &amp; Pictures">
  <p:cSld name="Two Featured-Content &amp; Pictures">
    <p:spTree>
      <p:nvGrpSpPr>
        <p:cNvPr id="1437" name="Shape 1437"/>
        <p:cNvGrpSpPr/>
        <p:nvPr/>
      </p:nvGrpSpPr>
      <p:grpSpPr>
        <a:xfrm>
          <a:off x="0" y="0"/>
          <a:ext cx="0" cy="0"/>
          <a:chOff x="0" y="0"/>
          <a:chExt cx="0" cy="0"/>
        </a:xfrm>
      </p:grpSpPr>
      <p:sp>
        <p:nvSpPr>
          <p:cNvPr id="1438" name="Google Shape;1438;p168"/>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9" name="Google Shape;1439;p168"/>
          <p:cNvSpPr txBox="1"/>
          <p:nvPr>
            <p:ph idx="1" type="body"/>
          </p:nvPr>
        </p:nvSpPr>
        <p:spPr>
          <a:xfrm>
            <a:off x="514350" y="4648200"/>
            <a:ext cx="3821100" cy="1023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700"/>
              <a:buNone/>
              <a:defRPr b="1" sz="1700"/>
            </a:lvl1pPr>
            <a:lvl2pPr indent="-228600" lvl="1" marL="914400" algn="l">
              <a:lnSpc>
                <a:spcPct val="100000"/>
              </a:lnSpc>
              <a:spcBef>
                <a:spcPts val="1000"/>
              </a:spcBef>
              <a:spcAft>
                <a:spcPts val="0"/>
              </a:spcAft>
              <a:buClr>
                <a:schemeClr val="dk1"/>
              </a:buClr>
              <a:buSzPts val="1400"/>
              <a:buNone/>
              <a:defRPr sz="1400"/>
            </a:lvl2pPr>
            <a:lvl3pPr indent="-317500" lvl="2" marL="1371600" algn="l">
              <a:lnSpc>
                <a:spcPct val="100000"/>
              </a:lnSpc>
              <a:spcBef>
                <a:spcPts val="600"/>
              </a:spcBef>
              <a:spcAft>
                <a:spcPts val="0"/>
              </a:spcAft>
              <a:buClr>
                <a:schemeClr val="dk1"/>
              </a:buClr>
              <a:buSzPts val="1400"/>
              <a:buFont typeface="Arial"/>
              <a:buChar char="•"/>
              <a:defRPr sz="1400"/>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0" name="Google Shape;1440;p168"/>
          <p:cNvSpPr txBox="1"/>
          <p:nvPr>
            <p:ph idx="2" type="body"/>
          </p:nvPr>
        </p:nvSpPr>
        <p:spPr>
          <a:xfrm>
            <a:off x="514350" y="5684180"/>
            <a:ext cx="3821100" cy="457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1" name="Google Shape;1441;p168"/>
          <p:cNvSpPr txBox="1"/>
          <p:nvPr>
            <p:ph idx="3" type="body"/>
          </p:nvPr>
        </p:nvSpPr>
        <p:spPr>
          <a:xfrm>
            <a:off x="4808766" y="4648200"/>
            <a:ext cx="3821100" cy="1023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700"/>
              <a:buNone/>
              <a:defRPr b="1" sz="1700"/>
            </a:lvl1pPr>
            <a:lvl2pPr indent="-228600" lvl="1" marL="914400" algn="l">
              <a:lnSpc>
                <a:spcPct val="100000"/>
              </a:lnSpc>
              <a:spcBef>
                <a:spcPts val="1000"/>
              </a:spcBef>
              <a:spcAft>
                <a:spcPts val="0"/>
              </a:spcAft>
              <a:buClr>
                <a:schemeClr val="dk1"/>
              </a:buClr>
              <a:buSzPts val="1400"/>
              <a:buNone/>
              <a:defRPr sz="1400"/>
            </a:lvl2pPr>
            <a:lvl3pPr indent="-317500" lvl="2" marL="1371600" algn="l">
              <a:lnSpc>
                <a:spcPct val="100000"/>
              </a:lnSpc>
              <a:spcBef>
                <a:spcPts val="600"/>
              </a:spcBef>
              <a:spcAft>
                <a:spcPts val="0"/>
              </a:spcAft>
              <a:buClr>
                <a:schemeClr val="dk1"/>
              </a:buClr>
              <a:buSzPts val="1400"/>
              <a:buFont typeface="Arial"/>
              <a:buChar char="•"/>
              <a:defRPr sz="1400"/>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2" name="Google Shape;1442;p168"/>
          <p:cNvSpPr txBox="1"/>
          <p:nvPr>
            <p:ph idx="4" type="body"/>
          </p:nvPr>
        </p:nvSpPr>
        <p:spPr>
          <a:xfrm>
            <a:off x="4808764" y="5684180"/>
            <a:ext cx="3821100" cy="457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3" name="Google Shape;1443;p168"/>
          <p:cNvSpPr/>
          <p:nvPr>
            <p:ph idx="5" type="pic"/>
          </p:nvPr>
        </p:nvSpPr>
        <p:spPr>
          <a:xfrm>
            <a:off x="514350" y="1066800"/>
            <a:ext cx="3811800" cy="3382200"/>
          </a:xfrm>
          <a:prstGeom prst="rect">
            <a:avLst/>
          </a:prstGeom>
          <a:noFill/>
          <a:ln>
            <a:noFill/>
          </a:ln>
        </p:spPr>
      </p:sp>
      <p:sp>
        <p:nvSpPr>
          <p:cNvPr id="1444" name="Google Shape;1444;p168"/>
          <p:cNvSpPr/>
          <p:nvPr>
            <p:ph idx="6" type="pic"/>
          </p:nvPr>
        </p:nvSpPr>
        <p:spPr>
          <a:xfrm>
            <a:off x="4808766" y="1066800"/>
            <a:ext cx="3811800" cy="3382200"/>
          </a:xfrm>
          <a:prstGeom prst="rect">
            <a:avLst/>
          </a:prstGeom>
          <a:noFill/>
          <a:ln>
            <a:noFill/>
          </a:ln>
        </p:spPr>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Featured, Picture &amp; Caption B">
  <p:cSld name="Four Featured, Picture &amp; Caption B">
    <p:spTree>
      <p:nvGrpSpPr>
        <p:cNvPr id="1445" name="Shape 1445"/>
        <p:cNvGrpSpPr/>
        <p:nvPr/>
      </p:nvGrpSpPr>
      <p:grpSpPr>
        <a:xfrm>
          <a:off x="0" y="0"/>
          <a:ext cx="0" cy="0"/>
          <a:chOff x="0" y="0"/>
          <a:chExt cx="0" cy="0"/>
        </a:xfrm>
      </p:grpSpPr>
      <p:sp>
        <p:nvSpPr>
          <p:cNvPr id="1446" name="Google Shape;1446;p169"/>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7" name="Google Shape;1447;p169"/>
          <p:cNvSpPr txBox="1"/>
          <p:nvPr>
            <p:ph idx="1" type="body"/>
          </p:nvPr>
        </p:nvSpPr>
        <p:spPr>
          <a:xfrm>
            <a:off x="3228974" y="1060714"/>
            <a:ext cx="1014600" cy="734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600"/>
              <a:buNone/>
              <a:defRPr b="1" sz="1600"/>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8" name="Google Shape;1448;p169"/>
          <p:cNvSpPr txBox="1"/>
          <p:nvPr>
            <p:ph idx="2" type="body"/>
          </p:nvPr>
        </p:nvSpPr>
        <p:spPr>
          <a:xfrm>
            <a:off x="7612634" y="1060714"/>
            <a:ext cx="1014600" cy="734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600"/>
              <a:buNone/>
              <a:defRPr b="1" sz="1600"/>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9" name="Google Shape;1449;p169"/>
          <p:cNvSpPr txBox="1"/>
          <p:nvPr>
            <p:ph idx="3" type="body"/>
          </p:nvPr>
        </p:nvSpPr>
        <p:spPr>
          <a:xfrm>
            <a:off x="3228974" y="3913419"/>
            <a:ext cx="1014600" cy="734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600"/>
              <a:buNone/>
              <a:defRPr b="1" sz="1600"/>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0" name="Google Shape;1450;p169"/>
          <p:cNvSpPr txBox="1"/>
          <p:nvPr>
            <p:ph idx="4" type="body"/>
          </p:nvPr>
        </p:nvSpPr>
        <p:spPr>
          <a:xfrm>
            <a:off x="7612634" y="3913419"/>
            <a:ext cx="1014600" cy="734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600"/>
              <a:buNone/>
              <a:defRPr b="1" sz="1600"/>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1" name="Google Shape;1451;p169"/>
          <p:cNvSpPr/>
          <p:nvPr>
            <p:ph idx="5" type="pic"/>
          </p:nvPr>
        </p:nvSpPr>
        <p:spPr>
          <a:xfrm>
            <a:off x="514349" y="1066798"/>
            <a:ext cx="2521200" cy="2560200"/>
          </a:xfrm>
          <a:prstGeom prst="rect">
            <a:avLst/>
          </a:prstGeom>
          <a:noFill/>
          <a:ln>
            <a:noFill/>
          </a:ln>
        </p:spPr>
      </p:sp>
      <p:sp>
        <p:nvSpPr>
          <p:cNvPr id="1452" name="Google Shape;1452;p169"/>
          <p:cNvSpPr/>
          <p:nvPr>
            <p:ph idx="6" type="pic"/>
          </p:nvPr>
        </p:nvSpPr>
        <p:spPr>
          <a:xfrm>
            <a:off x="514349" y="3916680"/>
            <a:ext cx="2521200" cy="2560200"/>
          </a:xfrm>
          <a:prstGeom prst="rect">
            <a:avLst/>
          </a:prstGeom>
          <a:noFill/>
          <a:ln>
            <a:noFill/>
          </a:ln>
        </p:spPr>
      </p:sp>
      <p:sp>
        <p:nvSpPr>
          <p:cNvPr id="1453" name="Google Shape;1453;p169"/>
          <p:cNvSpPr/>
          <p:nvPr>
            <p:ph idx="7" type="pic"/>
          </p:nvPr>
        </p:nvSpPr>
        <p:spPr>
          <a:xfrm>
            <a:off x="4863719" y="3916678"/>
            <a:ext cx="2521200" cy="2560200"/>
          </a:xfrm>
          <a:prstGeom prst="rect">
            <a:avLst/>
          </a:prstGeom>
          <a:noFill/>
          <a:ln>
            <a:noFill/>
          </a:ln>
        </p:spPr>
      </p:sp>
      <p:sp>
        <p:nvSpPr>
          <p:cNvPr id="1454" name="Google Shape;1454;p169"/>
          <p:cNvSpPr/>
          <p:nvPr>
            <p:ph idx="8" type="pic"/>
          </p:nvPr>
        </p:nvSpPr>
        <p:spPr>
          <a:xfrm>
            <a:off x="4867622" y="1066798"/>
            <a:ext cx="2521200" cy="2560200"/>
          </a:xfrm>
          <a:prstGeom prst="rect">
            <a:avLst/>
          </a:prstGeom>
          <a:noFill/>
          <a:ln>
            <a:noFill/>
          </a:ln>
        </p:spPr>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1455" name="Shape 1455"/>
        <p:cNvGrpSpPr/>
        <p:nvPr/>
      </p:nvGrpSpPr>
      <p:grpSpPr>
        <a:xfrm>
          <a:off x="0" y="0"/>
          <a:ext cx="0" cy="0"/>
          <a:chOff x="0" y="0"/>
          <a:chExt cx="0" cy="0"/>
        </a:xfrm>
      </p:grpSpPr>
      <p:sp>
        <p:nvSpPr>
          <p:cNvPr id="1456" name="Google Shape;1456;p170"/>
          <p:cNvSpPr/>
          <p:nvPr>
            <p:ph idx="2" type="tbl"/>
          </p:nvPr>
        </p:nvSpPr>
        <p:spPr>
          <a:xfrm>
            <a:off x="514350" y="2095499"/>
            <a:ext cx="5200800" cy="38481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Clr>
                <a:schemeClr val="dk1"/>
              </a:buClr>
              <a:buSzPts val="1800"/>
              <a:buFont typeface="Roboto"/>
              <a:buNone/>
              <a:defRPr b="0" i="0" sz="1800" u="none" cap="none" strike="noStrike">
                <a:solidFill>
                  <a:schemeClr val="dk1"/>
                </a:solidFill>
                <a:latin typeface="Roboto"/>
                <a:ea typeface="Roboto"/>
                <a:cs typeface="Roboto"/>
                <a:sym typeface="Roboto"/>
              </a:defRPr>
            </a:lvl1pPr>
            <a:lvl2pPr lvl="1" marR="0" algn="l">
              <a:spcBef>
                <a:spcPts val="0"/>
              </a:spcBef>
              <a:spcAft>
                <a:spcPts val="0"/>
              </a:spcAft>
              <a:buSzPts val="1400"/>
              <a:buNone/>
              <a:defRPr b="0" i="0" sz="1800" u="none" cap="none" strike="noStrike">
                <a:solidFill>
                  <a:schemeClr val="dk1"/>
                </a:solidFill>
                <a:latin typeface="Roboto"/>
                <a:ea typeface="Roboto"/>
                <a:cs typeface="Roboto"/>
                <a:sym typeface="Roboto"/>
              </a:defRPr>
            </a:lvl2pPr>
            <a:lvl3pPr lvl="2" marR="0" algn="l">
              <a:spcBef>
                <a:spcPts val="0"/>
              </a:spcBef>
              <a:spcAft>
                <a:spcPts val="0"/>
              </a:spcAft>
              <a:buSzPts val="1400"/>
              <a:buNone/>
              <a:defRPr b="0" i="0" sz="1800" u="none" cap="none" strike="noStrike">
                <a:solidFill>
                  <a:schemeClr val="dk1"/>
                </a:solidFill>
                <a:latin typeface="Roboto"/>
                <a:ea typeface="Roboto"/>
                <a:cs typeface="Roboto"/>
                <a:sym typeface="Roboto"/>
              </a:defRPr>
            </a:lvl3pPr>
            <a:lvl4pPr lvl="3" marR="0" algn="l">
              <a:spcBef>
                <a:spcPts val="0"/>
              </a:spcBef>
              <a:spcAft>
                <a:spcPts val="0"/>
              </a:spcAft>
              <a:buSzPts val="1400"/>
              <a:buNone/>
              <a:defRPr b="0" i="0" sz="1800" u="none" cap="none" strike="noStrike">
                <a:solidFill>
                  <a:schemeClr val="dk1"/>
                </a:solidFill>
                <a:latin typeface="Roboto"/>
                <a:ea typeface="Roboto"/>
                <a:cs typeface="Roboto"/>
                <a:sym typeface="Roboto"/>
              </a:defRPr>
            </a:lvl4pPr>
            <a:lvl5pPr lvl="4" marR="0" algn="l">
              <a:spcBef>
                <a:spcPts val="0"/>
              </a:spcBef>
              <a:spcAft>
                <a:spcPts val="0"/>
              </a:spcAft>
              <a:buSzPts val="1400"/>
              <a:buNone/>
              <a:defRPr b="0" i="0" sz="1800" u="none" cap="none" strike="noStrike">
                <a:solidFill>
                  <a:schemeClr val="dk1"/>
                </a:solidFill>
                <a:latin typeface="Roboto"/>
                <a:ea typeface="Roboto"/>
                <a:cs typeface="Roboto"/>
                <a:sym typeface="Roboto"/>
              </a:defRPr>
            </a:lvl5pPr>
            <a:lvl6pPr lvl="5" marR="0" algn="l">
              <a:spcBef>
                <a:spcPts val="0"/>
              </a:spcBef>
              <a:spcAft>
                <a:spcPts val="0"/>
              </a:spcAft>
              <a:buSzPts val="1400"/>
              <a:buNone/>
              <a:defRPr b="0" i="0" sz="1800" u="none" cap="none" strike="noStrike">
                <a:solidFill>
                  <a:schemeClr val="dk1"/>
                </a:solidFill>
                <a:latin typeface="Roboto"/>
                <a:ea typeface="Roboto"/>
                <a:cs typeface="Roboto"/>
                <a:sym typeface="Roboto"/>
              </a:defRPr>
            </a:lvl6pPr>
            <a:lvl7pPr lvl="6" marR="0" algn="l">
              <a:spcBef>
                <a:spcPts val="0"/>
              </a:spcBef>
              <a:spcAft>
                <a:spcPts val="0"/>
              </a:spcAft>
              <a:buSzPts val="1400"/>
              <a:buNone/>
              <a:defRPr b="0" i="0" sz="1800" u="none" cap="none" strike="noStrike">
                <a:solidFill>
                  <a:schemeClr val="dk1"/>
                </a:solidFill>
                <a:latin typeface="Roboto"/>
                <a:ea typeface="Roboto"/>
                <a:cs typeface="Roboto"/>
                <a:sym typeface="Roboto"/>
              </a:defRPr>
            </a:lvl7pPr>
            <a:lvl8pPr lvl="7" marR="0" algn="l">
              <a:spcBef>
                <a:spcPts val="0"/>
              </a:spcBef>
              <a:spcAft>
                <a:spcPts val="0"/>
              </a:spcAft>
              <a:buSzPts val="1400"/>
              <a:buNone/>
              <a:defRPr b="0" i="0" sz="1800" u="none" cap="none" strike="noStrike">
                <a:solidFill>
                  <a:schemeClr val="dk1"/>
                </a:solidFill>
                <a:latin typeface="Roboto"/>
                <a:ea typeface="Roboto"/>
                <a:cs typeface="Roboto"/>
                <a:sym typeface="Roboto"/>
              </a:defRPr>
            </a:lvl8pPr>
            <a:lvl9pPr lvl="8" marR="0" algn="l">
              <a:spcBef>
                <a:spcPts val="0"/>
              </a:spcBef>
              <a:spcAft>
                <a:spcPts val="0"/>
              </a:spcAft>
              <a:buSzPts val="1400"/>
              <a:buNone/>
              <a:defRPr b="0" i="0" sz="1800" u="none" cap="none" strike="noStrike">
                <a:solidFill>
                  <a:schemeClr val="dk1"/>
                </a:solidFill>
                <a:latin typeface="Roboto"/>
                <a:ea typeface="Roboto"/>
                <a:cs typeface="Roboto"/>
                <a:sym typeface="Roboto"/>
              </a:defRPr>
            </a:lvl9pPr>
          </a:lstStyle>
          <a:p/>
        </p:txBody>
      </p:sp>
      <p:sp>
        <p:nvSpPr>
          <p:cNvPr id="1457" name="Google Shape;1457;p170"/>
          <p:cNvSpPr txBox="1"/>
          <p:nvPr>
            <p:ph type="title"/>
          </p:nvPr>
        </p:nvSpPr>
        <p:spPr>
          <a:xfrm>
            <a:off x="514350" y="584367"/>
            <a:ext cx="5200800" cy="758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4000"/>
              <a:buFont typeface="Roboto Light"/>
              <a:buNone/>
              <a:defRPr sz="4000" cap="none">
                <a:latin typeface="Roboto Light"/>
                <a:ea typeface="Roboto Light"/>
                <a:cs typeface="Roboto Light"/>
                <a:sym typeface="Robo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8" name="Google Shape;1458;p170"/>
          <p:cNvSpPr/>
          <p:nvPr>
            <p:ph idx="3" type="pic"/>
          </p:nvPr>
        </p:nvSpPr>
        <p:spPr>
          <a:xfrm>
            <a:off x="6105525" y="0"/>
            <a:ext cx="3038400" cy="6858000"/>
          </a:xfrm>
          <a:prstGeom prst="rect">
            <a:avLst/>
          </a:prstGeom>
          <a:solidFill>
            <a:srgbClr val="F6F4F1"/>
          </a:solidFill>
          <a:ln>
            <a:noFill/>
          </a:ln>
        </p:spPr>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Tables">
  <p:cSld name="Agenda Tables">
    <p:spTree>
      <p:nvGrpSpPr>
        <p:cNvPr id="1459" name="Shape 1459"/>
        <p:cNvGrpSpPr/>
        <p:nvPr/>
      </p:nvGrpSpPr>
      <p:grpSpPr>
        <a:xfrm>
          <a:off x="0" y="0"/>
          <a:ext cx="0" cy="0"/>
          <a:chOff x="0" y="0"/>
          <a:chExt cx="0" cy="0"/>
        </a:xfrm>
      </p:grpSpPr>
      <p:sp>
        <p:nvSpPr>
          <p:cNvPr id="1460" name="Google Shape;1460;p171"/>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option 2 – Contact info" showMasterSp="0">
  <p:cSld name="Thank you option 2 – Contact info">
    <p:bg>
      <p:bgPr>
        <a:solidFill>
          <a:schemeClr val="dk1"/>
        </a:solidFill>
      </p:bgPr>
    </p:bg>
    <p:spTree>
      <p:nvGrpSpPr>
        <p:cNvPr id="1461" name="Shape 1461"/>
        <p:cNvGrpSpPr/>
        <p:nvPr/>
      </p:nvGrpSpPr>
      <p:grpSpPr>
        <a:xfrm>
          <a:off x="0" y="0"/>
          <a:ext cx="0" cy="0"/>
          <a:chOff x="0" y="0"/>
          <a:chExt cx="0" cy="0"/>
        </a:xfrm>
      </p:grpSpPr>
      <p:pic>
        <p:nvPicPr>
          <p:cNvPr id="1462" name="Google Shape;1462;p172"/>
          <p:cNvPicPr preferRelativeResize="0"/>
          <p:nvPr/>
        </p:nvPicPr>
        <p:blipFill rotWithShape="1">
          <a:blip r:embed="rId2">
            <a:alphaModFix/>
          </a:blip>
          <a:srcRect b="0" l="0" r="0" t="0"/>
          <a:stretch/>
        </p:blipFill>
        <p:spPr>
          <a:xfrm>
            <a:off x="763910" y="5051436"/>
            <a:ext cx="2023949" cy="309545"/>
          </a:xfrm>
          <a:prstGeom prst="rect">
            <a:avLst/>
          </a:prstGeom>
          <a:noFill/>
          <a:ln>
            <a:noFill/>
          </a:ln>
        </p:spPr>
      </p:pic>
      <p:sp>
        <p:nvSpPr>
          <p:cNvPr id="1463" name="Google Shape;1463;p172"/>
          <p:cNvSpPr txBox="1"/>
          <p:nvPr>
            <p:ph type="title"/>
          </p:nvPr>
        </p:nvSpPr>
        <p:spPr>
          <a:xfrm>
            <a:off x="740215" y="2333973"/>
            <a:ext cx="3709500" cy="19491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6500"/>
              <a:buFont typeface="Roboto Light"/>
              <a:buNone/>
              <a:defRPr sz="6500" cap="none">
                <a:solidFill>
                  <a:schemeClr val="lt1"/>
                </a:solidFill>
                <a:latin typeface="Roboto Light"/>
                <a:ea typeface="Roboto Light"/>
                <a:cs typeface="Roboto Light"/>
                <a:sym typeface="Robo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4" name="Google Shape;1464;p172"/>
          <p:cNvSpPr txBox="1"/>
          <p:nvPr>
            <p:ph idx="1" type="body"/>
          </p:nvPr>
        </p:nvSpPr>
        <p:spPr>
          <a:xfrm>
            <a:off x="6411684" y="1179967"/>
            <a:ext cx="1933500" cy="3017700"/>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lt1"/>
              </a:buClr>
              <a:buSzPts val="1400"/>
              <a:buNone/>
              <a:defRPr b="1" sz="1400">
                <a:solidFill>
                  <a:schemeClr val="lt1"/>
                </a:solidFill>
              </a:defRPr>
            </a:lvl1pPr>
            <a:lvl2pPr indent="-228600" lvl="1" marL="914400" algn="l">
              <a:lnSpc>
                <a:spcPct val="100000"/>
              </a:lnSpc>
              <a:spcBef>
                <a:spcPts val="0"/>
              </a:spcBef>
              <a:spcAft>
                <a:spcPts val="0"/>
              </a:spcAft>
              <a:buClr>
                <a:schemeClr val="lt1"/>
              </a:buClr>
              <a:buSzPts val="1400"/>
              <a:buNone/>
              <a:defRPr sz="1400">
                <a:solidFill>
                  <a:schemeClr val="lt1"/>
                </a:solidFill>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465" name="Google Shape;1465;p172"/>
          <p:cNvGrpSpPr/>
          <p:nvPr/>
        </p:nvGrpSpPr>
        <p:grpSpPr>
          <a:xfrm>
            <a:off x="740221" y="4953000"/>
            <a:ext cx="7640003" cy="609600"/>
            <a:chOff x="701029" y="5210592"/>
            <a:chExt cx="11320200" cy="609600"/>
          </a:xfrm>
        </p:grpSpPr>
        <p:cxnSp>
          <p:nvCxnSpPr>
            <p:cNvPr id="1466" name="Google Shape;1466;p172"/>
            <p:cNvCxnSpPr/>
            <p:nvPr/>
          </p:nvCxnSpPr>
          <p:spPr>
            <a:xfrm>
              <a:off x="701029" y="5820192"/>
              <a:ext cx="11320200" cy="0"/>
            </a:xfrm>
            <a:prstGeom prst="straightConnector1">
              <a:avLst/>
            </a:prstGeom>
            <a:noFill/>
            <a:ln cap="flat" cmpd="sng" w="9525">
              <a:solidFill>
                <a:schemeClr val="lt1">
                  <a:alpha val="69800"/>
                </a:schemeClr>
              </a:solidFill>
              <a:prstDash val="solid"/>
              <a:miter lim="800000"/>
              <a:headEnd len="sm" w="sm" type="none"/>
              <a:tailEnd len="sm" w="sm" type="none"/>
            </a:ln>
          </p:spPr>
        </p:cxnSp>
        <p:cxnSp>
          <p:nvCxnSpPr>
            <p:cNvPr id="1467" name="Google Shape;1467;p172"/>
            <p:cNvCxnSpPr/>
            <p:nvPr/>
          </p:nvCxnSpPr>
          <p:spPr>
            <a:xfrm>
              <a:off x="701029" y="5210592"/>
              <a:ext cx="11320200" cy="0"/>
            </a:xfrm>
            <a:prstGeom prst="straightConnector1">
              <a:avLst/>
            </a:prstGeom>
            <a:noFill/>
            <a:ln cap="flat" cmpd="sng" w="9525">
              <a:solidFill>
                <a:schemeClr val="lt1">
                  <a:alpha val="69800"/>
                </a:schemeClr>
              </a:solidFill>
              <a:prstDash val="solid"/>
              <a:miter lim="800000"/>
              <a:headEnd len="sm" w="sm" type="none"/>
              <a:tailEnd len="sm" w="sm" type="none"/>
            </a:ln>
          </p:spPr>
        </p:cxnSp>
      </p:grpSp>
      <p:pic>
        <p:nvPicPr>
          <p:cNvPr id="1468" name="Google Shape;1468;p172"/>
          <p:cNvPicPr preferRelativeResize="0"/>
          <p:nvPr/>
        </p:nvPicPr>
        <p:blipFill rotWithShape="1">
          <a:blip r:embed="rId3">
            <a:alphaModFix/>
          </a:blip>
          <a:srcRect b="0" l="0" r="0" t="0"/>
          <a:stretch/>
        </p:blipFill>
        <p:spPr>
          <a:xfrm>
            <a:off x="6013815" y="5794248"/>
            <a:ext cx="2272938" cy="397765"/>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y Blank" showMasterSp="0">
  <p:cSld name="Fully Blank">
    <p:spTree>
      <p:nvGrpSpPr>
        <p:cNvPr id="1469" name="Shape 1469"/>
        <p:cNvGrpSpPr/>
        <p:nvPr/>
      </p:nvGrpSpPr>
      <p:grpSpPr>
        <a:xfrm>
          <a:off x="0" y="0"/>
          <a:ext cx="0" cy="0"/>
          <a:chOff x="0" y="0"/>
          <a:chExt cx="0" cy="0"/>
        </a:xfrm>
      </p:grpSpPr>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am 9 Members">
  <p:cSld name="1_Team 9 Members">
    <p:spTree>
      <p:nvGrpSpPr>
        <p:cNvPr id="1470" name="Shape 1470"/>
        <p:cNvGrpSpPr/>
        <p:nvPr/>
      </p:nvGrpSpPr>
      <p:grpSpPr>
        <a:xfrm>
          <a:off x="0" y="0"/>
          <a:ext cx="0" cy="0"/>
          <a:chOff x="0" y="0"/>
          <a:chExt cx="0" cy="0"/>
        </a:xfrm>
      </p:grpSpPr>
      <p:sp>
        <p:nvSpPr>
          <p:cNvPr id="1471" name="Google Shape;1471;p174"/>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2" name="Google Shape;1472;p174"/>
          <p:cNvSpPr txBox="1"/>
          <p:nvPr>
            <p:ph idx="1" type="body"/>
          </p:nvPr>
        </p:nvSpPr>
        <p:spPr>
          <a:xfrm>
            <a:off x="449588" y="2661919"/>
            <a:ext cx="1509000" cy="600300"/>
          </a:xfrm>
          <a:prstGeom prst="rect">
            <a:avLst/>
          </a:prstGeom>
          <a:noFill/>
          <a:ln>
            <a:noFill/>
          </a:ln>
        </p:spPr>
        <p:txBody>
          <a:bodyPr anchorCtr="0" anchor="t" bIns="0" lIns="0" spcFirstLastPara="1" rIns="0" wrap="square" tIns="0">
            <a:spAutoFit/>
          </a:bodyPr>
          <a:lstStyle>
            <a:lvl1pPr indent="-228600" lvl="0" marL="457200" algn="ctr">
              <a:lnSpc>
                <a:spcPct val="100000"/>
              </a:lnSpc>
              <a:spcBef>
                <a:spcPts val="0"/>
              </a:spcBef>
              <a:spcAft>
                <a:spcPts val="0"/>
              </a:spcAft>
              <a:buClr>
                <a:schemeClr val="dk2"/>
              </a:buClr>
              <a:buSzPts val="1500"/>
              <a:buNone/>
              <a:defRPr b="1" sz="1500">
                <a:solidFill>
                  <a:schemeClr val="dk2"/>
                </a:solidFill>
                <a:latin typeface="Roboto"/>
                <a:ea typeface="Roboto"/>
                <a:cs typeface="Roboto"/>
                <a:sym typeface="Roboto"/>
              </a:defRPr>
            </a:lvl1pPr>
            <a:lvl2pPr indent="-228600" lvl="1" marL="914400" algn="ctr">
              <a:lnSpc>
                <a:spcPct val="100000"/>
              </a:lnSpc>
              <a:spcBef>
                <a:spcPts val="0"/>
              </a:spcBef>
              <a:spcAft>
                <a:spcPts val="0"/>
              </a:spcAft>
              <a:buClr>
                <a:schemeClr val="dk1"/>
              </a:buClr>
              <a:buSzPts val="1200"/>
              <a:buFont typeface="Arial"/>
              <a:buNone/>
              <a:defRPr b="1" sz="1200">
                <a:solidFill>
                  <a:schemeClr val="dk1"/>
                </a:solidFill>
                <a:latin typeface="Roboto"/>
                <a:ea typeface="Roboto"/>
                <a:cs typeface="Roboto"/>
                <a:sym typeface="Roboto"/>
              </a:defRPr>
            </a:lvl2pPr>
            <a:lvl3pPr indent="-228600" lvl="2" marL="1371600" algn="ctr">
              <a:lnSpc>
                <a:spcPct val="100000"/>
              </a:lnSpc>
              <a:spcBef>
                <a:spcPts val="0"/>
              </a:spcBef>
              <a:spcAft>
                <a:spcPts val="0"/>
              </a:spcAft>
              <a:buClr>
                <a:schemeClr val="dk1"/>
              </a:buClr>
              <a:buSzPts val="1200"/>
              <a:buFont typeface="Arial"/>
              <a:buNone/>
              <a:defRPr sz="1200">
                <a:solidFill>
                  <a:schemeClr val="dk1"/>
                </a:solidFill>
                <a:latin typeface="Roboto"/>
                <a:ea typeface="Roboto"/>
                <a:cs typeface="Roboto"/>
                <a:sym typeface="Roboto"/>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3" name="Google Shape;1473;p174"/>
          <p:cNvSpPr txBox="1"/>
          <p:nvPr>
            <p:ph idx="2" type="body"/>
          </p:nvPr>
        </p:nvSpPr>
        <p:spPr>
          <a:xfrm>
            <a:off x="2140081" y="2661919"/>
            <a:ext cx="1509000" cy="600300"/>
          </a:xfrm>
          <a:prstGeom prst="rect">
            <a:avLst/>
          </a:prstGeom>
          <a:noFill/>
          <a:ln>
            <a:noFill/>
          </a:ln>
        </p:spPr>
        <p:txBody>
          <a:bodyPr anchorCtr="0" anchor="t" bIns="0" lIns="0" spcFirstLastPara="1" rIns="0" wrap="square" tIns="0">
            <a:spAutoFit/>
          </a:bodyPr>
          <a:lstStyle>
            <a:lvl1pPr indent="-228600" lvl="0" marL="457200" algn="ctr">
              <a:lnSpc>
                <a:spcPct val="100000"/>
              </a:lnSpc>
              <a:spcBef>
                <a:spcPts val="0"/>
              </a:spcBef>
              <a:spcAft>
                <a:spcPts val="0"/>
              </a:spcAft>
              <a:buClr>
                <a:schemeClr val="dk2"/>
              </a:buClr>
              <a:buSzPts val="1500"/>
              <a:buNone/>
              <a:defRPr b="1" sz="1500">
                <a:solidFill>
                  <a:schemeClr val="dk2"/>
                </a:solidFill>
                <a:latin typeface="Roboto"/>
                <a:ea typeface="Roboto"/>
                <a:cs typeface="Roboto"/>
                <a:sym typeface="Roboto"/>
              </a:defRPr>
            </a:lvl1pPr>
            <a:lvl2pPr indent="-228600" lvl="1" marL="914400" algn="ctr">
              <a:lnSpc>
                <a:spcPct val="100000"/>
              </a:lnSpc>
              <a:spcBef>
                <a:spcPts val="0"/>
              </a:spcBef>
              <a:spcAft>
                <a:spcPts val="0"/>
              </a:spcAft>
              <a:buClr>
                <a:schemeClr val="dk1"/>
              </a:buClr>
              <a:buSzPts val="1200"/>
              <a:buFont typeface="Arial"/>
              <a:buNone/>
              <a:defRPr b="1" sz="1200">
                <a:solidFill>
                  <a:schemeClr val="dk1"/>
                </a:solidFill>
                <a:latin typeface="Roboto"/>
                <a:ea typeface="Roboto"/>
                <a:cs typeface="Roboto"/>
                <a:sym typeface="Roboto"/>
              </a:defRPr>
            </a:lvl2pPr>
            <a:lvl3pPr indent="-228600" lvl="2" marL="1371600" algn="ctr">
              <a:lnSpc>
                <a:spcPct val="100000"/>
              </a:lnSpc>
              <a:spcBef>
                <a:spcPts val="0"/>
              </a:spcBef>
              <a:spcAft>
                <a:spcPts val="0"/>
              </a:spcAft>
              <a:buClr>
                <a:schemeClr val="dk1"/>
              </a:buClr>
              <a:buSzPts val="1200"/>
              <a:buFont typeface="Arial"/>
              <a:buNone/>
              <a:defRPr sz="1200">
                <a:solidFill>
                  <a:schemeClr val="dk1"/>
                </a:solidFill>
                <a:latin typeface="Roboto"/>
                <a:ea typeface="Roboto"/>
                <a:cs typeface="Roboto"/>
                <a:sym typeface="Roboto"/>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4" name="Google Shape;1474;p174"/>
          <p:cNvSpPr txBox="1"/>
          <p:nvPr>
            <p:ph idx="3" type="body"/>
          </p:nvPr>
        </p:nvSpPr>
        <p:spPr>
          <a:xfrm>
            <a:off x="3830574" y="2661919"/>
            <a:ext cx="1509000" cy="600300"/>
          </a:xfrm>
          <a:prstGeom prst="rect">
            <a:avLst/>
          </a:prstGeom>
          <a:noFill/>
          <a:ln>
            <a:noFill/>
          </a:ln>
        </p:spPr>
        <p:txBody>
          <a:bodyPr anchorCtr="0" anchor="t" bIns="0" lIns="0" spcFirstLastPara="1" rIns="0" wrap="square" tIns="0">
            <a:spAutoFit/>
          </a:bodyPr>
          <a:lstStyle>
            <a:lvl1pPr indent="-228600" lvl="0" marL="457200" algn="ctr">
              <a:lnSpc>
                <a:spcPct val="100000"/>
              </a:lnSpc>
              <a:spcBef>
                <a:spcPts val="0"/>
              </a:spcBef>
              <a:spcAft>
                <a:spcPts val="0"/>
              </a:spcAft>
              <a:buClr>
                <a:schemeClr val="dk2"/>
              </a:buClr>
              <a:buSzPts val="1500"/>
              <a:buNone/>
              <a:defRPr b="1" sz="1500">
                <a:solidFill>
                  <a:schemeClr val="dk2"/>
                </a:solidFill>
                <a:latin typeface="Roboto"/>
                <a:ea typeface="Roboto"/>
                <a:cs typeface="Roboto"/>
                <a:sym typeface="Roboto"/>
              </a:defRPr>
            </a:lvl1pPr>
            <a:lvl2pPr indent="-228600" lvl="1" marL="914400" algn="ctr">
              <a:lnSpc>
                <a:spcPct val="100000"/>
              </a:lnSpc>
              <a:spcBef>
                <a:spcPts val="0"/>
              </a:spcBef>
              <a:spcAft>
                <a:spcPts val="0"/>
              </a:spcAft>
              <a:buClr>
                <a:schemeClr val="dk1"/>
              </a:buClr>
              <a:buSzPts val="1200"/>
              <a:buFont typeface="Arial"/>
              <a:buNone/>
              <a:defRPr b="1" sz="1200">
                <a:solidFill>
                  <a:schemeClr val="dk1"/>
                </a:solidFill>
                <a:latin typeface="Roboto"/>
                <a:ea typeface="Roboto"/>
                <a:cs typeface="Roboto"/>
                <a:sym typeface="Roboto"/>
              </a:defRPr>
            </a:lvl2pPr>
            <a:lvl3pPr indent="-228600" lvl="2" marL="1371600" algn="ctr">
              <a:lnSpc>
                <a:spcPct val="100000"/>
              </a:lnSpc>
              <a:spcBef>
                <a:spcPts val="0"/>
              </a:spcBef>
              <a:spcAft>
                <a:spcPts val="0"/>
              </a:spcAft>
              <a:buClr>
                <a:schemeClr val="dk1"/>
              </a:buClr>
              <a:buSzPts val="1200"/>
              <a:buFont typeface="Arial"/>
              <a:buNone/>
              <a:defRPr sz="1200">
                <a:solidFill>
                  <a:schemeClr val="dk1"/>
                </a:solidFill>
                <a:latin typeface="Roboto"/>
                <a:ea typeface="Roboto"/>
                <a:cs typeface="Roboto"/>
                <a:sym typeface="Roboto"/>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5" name="Google Shape;1475;p174"/>
          <p:cNvSpPr txBox="1"/>
          <p:nvPr>
            <p:ph idx="4" type="body"/>
          </p:nvPr>
        </p:nvSpPr>
        <p:spPr>
          <a:xfrm>
            <a:off x="5521067" y="2661919"/>
            <a:ext cx="1509000" cy="600300"/>
          </a:xfrm>
          <a:prstGeom prst="rect">
            <a:avLst/>
          </a:prstGeom>
          <a:noFill/>
          <a:ln>
            <a:noFill/>
          </a:ln>
        </p:spPr>
        <p:txBody>
          <a:bodyPr anchorCtr="0" anchor="t" bIns="0" lIns="0" spcFirstLastPara="1" rIns="0" wrap="square" tIns="0">
            <a:spAutoFit/>
          </a:bodyPr>
          <a:lstStyle>
            <a:lvl1pPr indent="-228600" lvl="0" marL="457200" algn="ctr">
              <a:lnSpc>
                <a:spcPct val="100000"/>
              </a:lnSpc>
              <a:spcBef>
                <a:spcPts val="0"/>
              </a:spcBef>
              <a:spcAft>
                <a:spcPts val="0"/>
              </a:spcAft>
              <a:buClr>
                <a:schemeClr val="dk2"/>
              </a:buClr>
              <a:buSzPts val="1500"/>
              <a:buNone/>
              <a:defRPr b="1" sz="1500">
                <a:solidFill>
                  <a:schemeClr val="dk2"/>
                </a:solidFill>
                <a:latin typeface="Roboto"/>
                <a:ea typeface="Roboto"/>
                <a:cs typeface="Roboto"/>
                <a:sym typeface="Roboto"/>
              </a:defRPr>
            </a:lvl1pPr>
            <a:lvl2pPr indent="-228600" lvl="1" marL="914400" algn="ctr">
              <a:lnSpc>
                <a:spcPct val="100000"/>
              </a:lnSpc>
              <a:spcBef>
                <a:spcPts val="0"/>
              </a:spcBef>
              <a:spcAft>
                <a:spcPts val="0"/>
              </a:spcAft>
              <a:buClr>
                <a:schemeClr val="dk1"/>
              </a:buClr>
              <a:buSzPts val="1200"/>
              <a:buFont typeface="Arial"/>
              <a:buNone/>
              <a:defRPr b="1" sz="1200">
                <a:solidFill>
                  <a:schemeClr val="dk1"/>
                </a:solidFill>
                <a:latin typeface="Roboto"/>
                <a:ea typeface="Roboto"/>
                <a:cs typeface="Roboto"/>
                <a:sym typeface="Roboto"/>
              </a:defRPr>
            </a:lvl2pPr>
            <a:lvl3pPr indent="-228600" lvl="2" marL="1371600" algn="ctr">
              <a:lnSpc>
                <a:spcPct val="100000"/>
              </a:lnSpc>
              <a:spcBef>
                <a:spcPts val="0"/>
              </a:spcBef>
              <a:spcAft>
                <a:spcPts val="0"/>
              </a:spcAft>
              <a:buClr>
                <a:schemeClr val="dk1"/>
              </a:buClr>
              <a:buSzPts val="1200"/>
              <a:buFont typeface="Arial"/>
              <a:buNone/>
              <a:defRPr sz="1200">
                <a:solidFill>
                  <a:schemeClr val="dk1"/>
                </a:solidFill>
                <a:latin typeface="Roboto"/>
                <a:ea typeface="Roboto"/>
                <a:cs typeface="Roboto"/>
                <a:sym typeface="Roboto"/>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6" name="Google Shape;1476;p174"/>
          <p:cNvSpPr txBox="1"/>
          <p:nvPr>
            <p:ph idx="5" type="body"/>
          </p:nvPr>
        </p:nvSpPr>
        <p:spPr>
          <a:xfrm>
            <a:off x="7194348" y="2661919"/>
            <a:ext cx="1509000" cy="600300"/>
          </a:xfrm>
          <a:prstGeom prst="rect">
            <a:avLst/>
          </a:prstGeom>
          <a:noFill/>
          <a:ln>
            <a:noFill/>
          </a:ln>
        </p:spPr>
        <p:txBody>
          <a:bodyPr anchorCtr="0" anchor="t" bIns="0" lIns="0" spcFirstLastPara="1" rIns="0" wrap="square" tIns="0">
            <a:spAutoFit/>
          </a:bodyPr>
          <a:lstStyle>
            <a:lvl1pPr indent="-228600" lvl="0" marL="457200" algn="ctr">
              <a:lnSpc>
                <a:spcPct val="100000"/>
              </a:lnSpc>
              <a:spcBef>
                <a:spcPts val="0"/>
              </a:spcBef>
              <a:spcAft>
                <a:spcPts val="0"/>
              </a:spcAft>
              <a:buClr>
                <a:schemeClr val="dk2"/>
              </a:buClr>
              <a:buSzPts val="1500"/>
              <a:buNone/>
              <a:defRPr b="1" sz="1500">
                <a:solidFill>
                  <a:schemeClr val="dk2"/>
                </a:solidFill>
                <a:latin typeface="Roboto"/>
                <a:ea typeface="Roboto"/>
                <a:cs typeface="Roboto"/>
                <a:sym typeface="Roboto"/>
              </a:defRPr>
            </a:lvl1pPr>
            <a:lvl2pPr indent="-228600" lvl="1" marL="914400" algn="ctr">
              <a:lnSpc>
                <a:spcPct val="100000"/>
              </a:lnSpc>
              <a:spcBef>
                <a:spcPts val="0"/>
              </a:spcBef>
              <a:spcAft>
                <a:spcPts val="0"/>
              </a:spcAft>
              <a:buClr>
                <a:schemeClr val="dk1"/>
              </a:buClr>
              <a:buSzPts val="1200"/>
              <a:buFont typeface="Arial"/>
              <a:buNone/>
              <a:defRPr b="1" sz="1200">
                <a:solidFill>
                  <a:schemeClr val="dk1"/>
                </a:solidFill>
                <a:latin typeface="Roboto"/>
                <a:ea typeface="Roboto"/>
                <a:cs typeface="Roboto"/>
                <a:sym typeface="Roboto"/>
              </a:defRPr>
            </a:lvl2pPr>
            <a:lvl3pPr indent="-228600" lvl="2" marL="1371600" algn="ctr">
              <a:lnSpc>
                <a:spcPct val="100000"/>
              </a:lnSpc>
              <a:spcBef>
                <a:spcPts val="0"/>
              </a:spcBef>
              <a:spcAft>
                <a:spcPts val="0"/>
              </a:spcAft>
              <a:buClr>
                <a:schemeClr val="dk1"/>
              </a:buClr>
              <a:buSzPts val="1200"/>
              <a:buFont typeface="Arial"/>
              <a:buNone/>
              <a:defRPr sz="1200">
                <a:solidFill>
                  <a:schemeClr val="dk1"/>
                </a:solidFill>
                <a:latin typeface="Roboto"/>
                <a:ea typeface="Roboto"/>
                <a:cs typeface="Roboto"/>
                <a:sym typeface="Roboto"/>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7" name="Google Shape;1477;p174"/>
          <p:cNvSpPr txBox="1"/>
          <p:nvPr>
            <p:ph idx="6" type="body"/>
          </p:nvPr>
        </p:nvSpPr>
        <p:spPr>
          <a:xfrm>
            <a:off x="449588" y="5357733"/>
            <a:ext cx="1509000" cy="600300"/>
          </a:xfrm>
          <a:prstGeom prst="rect">
            <a:avLst/>
          </a:prstGeom>
          <a:noFill/>
          <a:ln>
            <a:noFill/>
          </a:ln>
        </p:spPr>
        <p:txBody>
          <a:bodyPr anchorCtr="0" anchor="t" bIns="0" lIns="0" spcFirstLastPara="1" rIns="0" wrap="square" tIns="0">
            <a:spAutoFit/>
          </a:bodyPr>
          <a:lstStyle>
            <a:lvl1pPr indent="-228600" lvl="0" marL="457200" algn="ctr">
              <a:lnSpc>
                <a:spcPct val="100000"/>
              </a:lnSpc>
              <a:spcBef>
                <a:spcPts val="0"/>
              </a:spcBef>
              <a:spcAft>
                <a:spcPts val="0"/>
              </a:spcAft>
              <a:buClr>
                <a:schemeClr val="dk2"/>
              </a:buClr>
              <a:buSzPts val="1500"/>
              <a:buNone/>
              <a:defRPr b="1" sz="1500">
                <a:solidFill>
                  <a:schemeClr val="dk2"/>
                </a:solidFill>
                <a:latin typeface="Roboto"/>
                <a:ea typeface="Roboto"/>
                <a:cs typeface="Roboto"/>
                <a:sym typeface="Roboto"/>
              </a:defRPr>
            </a:lvl1pPr>
            <a:lvl2pPr indent="-228600" lvl="1" marL="914400" algn="ctr">
              <a:lnSpc>
                <a:spcPct val="100000"/>
              </a:lnSpc>
              <a:spcBef>
                <a:spcPts val="0"/>
              </a:spcBef>
              <a:spcAft>
                <a:spcPts val="0"/>
              </a:spcAft>
              <a:buClr>
                <a:schemeClr val="dk1"/>
              </a:buClr>
              <a:buSzPts val="1200"/>
              <a:buFont typeface="Arial"/>
              <a:buNone/>
              <a:defRPr b="1" sz="1200">
                <a:solidFill>
                  <a:schemeClr val="dk1"/>
                </a:solidFill>
                <a:latin typeface="Roboto"/>
                <a:ea typeface="Roboto"/>
                <a:cs typeface="Roboto"/>
                <a:sym typeface="Roboto"/>
              </a:defRPr>
            </a:lvl2pPr>
            <a:lvl3pPr indent="-228600" lvl="2" marL="1371600" algn="ctr">
              <a:lnSpc>
                <a:spcPct val="100000"/>
              </a:lnSpc>
              <a:spcBef>
                <a:spcPts val="0"/>
              </a:spcBef>
              <a:spcAft>
                <a:spcPts val="0"/>
              </a:spcAft>
              <a:buClr>
                <a:schemeClr val="dk1"/>
              </a:buClr>
              <a:buSzPts val="1200"/>
              <a:buFont typeface="Arial"/>
              <a:buNone/>
              <a:defRPr sz="1200">
                <a:solidFill>
                  <a:schemeClr val="dk1"/>
                </a:solidFill>
                <a:latin typeface="Roboto"/>
                <a:ea typeface="Roboto"/>
                <a:cs typeface="Roboto"/>
                <a:sym typeface="Roboto"/>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8" name="Google Shape;1478;p174"/>
          <p:cNvSpPr txBox="1"/>
          <p:nvPr>
            <p:ph idx="7" type="body"/>
          </p:nvPr>
        </p:nvSpPr>
        <p:spPr>
          <a:xfrm>
            <a:off x="2140081" y="5357733"/>
            <a:ext cx="1509000" cy="600300"/>
          </a:xfrm>
          <a:prstGeom prst="rect">
            <a:avLst/>
          </a:prstGeom>
          <a:noFill/>
          <a:ln>
            <a:noFill/>
          </a:ln>
        </p:spPr>
        <p:txBody>
          <a:bodyPr anchorCtr="0" anchor="t" bIns="0" lIns="0" spcFirstLastPara="1" rIns="0" wrap="square" tIns="0">
            <a:spAutoFit/>
          </a:bodyPr>
          <a:lstStyle>
            <a:lvl1pPr indent="-228600" lvl="0" marL="457200" algn="ctr">
              <a:lnSpc>
                <a:spcPct val="100000"/>
              </a:lnSpc>
              <a:spcBef>
                <a:spcPts val="0"/>
              </a:spcBef>
              <a:spcAft>
                <a:spcPts val="0"/>
              </a:spcAft>
              <a:buClr>
                <a:schemeClr val="dk2"/>
              </a:buClr>
              <a:buSzPts val="1500"/>
              <a:buNone/>
              <a:defRPr b="1" sz="1500">
                <a:solidFill>
                  <a:schemeClr val="dk2"/>
                </a:solidFill>
                <a:latin typeface="Roboto"/>
                <a:ea typeface="Roboto"/>
                <a:cs typeface="Roboto"/>
                <a:sym typeface="Roboto"/>
              </a:defRPr>
            </a:lvl1pPr>
            <a:lvl2pPr indent="-228600" lvl="1" marL="914400" algn="ctr">
              <a:lnSpc>
                <a:spcPct val="100000"/>
              </a:lnSpc>
              <a:spcBef>
                <a:spcPts val="0"/>
              </a:spcBef>
              <a:spcAft>
                <a:spcPts val="0"/>
              </a:spcAft>
              <a:buClr>
                <a:schemeClr val="dk1"/>
              </a:buClr>
              <a:buSzPts val="1200"/>
              <a:buFont typeface="Arial"/>
              <a:buNone/>
              <a:defRPr b="1" sz="1200">
                <a:solidFill>
                  <a:schemeClr val="dk1"/>
                </a:solidFill>
                <a:latin typeface="Roboto"/>
                <a:ea typeface="Roboto"/>
                <a:cs typeface="Roboto"/>
                <a:sym typeface="Roboto"/>
              </a:defRPr>
            </a:lvl2pPr>
            <a:lvl3pPr indent="-228600" lvl="2" marL="1371600" algn="ctr">
              <a:lnSpc>
                <a:spcPct val="100000"/>
              </a:lnSpc>
              <a:spcBef>
                <a:spcPts val="0"/>
              </a:spcBef>
              <a:spcAft>
                <a:spcPts val="0"/>
              </a:spcAft>
              <a:buClr>
                <a:schemeClr val="dk1"/>
              </a:buClr>
              <a:buSzPts val="1200"/>
              <a:buFont typeface="Arial"/>
              <a:buNone/>
              <a:defRPr sz="1200">
                <a:solidFill>
                  <a:schemeClr val="dk1"/>
                </a:solidFill>
                <a:latin typeface="Roboto"/>
                <a:ea typeface="Roboto"/>
                <a:cs typeface="Roboto"/>
                <a:sym typeface="Roboto"/>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9" name="Google Shape;1479;p174"/>
          <p:cNvSpPr txBox="1"/>
          <p:nvPr>
            <p:ph idx="8" type="body"/>
          </p:nvPr>
        </p:nvSpPr>
        <p:spPr>
          <a:xfrm>
            <a:off x="3830574" y="5357733"/>
            <a:ext cx="1509000" cy="600300"/>
          </a:xfrm>
          <a:prstGeom prst="rect">
            <a:avLst/>
          </a:prstGeom>
          <a:noFill/>
          <a:ln>
            <a:noFill/>
          </a:ln>
        </p:spPr>
        <p:txBody>
          <a:bodyPr anchorCtr="0" anchor="t" bIns="0" lIns="0" spcFirstLastPara="1" rIns="0" wrap="square" tIns="0">
            <a:spAutoFit/>
          </a:bodyPr>
          <a:lstStyle>
            <a:lvl1pPr indent="-228600" lvl="0" marL="457200" algn="ctr">
              <a:lnSpc>
                <a:spcPct val="100000"/>
              </a:lnSpc>
              <a:spcBef>
                <a:spcPts val="0"/>
              </a:spcBef>
              <a:spcAft>
                <a:spcPts val="0"/>
              </a:spcAft>
              <a:buClr>
                <a:schemeClr val="dk2"/>
              </a:buClr>
              <a:buSzPts val="1500"/>
              <a:buNone/>
              <a:defRPr b="1" sz="1500">
                <a:solidFill>
                  <a:schemeClr val="dk2"/>
                </a:solidFill>
                <a:latin typeface="Roboto"/>
                <a:ea typeface="Roboto"/>
                <a:cs typeface="Roboto"/>
                <a:sym typeface="Roboto"/>
              </a:defRPr>
            </a:lvl1pPr>
            <a:lvl2pPr indent="-228600" lvl="1" marL="914400" algn="ctr">
              <a:lnSpc>
                <a:spcPct val="100000"/>
              </a:lnSpc>
              <a:spcBef>
                <a:spcPts val="0"/>
              </a:spcBef>
              <a:spcAft>
                <a:spcPts val="0"/>
              </a:spcAft>
              <a:buClr>
                <a:schemeClr val="dk1"/>
              </a:buClr>
              <a:buSzPts val="1200"/>
              <a:buFont typeface="Arial"/>
              <a:buNone/>
              <a:defRPr b="1" sz="1200">
                <a:solidFill>
                  <a:schemeClr val="dk1"/>
                </a:solidFill>
                <a:latin typeface="Roboto"/>
                <a:ea typeface="Roboto"/>
                <a:cs typeface="Roboto"/>
                <a:sym typeface="Roboto"/>
              </a:defRPr>
            </a:lvl2pPr>
            <a:lvl3pPr indent="-228600" lvl="2" marL="1371600" algn="ctr">
              <a:lnSpc>
                <a:spcPct val="100000"/>
              </a:lnSpc>
              <a:spcBef>
                <a:spcPts val="0"/>
              </a:spcBef>
              <a:spcAft>
                <a:spcPts val="0"/>
              </a:spcAft>
              <a:buClr>
                <a:schemeClr val="dk1"/>
              </a:buClr>
              <a:buSzPts val="1200"/>
              <a:buFont typeface="Arial"/>
              <a:buNone/>
              <a:defRPr sz="1200">
                <a:solidFill>
                  <a:schemeClr val="dk1"/>
                </a:solidFill>
                <a:latin typeface="Roboto"/>
                <a:ea typeface="Roboto"/>
                <a:cs typeface="Roboto"/>
                <a:sym typeface="Roboto"/>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0" name="Google Shape;1480;p174"/>
          <p:cNvSpPr txBox="1"/>
          <p:nvPr>
            <p:ph idx="9" type="body"/>
          </p:nvPr>
        </p:nvSpPr>
        <p:spPr>
          <a:xfrm>
            <a:off x="5521067" y="5357733"/>
            <a:ext cx="1509000" cy="600300"/>
          </a:xfrm>
          <a:prstGeom prst="rect">
            <a:avLst/>
          </a:prstGeom>
          <a:noFill/>
          <a:ln>
            <a:noFill/>
          </a:ln>
        </p:spPr>
        <p:txBody>
          <a:bodyPr anchorCtr="0" anchor="t" bIns="0" lIns="0" spcFirstLastPara="1" rIns="0" wrap="square" tIns="0">
            <a:spAutoFit/>
          </a:bodyPr>
          <a:lstStyle>
            <a:lvl1pPr indent="-228600" lvl="0" marL="457200" algn="ctr">
              <a:lnSpc>
                <a:spcPct val="100000"/>
              </a:lnSpc>
              <a:spcBef>
                <a:spcPts val="0"/>
              </a:spcBef>
              <a:spcAft>
                <a:spcPts val="0"/>
              </a:spcAft>
              <a:buClr>
                <a:schemeClr val="dk2"/>
              </a:buClr>
              <a:buSzPts val="1500"/>
              <a:buNone/>
              <a:defRPr b="1" sz="1500">
                <a:solidFill>
                  <a:schemeClr val="dk2"/>
                </a:solidFill>
                <a:latin typeface="Roboto"/>
                <a:ea typeface="Roboto"/>
                <a:cs typeface="Roboto"/>
                <a:sym typeface="Roboto"/>
              </a:defRPr>
            </a:lvl1pPr>
            <a:lvl2pPr indent="-228600" lvl="1" marL="914400" algn="ctr">
              <a:lnSpc>
                <a:spcPct val="100000"/>
              </a:lnSpc>
              <a:spcBef>
                <a:spcPts val="0"/>
              </a:spcBef>
              <a:spcAft>
                <a:spcPts val="0"/>
              </a:spcAft>
              <a:buClr>
                <a:schemeClr val="dk1"/>
              </a:buClr>
              <a:buSzPts val="1200"/>
              <a:buFont typeface="Arial"/>
              <a:buNone/>
              <a:defRPr b="1" sz="1200">
                <a:solidFill>
                  <a:schemeClr val="dk1"/>
                </a:solidFill>
                <a:latin typeface="Roboto"/>
                <a:ea typeface="Roboto"/>
                <a:cs typeface="Roboto"/>
                <a:sym typeface="Roboto"/>
              </a:defRPr>
            </a:lvl2pPr>
            <a:lvl3pPr indent="-228600" lvl="2" marL="1371600" algn="ctr">
              <a:lnSpc>
                <a:spcPct val="100000"/>
              </a:lnSpc>
              <a:spcBef>
                <a:spcPts val="0"/>
              </a:spcBef>
              <a:spcAft>
                <a:spcPts val="0"/>
              </a:spcAft>
              <a:buClr>
                <a:schemeClr val="dk1"/>
              </a:buClr>
              <a:buSzPts val="1200"/>
              <a:buFont typeface="Arial"/>
              <a:buNone/>
              <a:defRPr sz="1200">
                <a:solidFill>
                  <a:schemeClr val="dk1"/>
                </a:solidFill>
                <a:latin typeface="Roboto"/>
                <a:ea typeface="Roboto"/>
                <a:cs typeface="Roboto"/>
                <a:sym typeface="Roboto"/>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1" name="Google Shape;1481;p174"/>
          <p:cNvSpPr/>
          <p:nvPr>
            <p:ph idx="13" type="pic"/>
          </p:nvPr>
        </p:nvSpPr>
        <p:spPr>
          <a:xfrm>
            <a:off x="4025963" y="1060160"/>
            <a:ext cx="1118100" cy="1118100"/>
          </a:xfrm>
          <a:prstGeom prst="ellipse">
            <a:avLst/>
          </a:prstGeom>
          <a:noFill/>
          <a:ln>
            <a:noFill/>
          </a:ln>
        </p:spPr>
      </p:sp>
      <p:sp>
        <p:nvSpPr>
          <p:cNvPr id="1482" name="Google Shape;1482;p174"/>
          <p:cNvSpPr/>
          <p:nvPr>
            <p:ph idx="14" type="pic"/>
          </p:nvPr>
        </p:nvSpPr>
        <p:spPr>
          <a:xfrm>
            <a:off x="644977" y="1060160"/>
            <a:ext cx="1118100" cy="1118100"/>
          </a:xfrm>
          <a:prstGeom prst="ellipse">
            <a:avLst/>
          </a:prstGeom>
          <a:noFill/>
          <a:ln>
            <a:noFill/>
          </a:ln>
        </p:spPr>
      </p:sp>
      <p:sp>
        <p:nvSpPr>
          <p:cNvPr id="1483" name="Google Shape;1483;p174"/>
          <p:cNvSpPr/>
          <p:nvPr>
            <p:ph idx="15" type="pic"/>
          </p:nvPr>
        </p:nvSpPr>
        <p:spPr>
          <a:xfrm>
            <a:off x="2335470" y="1060160"/>
            <a:ext cx="1118100" cy="1118100"/>
          </a:xfrm>
          <a:prstGeom prst="ellipse">
            <a:avLst/>
          </a:prstGeom>
          <a:noFill/>
          <a:ln>
            <a:noFill/>
          </a:ln>
        </p:spPr>
      </p:sp>
      <p:sp>
        <p:nvSpPr>
          <p:cNvPr id="1484" name="Google Shape;1484;p174"/>
          <p:cNvSpPr/>
          <p:nvPr>
            <p:ph idx="16" type="pic"/>
          </p:nvPr>
        </p:nvSpPr>
        <p:spPr>
          <a:xfrm>
            <a:off x="5716457" y="1060160"/>
            <a:ext cx="1118100" cy="1118100"/>
          </a:xfrm>
          <a:prstGeom prst="ellipse">
            <a:avLst/>
          </a:prstGeom>
          <a:noFill/>
          <a:ln>
            <a:noFill/>
          </a:ln>
        </p:spPr>
      </p:sp>
      <p:sp>
        <p:nvSpPr>
          <p:cNvPr id="1485" name="Google Shape;1485;p174"/>
          <p:cNvSpPr/>
          <p:nvPr>
            <p:ph idx="17" type="pic"/>
          </p:nvPr>
        </p:nvSpPr>
        <p:spPr>
          <a:xfrm>
            <a:off x="7389737" y="1060160"/>
            <a:ext cx="1118100" cy="1118100"/>
          </a:xfrm>
          <a:prstGeom prst="ellipse">
            <a:avLst/>
          </a:prstGeom>
          <a:noFill/>
          <a:ln>
            <a:noFill/>
          </a:ln>
        </p:spPr>
      </p:sp>
      <p:sp>
        <p:nvSpPr>
          <p:cNvPr id="1486" name="Google Shape;1486;p174"/>
          <p:cNvSpPr/>
          <p:nvPr>
            <p:ph idx="18" type="pic"/>
          </p:nvPr>
        </p:nvSpPr>
        <p:spPr>
          <a:xfrm>
            <a:off x="4025963" y="3752341"/>
            <a:ext cx="1118100" cy="1118100"/>
          </a:xfrm>
          <a:prstGeom prst="ellipse">
            <a:avLst/>
          </a:prstGeom>
          <a:noFill/>
          <a:ln>
            <a:noFill/>
          </a:ln>
        </p:spPr>
      </p:sp>
      <p:sp>
        <p:nvSpPr>
          <p:cNvPr id="1487" name="Google Shape;1487;p174"/>
          <p:cNvSpPr/>
          <p:nvPr>
            <p:ph idx="19" type="pic"/>
          </p:nvPr>
        </p:nvSpPr>
        <p:spPr>
          <a:xfrm>
            <a:off x="644977" y="3752341"/>
            <a:ext cx="1118100" cy="1118100"/>
          </a:xfrm>
          <a:prstGeom prst="ellipse">
            <a:avLst/>
          </a:prstGeom>
          <a:noFill/>
          <a:ln>
            <a:noFill/>
          </a:ln>
        </p:spPr>
      </p:sp>
      <p:sp>
        <p:nvSpPr>
          <p:cNvPr id="1488" name="Google Shape;1488;p174"/>
          <p:cNvSpPr/>
          <p:nvPr>
            <p:ph idx="20" type="pic"/>
          </p:nvPr>
        </p:nvSpPr>
        <p:spPr>
          <a:xfrm>
            <a:off x="2335470" y="3752341"/>
            <a:ext cx="1118100" cy="1118100"/>
          </a:xfrm>
          <a:prstGeom prst="ellipse">
            <a:avLst/>
          </a:prstGeom>
          <a:noFill/>
          <a:ln>
            <a:noFill/>
          </a:ln>
        </p:spPr>
      </p:sp>
      <p:sp>
        <p:nvSpPr>
          <p:cNvPr id="1489" name="Google Shape;1489;p174"/>
          <p:cNvSpPr/>
          <p:nvPr>
            <p:ph idx="21" type="pic"/>
          </p:nvPr>
        </p:nvSpPr>
        <p:spPr>
          <a:xfrm>
            <a:off x="5716457" y="3752341"/>
            <a:ext cx="1118100" cy="1118100"/>
          </a:xfrm>
          <a:prstGeom prst="ellipse">
            <a:avLst/>
          </a:prstGeom>
          <a:noFill/>
          <a:ln>
            <a:noFill/>
          </a:ln>
        </p:spPr>
      </p:sp>
      <p:sp>
        <p:nvSpPr>
          <p:cNvPr id="1490" name="Google Shape;1490;p174"/>
          <p:cNvSpPr txBox="1"/>
          <p:nvPr>
            <p:ph idx="22" type="body"/>
          </p:nvPr>
        </p:nvSpPr>
        <p:spPr>
          <a:xfrm>
            <a:off x="7194348" y="5357733"/>
            <a:ext cx="1509000" cy="600300"/>
          </a:xfrm>
          <a:prstGeom prst="rect">
            <a:avLst/>
          </a:prstGeom>
          <a:noFill/>
          <a:ln>
            <a:noFill/>
          </a:ln>
        </p:spPr>
        <p:txBody>
          <a:bodyPr anchorCtr="0" anchor="t" bIns="0" lIns="0" spcFirstLastPara="1" rIns="0" wrap="square" tIns="0">
            <a:spAutoFit/>
          </a:bodyPr>
          <a:lstStyle>
            <a:lvl1pPr indent="-228600" lvl="0" marL="457200" algn="ctr">
              <a:lnSpc>
                <a:spcPct val="100000"/>
              </a:lnSpc>
              <a:spcBef>
                <a:spcPts val="0"/>
              </a:spcBef>
              <a:spcAft>
                <a:spcPts val="0"/>
              </a:spcAft>
              <a:buClr>
                <a:schemeClr val="dk2"/>
              </a:buClr>
              <a:buSzPts val="1500"/>
              <a:buNone/>
              <a:defRPr b="1" sz="1500">
                <a:solidFill>
                  <a:schemeClr val="dk2"/>
                </a:solidFill>
                <a:latin typeface="Roboto"/>
                <a:ea typeface="Roboto"/>
                <a:cs typeface="Roboto"/>
                <a:sym typeface="Roboto"/>
              </a:defRPr>
            </a:lvl1pPr>
            <a:lvl2pPr indent="-228600" lvl="1" marL="914400" algn="ctr">
              <a:lnSpc>
                <a:spcPct val="100000"/>
              </a:lnSpc>
              <a:spcBef>
                <a:spcPts val="0"/>
              </a:spcBef>
              <a:spcAft>
                <a:spcPts val="0"/>
              </a:spcAft>
              <a:buClr>
                <a:schemeClr val="dk1"/>
              </a:buClr>
              <a:buSzPts val="1200"/>
              <a:buFont typeface="Arial"/>
              <a:buNone/>
              <a:defRPr b="1" sz="1200">
                <a:solidFill>
                  <a:schemeClr val="dk1"/>
                </a:solidFill>
                <a:latin typeface="Roboto"/>
                <a:ea typeface="Roboto"/>
                <a:cs typeface="Roboto"/>
                <a:sym typeface="Roboto"/>
              </a:defRPr>
            </a:lvl2pPr>
            <a:lvl3pPr indent="-228600" lvl="2" marL="1371600" algn="ctr">
              <a:lnSpc>
                <a:spcPct val="100000"/>
              </a:lnSpc>
              <a:spcBef>
                <a:spcPts val="0"/>
              </a:spcBef>
              <a:spcAft>
                <a:spcPts val="0"/>
              </a:spcAft>
              <a:buClr>
                <a:schemeClr val="dk1"/>
              </a:buClr>
              <a:buSzPts val="1200"/>
              <a:buFont typeface="Arial"/>
              <a:buNone/>
              <a:defRPr sz="1200">
                <a:solidFill>
                  <a:schemeClr val="dk1"/>
                </a:solidFill>
                <a:latin typeface="Roboto"/>
                <a:ea typeface="Roboto"/>
                <a:cs typeface="Roboto"/>
                <a:sym typeface="Roboto"/>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1" name="Google Shape;1491;p174"/>
          <p:cNvSpPr/>
          <p:nvPr>
            <p:ph idx="23" type="pic"/>
          </p:nvPr>
        </p:nvSpPr>
        <p:spPr>
          <a:xfrm>
            <a:off x="7389737" y="3752341"/>
            <a:ext cx="1118100" cy="1118100"/>
          </a:xfrm>
          <a:prstGeom prst="ellipse">
            <a:avLst/>
          </a:prstGeom>
          <a:noFill/>
          <a:ln>
            <a:noFill/>
          </a:ln>
        </p:spPr>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Half page picture">
  <p:cSld name="1_Title Half page picture">
    <p:spTree>
      <p:nvGrpSpPr>
        <p:cNvPr id="1492" name="Shape 1492"/>
        <p:cNvGrpSpPr/>
        <p:nvPr/>
      </p:nvGrpSpPr>
      <p:grpSpPr>
        <a:xfrm>
          <a:off x="0" y="0"/>
          <a:ext cx="0" cy="0"/>
          <a:chOff x="0" y="0"/>
          <a:chExt cx="0" cy="0"/>
        </a:xfrm>
      </p:grpSpPr>
      <p:sp>
        <p:nvSpPr>
          <p:cNvPr id="1493" name="Google Shape;1493;p175"/>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4" name="Google Shape;1494;p175"/>
          <p:cNvSpPr txBox="1"/>
          <p:nvPr>
            <p:ph idx="1" type="body"/>
          </p:nvPr>
        </p:nvSpPr>
        <p:spPr>
          <a:xfrm>
            <a:off x="514350" y="1066800"/>
            <a:ext cx="37188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5" name="Google Shape;1495;p175"/>
          <p:cNvSpPr txBox="1"/>
          <p:nvPr>
            <p:ph idx="2" type="body"/>
          </p:nvPr>
        </p:nvSpPr>
        <p:spPr>
          <a:xfrm>
            <a:off x="516117" y="6209517"/>
            <a:ext cx="37170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6" name="Google Shape;1496;p175"/>
          <p:cNvSpPr/>
          <p:nvPr>
            <p:ph idx="3" type="pic"/>
          </p:nvPr>
        </p:nvSpPr>
        <p:spPr>
          <a:xfrm>
            <a:off x="4572000" y="540902"/>
            <a:ext cx="4572000" cy="6317100"/>
          </a:xfrm>
          <a:prstGeom prst="rect">
            <a:avLst/>
          </a:prstGeom>
          <a:noFill/>
          <a:ln>
            <a:noFill/>
          </a:ln>
        </p:spPr>
      </p:sp>
      <p:sp>
        <p:nvSpPr>
          <p:cNvPr id="1497" name="Google Shape;1497;p175"/>
          <p:cNvSpPr txBox="1"/>
          <p:nvPr>
            <p:ph idx="4" type="body"/>
          </p:nvPr>
        </p:nvSpPr>
        <p:spPr>
          <a:xfrm>
            <a:off x="514350" y="2103120"/>
            <a:ext cx="3717000" cy="38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8" name="Shape 218"/>
        <p:cNvGrpSpPr/>
        <p:nvPr/>
      </p:nvGrpSpPr>
      <p:grpSpPr>
        <a:xfrm>
          <a:off x="0" y="0"/>
          <a:ext cx="0" cy="0"/>
          <a:chOff x="0" y="0"/>
          <a:chExt cx="0" cy="0"/>
        </a:xfrm>
      </p:grpSpPr>
      <p:sp>
        <p:nvSpPr>
          <p:cNvPr id="219" name="Google Shape;219;p19"/>
          <p:cNvSpPr txBox="1"/>
          <p:nvPr>
            <p:ph type="title"/>
          </p:nvPr>
        </p:nvSpPr>
        <p:spPr>
          <a:xfrm>
            <a:off x="902669" y="762000"/>
            <a:ext cx="7337700" cy="10668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20" name="Google Shape;220;p19"/>
          <p:cNvSpPr txBox="1"/>
          <p:nvPr>
            <p:ph idx="1" type="body"/>
          </p:nvPr>
        </p:nvSpPr>
        <p:spPr>
          <a:xfrm>
            <a:off x="902670" y="1905000"/>
            <a:ext cx="7337700" cy="42105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9pPr>
          </a:lstStyle>
          <a:p/>
        </p:txBody>
      </p:sp>
      <p:sp>
        <p:nvSpPr>
          <p:cNvPr id="221" name="Google Shape;221;p19"/>
          <p:cNvSpPr txBox="1"/>
          <p:nvPr>
            <p:ph idx="10" type="dt"/>
          </p:nvPr>
        </p:nvSpPr>
        <p:spPr>
          <a:xfrm>
            <a:off x="1600200" y="6447651"/>
            <a:ext cx="1737300" cy="3651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2" name="Google Shape;222;p19"/>
          <p:cNvSpPr txBox="1"/>
          <p:nvPr>
            <p:ph idx="11" type="ftr"/>
          </p:nvPr>
        </p:nvSpPr>
        <p:spPr>
          <a:xfrm>
            <a:off x="3714750" y="6452800"/>
            <a:ext cx="4876800" cy="3651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3" name="Google Shape;223;p19"/>
          <p:cNvSpPr txBox="1"/>
          <p:nvPr>
            <p:ph idx="12" type="sldNum"/>
          </p:nvPr>
        </p:nvSpPr>
        <p:spPr>
          <a:xfrm>
            <a:off x="914400" y="6447681"/>
            <a:ext cx="640200" cy="3651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0" marR="0" rtl="0" algn="l">
              <a:spcBef>
                <a:spcPts val="0"/>
              </a:spcBef>
              <a:buNone/>
              <a:defRPr b="0" i="0" sz="1200" u="none" cap="none" strike="noStrike">
                <a:solidFill>
                  <a:schemeClr val="dk1"/>
                </a:solidFill>
                <a:latin typeface="Calibri"/>
                <a:ea typeface="Calibri"/>
                <a:cs typeface="Calibri"/>
                <a:sym typeface="Calibri"/>
              </a:defRPr>
            </a:lvl2pPr>
            <a:lvl3pPr indent="0" lvl="2" marL="0" marR="0" rtl="0" algn="l">
              <a:spcBef>
                <a:spcPts val="0"/>
              </a:spcBef>
              <a:buNone/>
              <a:defRPr b="0" i="0" sz="1200" u="none" cap="none" strike="noStrike">
                <a:solidFill>
                  <a:schemeClr val="dk1"/>
                </a:solidFill>
                <a:latin typeface="Calibri"/>
                <a:ea typeface="Calibri"/>
                <a:cs typeface="Calibri"/>
                <a:sym typeface="Calibri"/>
              </a:defRPr>
            </a:lvl3pPr>
            <a:lvl4pPr indent="0" lvl="3" marL="0" marR="0" rtl="0" algn="l">
              <a:spcBef>
                <a:spcPts val="0"/>
              </a:spcBef>
              <a:buNone/>
              <a:defRPr b="0" i="0" sz="1200" u="none" cap="none" strike="noStrike">
                <a:solidFill>
                  <a:schemeClr val="dk1"/>
                </a:solidFill>
                <a:latin typeface="Calibri"/>
                <a:ea typeface="Calibri"/>
                <a:cs typeface="Calibri"/>
                <a:sym typeface="Calibri"/>
              </a:defRPr>
            </a:lvl4pPr>
            <a:lvl5pPr indent="0" lvl="4" marL="0" marR="0" rtl="0" algn="l">
              <a:spcBef>
                <a:spcPts val="0"/>
              </a:spcBef>
              <a:buNone/>
              <a:defRPr b="0" i="0" sz="1200" u="none" cap="none" strike="noStrike">
                <a:solidFill>
                  <a:schemeClr val="dk1"/>
                </a:solidFill>
                <a:latin typeface="Calibri"/>
                <a:ea typeface="Calibri"/>
                <a:cs typeface="Calibri"/>
                <a:sym typeface="Calibri"/>
              </a:defRPr>
            </a:lvl5pPr>
            <a:lvl6pPr indent="0" lvl="5" marL="0" marR="0" rtl="0" algn="l">
              <a:spcBef>
                <a:spcPts val="0"/>
              </a:spcBef>
              <a:buNone/>
              <a:defRPr b="0" i="0" sz="1200" u="none" cap="none" strike="noStrike">
                <a:solidFill>
                  <a:schemeClr val="dk1"/>
                </a:solidFill>
                <a:latin typeface="Calibri"/>
                <a:ea typeface="Calibri"/>
                <a:cs typeface="Calibri"/>
                <a:sym typeface="Calibri"/>
              </a:defRPr>
            </a:lvl6pPr>
            <a:lvl7pPr indent="0" lvl="6" marL="0" marR="0" rtl="0" algn="l">
              <a:spcBef>
                <a:spcPts val="0"/>
              </a:spcBef>
              <a:buNone/>
              <a:defRPr b="0" i="0" sz="1200" u="none" cap="none" strike="noStrike">
                <a:solidFill>
                  <a:schemeClr val="dk1"/>
                </a:solidFill>
                <a:latin typeface="Calibri"/>
                <a:ea typeface="Calibri"/>
                <a:cs typeface="Calibri"/>
                <a:sym typeface="Calibri"/>
              </a:defRPr>
            </a:lvl7pPr>
            <a:lvl8pPr indent="0" lvl="7" marL="0" marR="0" rtl="0" algn="l">
              <a:spcBef>
                <a:spcPts val="0"/>
              </a:spcBef>
              <a:buNone/>
              <a:defRPr b="0" i="0" sz="1200" u="none" cap="none" strike="noStrike">
                <a:solidFill>
                  <a:schemeClr val="dk1"/>
                </a:solidFill>
                <a:latin typeface="Calibri"/>
                <a:ea typeface="Calibri"/>
                <a:cs typeface="Calibri"/>
                <a:sym typeface="Calibri"/>
              </a:defRPr>
            </a:lvl8pPr>
            <a:lvl9pPr indent="0" lvl="8" marL="0" marR="0" rtl="0" algn="l">
              <a:spcBef>
                <a:spcPts val="0"/>
              </a:spcBef>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Half page picture - left">
  <p:cSld name="1_Title Half page picture - left">
    <p:spTree>
      <p:nvGrpSpPr>
        <p:cNvPr id="1498" name="Shape 1498"/>
        <p:cNvGrpSpPr/>
        <p:nvPr/>
      </p:nvGrpSpPr>
      <p:grpSpPr>
        <a:xfrm>
          <a:off x="0" y="0"/>
          <a:ext cx="0" cy="0"/>
          <a:chOff x="0" y="0"/>
          <a:chExt cx="0" cy="0"/>
        </a:xfrm>
      </p:grpSpPr>
      <p:sp>
        <p:nvSpPr>
          <p:cNvPr id="1499" name="Google Shape;1499;p176"/>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0" name="Google Shape;1500;p176"/>
          <p:cNvSpPr txBox="1"/>
          <p:nvPr>
            <p:ph idx="1" type="body"/>
          </p:nvPr>
        </p:nvSpPr>
        <p:spPr>
          <a:xfrm>
            <a:off x="4895850" y="1066800"/>
            <a:ext cx="37188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1" name="Google Shape;1501;p176"/>
          <p:cNvSpPr txBox="1"/>
          <p:nvPr>
            <p:ph idx="2" type="body"/>
          </p:nvPr>
        </p:nvSpPr>
        <p:spPr>
          <a:xfrm>
            <a:off x="4897617" y="6209517"/>
            <a:ext cx="37170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2" name="Google Shape;1502;p176"/>
          <p:cNvSpPr/>
          <p:nvPr>
            <p:ph idx="3" type="pic"/>
          </p:nvPr>
        </p:nvSpPr>
        <p:spPr>
          <a:xfrm>
            <a:off x="0" y="540902"/>
            <a:ext cx="4572000" cy="6317100"/>
          </a:xfrm>
          <a:prstGeom prst="rect">
            <a:avLst/>
          </a:prstGeom>
          <a:noFill/>
          <a:ln>
            <a:noFill/>
          </a:ln>
        </p:spPr>
      </p:sp>
      <p:sp>
        <p:nvSpPr>
          <p:cNvPr id="1503" name="Google Shape;1503;p176"/>
          <p:cNvSpPr txBox="1"/>
          <p:nvPr>
            <p:ph idx="4" type="body"/>
          </p:nvPr>
        </p:nvSpPr>
        <p:spPr>
          <a:xfrm>
            <a:off x="4895850" y="2103120"/>
            <a:ext cx="3717000" cy="38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3 Page Chart with Header">
  <p:cSld name="1_2/3 Page Chart with Header">
    <p:spTree>
      <p:nvGrpSpPr>
        <p:cNvPr id="1504" name="Shape 1504"/>
        <p:cNvGrpSpPr/>
        <p:nvPr/>
      </p:nvGrpSpPr>
      <p:grpSpPr>
        <a:xfrm>
          <a:off x="0" y="0"/>
          <a:ext cx="0" cy="0"/>
          <a:chOff x="0" y="0"/>
          <a:chExt cx="0" cy="0"/>
        </a:xfrm>
      </p:grpSpPr>
      <p:sp>
        <p:nvSpPr>
          <p:cNvPr id="1505" name="Google Shape;1505;p177"/>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6" name="Google Shape;1506;p177"/>
          <p:cNvSpPr/>
          <p:nvPr>
            <p:ph idx="2" type="chart"/>
          </p:nvPr>
        </p:nvSpPr>
        <p:spPr>
          <a:xfrm>
            <a:off x="3505199" y="1066801"/>
            <a:ext cx="5106300" cy="46026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1pPr>
            <a:lvl2pPr lvl="1"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lvl="3"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lvl="4"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lvl="5"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507" name="Google Shape;1507;p177"/>
          <p:cNvSpPr txBox="1"/>
          <p:nvPr>
            <p:ph idx="1" type="body"/>
          </p:nvPr>
        </p:nvSpPr>
        <p:spPr>
          <a:xfrm>
            <a:off x="3505199" y="5895703"/>
            <a:ext cx="5106300" cy="3882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8" name="Google Shape;1508;p177"/>
          <p:cNvSpPr txBox="1"/>
          <p:nvPr>
            <p:ph idx="3" type="body"/>
          </p:nvPr>
        </p:nvSpPr>
        <p:spPr>
          <a:xfrm>
            <a:off x="513626" y="2258704"/>
            <a:ext cx="2344200" cy="3023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9" name="Google Shape;1509;p177"/>
          <p:cNvSpPr txBox="1"/>
          <p:nvPr>
            <p:ph idx="4" type="body"/>
          </p:nvPr>
        </p:nvSpPr>
        <p:spPr>
          <a:xfrm>
            <a:off x="514351" y="1066800"/>
            <a:ext cx="23436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Half Page Chart">
  <p:cSld name="1_Half Page Chart">
    <p:spTree>
      <p:nvGrpSpPr>
        <p:cNvPr id="1510" name="Shape 1510"/>
        <p:cNvGrpSpPr/>
        <p:nvPr/>
      </p:nvGrpSpPr>
      <p:grpSpPr>
        <a:xfrm>
          <a:off x="0" y="0"/>
          <a:ext cx="0" cy="0"/>
          <a:chOff x="0" y="0"/>
          <a:chExt cx="0" cy="0"/>
        </a:xfrm>
      </p:grpSpPr>
      <p:sp>
        <p:nvSpPr>
          <p:cNvPr id="1511" name="Google Shape;1511;p178"/>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2" name="Google Shape;1512;p178"/>
          <p:cNvSpPr/>
          <p:nvPr>
            <p:ph idx="2" type="chart"/>
          </p:nvPr>
        </p:nvSpPr>
        <p:spPr>
          <a:xfrm>
            <a:off x="4896531" y="1093788"/>
            <a:ext cx="3714900" cy="52173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1pPr>
            <a:lvl2pPr lvl="1"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lvl="3"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lvl="4"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lvl="5"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513" name="Google Shape;1513;p178"/>
          <p:cNvSpPr txBox="1"/>
          <p:nvPr>
            <p:ph idx="1" type="body"/>
          </p:nvPr>
        </p:nvSpPr>
        <p:spPr>
          <a:xfrm>
            <a:off x="523188" y="5600700"/>
            <a:ext cx="3714000" cy="7023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4" name="Google Shape;1514;p178"/>
          <p:cNvSpPr txBox="1"/>
          <p:nvPr>
            <p:ph idx="3" type="body"/>
          </p:nvPr>
        </p:nvSpPr>
        <p:spPr>
          <a:xfrm>
            <a:off x="513626" y="2258704"/>
            <a:ext cx="3734100" cy="3023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5" name="Google Shape;1515;p178"/>
          <p:cNvSpPr txBox="1"/>
          <p:nvPr>
            <p:ph idx="4" type="body"/>
          </p:nvPr>
        </p:nvSpPr>
        <p:spPr>
          <a:xfrm>
            <a:off x="514350" y="1066800"/>
            <a:ext cx="37332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Chart with Spark Sidebar">
  <p:cSld name="1_Title Chart with Spark Sidebar">
    <p:spTree>
      <p:nvGrpSpPr>
        <p:cNvPr id="1516" name="Shape 1516"/>
        <p:cNvGrpSpPr/>
        <p:nvPr/>
      </p:nvGrpSpPr>
      <p:grpSpPr>
        <a:xfrm>
          <a:off x="0" y="0"/>
          <a:ext cx="0" cy="0"/>
          <a:chOff x="0" y="0"/>
          <a:chExt cx="0" cy="0"/>
        </a:xfrm>
      </p:grpSpPr>
      <p:sp>
        <p:nvSpPr>
          <p:cNvPr id="1517" name="Google Shape;1517;p179"/>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8" name="Google Shape;1518;p179"/>
          <p:cNvSpPr/>
          <p:nvPr>
            <p:ph idx="2" type="chart"/>
          </p:nvPr>
        </p:nvSpPr>
        <p:spPr>
          <a:xfrm>
            <a:off x="513626" y="1973040"/>
            <a:ext cx="5201400" cy="43815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1pPr>
            <a:lvl2pPr lvl="1"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lvl="3"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lvl="4"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lvl="5"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519" name="Google Shape;1519;p179"/>
          <p:cNvSpPr txBox="1"/>
          <p:nvPr>
            <p:ph idx="1" type="body"/>
          </p:nvPr>
        </p:nvSpPr>
        <p:spPr>
          <a:xfrm>
            <a:off x="6217921" y="1973040"/>
            <a:ext cx="2412600" cy="1321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2000"/>
              <a:buNone/>
              <a:defRPr b="1" sz="2000">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0" name="Google Shape;1520;p179"/>
          <p:cNvSpPr txBox="1"/>
          <p:nvPr>
            <p:ph idx="3" type="body"/>
          </p:nvPr>
        </p:nvSpPr>
        <p:spPr>
          <a:xfrm>
            <a:off x="6217920" y="5055275"/>
            <a:ext cx="2412600" cy="12993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1000"/>
              <a:buFont typeface="Roboto"/>
              <a:buNone/>
              <a:defRPr b="0" sz="10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1" name="Google Shape;1521;p179"/>
          <p:cNvSpPr txBox="1"/>
          <p:nvPr>
            <p:ph idx="4" type="body"/>
          </p:nvPr>
        </p:nvSpPr>
        <p:spPr>
          <a:xfrm>
            <a:off x="514350" y="1066800"/>
            <a:ext cx="5200800" cy="772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3 Table">
  <p:cSld name="1_2/3 Table">
    <p:spTree>
      <p:nvGrpSpPr>
        <p:cNvPr id="1522" name="Shape 1522"/>
        <p:cNvGrpSpPr/>
        <p:nvPr/>
      </p:nvGrpSpPr>
      <p:grpSpPr>
        <a:xfrm>
          <a:off x="0" y="0"/>
          <a:ext cx="0" cy="0"/>
          <a:chOff x="0" y="0"/>
          <a:chExt cx="0" cy="0"/>
        </a:xfrm>
      </p:grpSpPr>
      <p:sp>
        <p:nvSpPr>
          <p:cNvPr id="1523" name="Google Shape;1523;p180"/>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4" name="Google Shape;1524;p180"/>
          <p:cNvSpPr txBox="1"/>
          <p:nvPr>
            <p:ph idx="1" type="body"/>
          </p:nvPr>
        </p:nvSpPr>
        <p:spPr>
          <a:xfrm>
            <a:off x="515024" y="2207768"/>
            <a:ext cx="2343600" cy="3311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2000"/>
              <a:buNone/>
              <a:defRPr/>
            </a:lvl1pPr>
            <a:lvl2pPr indent="-342900" lvl="1" marL="914400" algn="l">
              <a:lnSpc>
                <a:spcPct val="100000"/>
              </a:lnSpc>
              <a:spcBef>
                <a:spcPts val="1000"/>
              </a:spcBef>
              <a:spcAft>
                <a:spcPts val="0"/>
              </a:spcAft>
              <a:buClr>
                <a:schemeClr val="dk1"/>
              </a:buClr>
              <a:buSzPts val="1800"/>
              <a:buChar char="•"/>
              <a:defRPr sz="1800"/>
            </a:lvl2pPr>
            <a:lvl3pPr indent="-342900" lvl="2" marL="1371600" algn="l">
              <a:lnSpc>
                <a:spcPct val="100000"/>
              </a:lnSpc>
              <a:spcBef>
                <a:spcPts val="600"/>
              </a:spcBef>
              <a:spcAft>
                <a:spcPts val="0"/>
              </a:spcAft>
              <a:buClr>
                <a:schemeClr val="dk1"/>
              </a:buClr>
              <a:buSzPts val="1800"/>
              <a:buChar char="–"/>
              <a:defRPr/>
            </a:lvl3pPr>
            <a:lvl4pPr indent="-228600" lvl="3" marL="1828800" algn="l">
              <a:lnSpc>
                <a:spcPct val="100000"/>
              </a:lnSpc>
              <a:spcBef>
                <a:spcPts val="600"/>
              </a:spcBef>
              <a:spcAft>
                <a:spcPts val="0"/>
              </a:spcAft>
              <a:buClr>
                <a:schemeClr val="dk1"/>
              </a:buClr>
              <a:buSzPts val="1400"/>
              <a:buNone/>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5" name="Google Shape;1525;p180"/>
          <p:cNvSpPr txBox="1"/>
          <p:nvPr>
            <p:ph idx="2" type="body"/>
          </p:nvPr>
        </p:nvSpPr>
        <p:spPr>
          <a:xfrm>
            <a:off x="3276600" y="6209517"/>
            <a:ext cx="53496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6" name="Google Shape;1526;p180"/>
          <p:cNvSpPr txBox="1"/>
          <p:nvPr>
            <p:ph idx="3" type="body"/>
          </p:nvPr>
        </p:nvSpPr>
        <p:spPr>
          <a:xfrm>
            <a:off x="514351" y="1066800"/>
            <a:ext cx="23436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Header Bullets - Process">
  <p:cSld name="1_Header Bullets - Process">
    <p:spTree>
      <p:nvGrpSpPr>
        <p:cNvPr id="1527" name="Shape 1527"/>
        <p:cNvGrpSpPr/>
        <p:nvPr/>
      </p:nvGrpSpPr>
      <p:grpSpPr>
        <a:xfrm>
          <a:off x="0" y="0"/>
          <a:ext cx="0" cy="0"/>
          <a:chOff x="0" y="0"/>
          <a:chExt cx="0" cy="0"/>
        </a:xfrm>
      </p:grpSpPr>
      <p:sp>
        <p:nvSpPr>
          <p:cNvPr id="1528" name="Google Shape;1528;p181"/>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9" name="Google Shape;1529;p181"/>
          <p:cNvSpPr txBox="1"/>
          <p:nvPr>
            <p:ph idx="1" type="body"/>
          </p:nvPr>
        </p:nvSpPr>
        <p:spPr>
          <a:xfrm>
            <a:off x="513626" y="2258704"/>
            <a:ext cx="2914800" cy="36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0" name="Google Shape;1530;p181"/>
          <p:cNvSpPr txBox="1"/>
          <p:nvPr>
            <p:ph idx="2" type="body"/>
          </p:nvPr>
        </p:nvSpPr>
        <p:spPr>
          <a:xfrm>
            <a:off x="514350" y="1066800"/>
            <a:ext cx="29139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468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rtfolio Laptop">
  <p:cSld name="1_Portfolio Laptop">
    <p:spTree>
      <p:nvGrpSpPr>
        <p:cNvPr id="1531" name="Shape 1531"/>
        <p:cNvGrpSpPr/>
        <p:nvPr/>
      </p:nvGrpSpPr>
      <p:grpSpPr>
        <a:xfrm>
          <a:off x="0" y="0"/>
          <a:ext cx="0" cy="0"/>
          <a:chOff x="0" y="0"/>
          <a:chExt cx="0" cy="0"/>
        </a:xfrm>
      </p:grpSpPr>
      <p:sp>
        <p:nvSpPr>
          <p:cNvPr id="1532" name="Google Shape;1532;p182"/>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3" name="Google Shape;1533;p182"/>
          <p:cNvSpPr txBox="1"/>
          <p:nvPr>
            <p:ph idx="1" type="body"/>
          </p:nvPr>
        </p:nvSpPr>
        <p:spPr>
          <a:xfrm>
            <a:off x="514350" y="5525080"/>
            <a:ext cx="2914800" cy="457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34" name="Google Shape;1534;p182"/>
          <p:cNvPicPr preferRelativeResize="0"/>
          <p:nvPr/>
        </p:nvPicPr>
        <p:blipFill rotWithShape="1">
          <a:blip r:embed="rId2">
            <a:alphaModFix/>
          </a:blip>
          <a:srcRect b="0" l="-1358" r="0" t="0"/>
          <a:stretch/>
        </p:blipFill>
        <p:spPr>
          <a:xfrm>
            <a:off x="2591602" y="486235"/>
            <a:ext cx="6552398" cy="6371765"/>
          </a:xfrm>
          <a:prstGeom prst="rect">
            <a:avLst/>
          </a:prstGeom>
          <a:noFill/>
          <a:ln>
            <a:noFill/>
          </a:ln>
        </p:spPr>
      </p:pic>
      <p:sp>
        <p:nvSpPr>
          <p:cNvPr id="1535" name="Google Shape;1535;p182"/>
          <p:cNvSpPr/>
          <p:nvPr>
            <p:ph idx="2" type="pic"/>
          </p:nvPr>
        </p:nvSpPr>
        <p:spPr>
          <a:xfrm>
            <a:off x="4204371" y="1440944"/>
            <a:ext cx="4939800" cy="4154700"/>
          </a:xfrm>
          <a:prstGeom prst="rect">
            <a:avLst/>
          </a:prstGeom>
          <a:noFill/>
          <a:ln>
            <a:noFill/>
          </a:ln>
        </p:spPr>
      </p:sp>
      <p:sp>
        <p:nvSpPr>
          <p:cNvPr id="1536" name="Google Shape;1536;p182"/>
          <p:cNvSpPr txBox="1"/>
          <p:nvPr>
            <p:ph idx="3" type="body"/>
          </p:nvPr>
        </p:nvSpPr>
        <p:spPr>
          <a:xfrm>
            <a:off x="513626" y="2258704"/>
            <a:ext cx="2914800" cy="3023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7" name="Google Shape;1537;p182"/>
          <p:cNvSpPr txBox="1"/>
          <p:nvPr>
            <p:ph idx="4" type="body"/>
          </p:nvPr>
        </p:nvSpPr>
        <p:spPr>
          <a:xfrm>
            <a:off x="514350" y="1066800"/>
            <a:ext cx="29139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rtfolio Tablet">
  <p:cSld name="1_Portfolio Tablet">
    <p:spTree>
      <p:nvGrpSpPr>
        <p:cNvPr id="1538" name="Shape 1538"/>
        <p:cNvGrpSpPr/>
        <p:nvPr/>
      </p:nvGrpSpPr>
      <p:grpSpPr>
        <a:xfrm>
          <a:off x="0" y="0"/>
          <a:ext cx="0" cy="0"/>
          <a:chOff x="0" y="0"/>
          <a:chExt cx="0" cy="0"/>
        </a:xfrm>
      </p:grpSpPr>
      <p:pic>
        <p:nvPicPr>
          <p:cNvPr id="1539" name="Google Shape;1539;p183"/>
          <p:cNvPicPr preferRelativeResize="0"/>
          <p:nvPr/>
        </p:nvPicPr>
        <p:blipFill rotWithShape="1">
          <a:blip r:embed="rId2">
            <a:alphaModFix/>
          </a:blip>
          <a:srcRect b="0" l="0" r="0" t="0"/>
          <a:stretch/>
        </p:blipFill>
        <p:spPr>
          <a:xfrm>
            <a:off x="3967268" y="854765"/>
            <a:ext cx="5176731" cy="4211709"/>
          </a:xfrm>
          <a:prstGeom prst="rect">
            <a:avLst/>
          </a:prstGeom>
          <a:noFill/>
          <a:ln>
            <a:noFill/>
          </a:ln>
        </p:spPr>
      </p:pic>
      <p:sp>
        <p:nvSpPr>
          <p:cNvPr id="1540" name="Google Shape;1540;p183"/>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1" name="Google Shape;1541;p183"/>
          <p:cNvSpPr txBox="1"/>
          <p:nvPr>
            <p:ph idx="1" type="body"/>
          </p:nvPr>
        </p:nvSpPr>
        <p:spPr>
          <a:xfrm>
            <a:off x="5463948" y="5869239"/>
            <a:ext cx="3057600" cy="4572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2" name="Google Shape;1542;p183"/>
          <p:cNvSpPr/>
          <p:nvPr>
            <p:ph idx="2" type="pic"/>
          </p:nvPr>
        </p:nvSpPr>
        <p:spPr>
          <a:xfrm>
            <a:off x="5859119" y="1202635"/>
            <a:ext cx="2214000" cy="4194300"/>
          </a:xfrm>
          <a:prstGeom prst="roundRect">
            <a:avLst>
              <a:gd fmla="val 1237" name="adj"/>
            </a:avLst>
          </a:prstGeom>
          <a:noFill/>
          <a:ln>
            <a:noFill/>
          </a:ln>
        </p:spPr>
      </p:sp>
      <p:sp>
        <p:nvSpPr>
          <p:cNvPr id="1543" name="Google Shape;1543;p183"/>
          <p:cNvSpPr txBox="1"/>
          <p:nvPr>
            <p:ph idx="3" type="body"/>
          </p:nvPr>
        </p:nvSpPr>
        <p:spPr>
          <a:xfrm>
            <a:off x="513626" y="2258704"/>
            <a:ext cx="4563000" cy="3023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4" name="Google Shape;1544;p183"/>
          <p:cNvSpPr txBox="1"/>
          <p:nvPr>
            <p:ph idx="4" type="body"/>
          </p:nvPr>
        </p:nvSpPr>
        <p:spPr>
          <a:xfrm>
            <a:off x="514350" y="1066800"/>
            <a:ext cx="45618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rtfolio Horizontal Tablet">
  <p:cSld name="1_Portfolio Horizontal Tablet">
    <p:spTree>
      <p:nvGrpSpPr>
        <p:cNvPr id="1545" name="Shape 1545"/>
        <p:cNvGrpSpPr/>
        <p:nvPr/>
      </p:nvGrpSpPr>
      <p:grpSpPr>
        <a:xfrm>
          <a:off x="0" y="0"/>
          <a:ext cx="0" cy="0"/>
          <a:chOff x="0" y="0"/>
          <a:chExt cx="0" cy="0"/>
        </a:xfrm>
      </p:grpSpPr>
      <p:pic>
        <p:nvPicPr>
          <p:cNvPr descr="A white rectangular object with a black background&#10;&#10;Description automatically generated with low confidence" id="1546" name="Google Shape;1546;p184"/>
          <p:cNvPicPr preferRelativeResize="0"/>
          <p:nvPr/>
        </p:nvPicPr>
        <p:blipFill rotWithShape="1">
          <a:blip r:embed="rId2">
            <a:alphaModFix/>
          </a:blip>
          <a:srcRect b="0" l="0" r="0" t="0"/>
          <a:stretch/>
        </p:blipFill>
        <p:spPr>
          <a:xfrm>
            <a:off x="1021247" y="880533"/>
            <a:ext cx="8122752" cy="3741529"/>
          </a:xfrm>
          <a:prstGeom prst="rect">
            <a:avLst/>
          </a:prstGeom>
          <a:noFill/>
          <a:ln>
            <a:noFill/>
          </a:ln>
        </p:spPr>
      </p:pic>
      <p:sp>
        <p:nvSpPr>
          <p:cNvPr id="1547" name="Google Shape;1547;p184"/>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8" name="Google Shape;1548;p184"/>
          <p:cNvSpPr txBox="1"/>
          <p:nvPr>
            <p:ph idx="1" type="body"/>
          </p:nvPr>
        </p:nvSpPr>
        <p:spPr>
          <a:xfrm>
            <a:off x="4728529" y="5869239"/>
            <a:ext cx="3057600" cy="4572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9" name="Google Shape;1549;p184"/>
          <p:cNvSpPr/>
          <p:nvPr>
            <p:ph idx="2" type="pic"/>
          </p:nvPr>
        </p:nvSpPr>
        <p:spPr>
          <a:xfrm>
            <a:off x="4181889" y="1308573"/>
            <a:ext cx="4182000" cy="3861900"/>
          </a:xfrm>
          <a:prstGeom prst="roundRect">
            <a:avLst>
              <a:gd fmla="val 1997" name="adj"/>
            </a:avLst>
          </a:prstGeom>
          <a:noFill/>
          <a:ln>
            <a:noFill/>
          </a:ln>
        </p:spPr>
      </p:sp>
      <p:sp>
        <p:nvSpPr>
          <p:cNvPr id="1550" name="Google Shape;1550;p184"/>
          <p:cNvSpPr txBox="1"/>
          <p:nvPr>
            <p:ph idx="3" type="body"/>
          </p:nvPr>
        </p:nvSpPr>
        <p:spPr>
          <a:xfrm>
            <a:off x="513626" y="2258704"/>
            <a:ext cx="2914800" cy="3023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1" name="Google Shape;1551;p184"/>
          <p:cNvSpPr txBox="1"/>
          <p:nvPr>
            <p:ph idx="4" type="body"/>
          </p:nvPr>
        </p:nvSpPr>
        <p:spPr>
          <a:xfrm>
            <a:off x="514350" y="1066800"/>
            <a:ext cx="29139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rtfolio Mobile Phone">
  <p:cSld name="1_Portfolio Mobile Phone">
    <p:spTree>
      <p:nvGrpSpPr>
        <p:cNvPr id="1552" name="Shape 1552"/>
        <p:cNvGrpSpPr/>
        <p:nvPr/>
      </p:nvGrpSpPr>
      <p:grpSpPr>
        <a:xfrm>
          <a:off x="0" y="0"/>
          <a:ext cx="0" cy="0"/>
          <a:chOff x="0" y="0"/>
          <a:chExt cx="0" cy="0"/>
        </a:xfrm>
      </p:grpSpPr>
      <p:pic>
        <p:nvPicPr>
          <p:cNvPr descr="A white cellphone with a blank screen&#10;&#10;Description automatically generated with low confidence" id="1553" name="Google Shape;1553;p185"/>
          <p:cNvPicPr preferRelativeResize="0"/>
          <p:nvPr/>
        </p:nvPicPr>
        <p:blipFill rotWithShape="1">
          <a:blip r:embed="rId2">
            <a:alphaModFix/>
          </a:blip>
          <a:srcRect b="0" l="0" r="0" t="0"/>
          <a:stretch/>
        </p:blipFill>
        <p:spPr>
          <a:xfrm>
            <a:off x="5276483" y="935665"/>
            <a:ext cx="3867517" cy="4043079"/>
          </a:xfrm>
          <a:prstGeom prst="rect">
            <a:avLst/>
          </a:prstGeom>
          <a:noFill/>
          <a:ln>
            <a:noFill/>
          </a:ln>
        </p:spPr>
      </p:pic>
      <p:sp>
        <p:nvSpPr>
          <p:cNvPr id="1554" name="Google Shape;1554;p185"/>
          <p:cNvSpPr/>
          <p:nvPr>
            <p:ph idx="2" type="pic"/>
          </p:nvPr>
        </p:nvSpPr>
        <p:spPr>
          <a:xfrm>
            <a:off x="5977930" y="1089836"/>
            <a:ext cx="1584600" cy="4556100"/>
          </a:xfrm>
          <a:prstGeom prst="rect">
            <a:avLst/>
          </a:prstGeom>
          <a:noFill/>
          <a:ln>
            <a:noFill/>
          </a:ln>
        </p:spPr>
      </p:sp>
      <p:sp>
        <p:nvSpPr>
          <p:cNvPr id="1555" name="Google Shape;1555;p185"/>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6" name="Google Shape;1556;p185"/>
          <p:cNvSpPr txBox="1"/>
          <p:nvPr>
            <p:ph idx="1" type="body"/>
          </p:nvPr>
        </p:nvSpPr>
        <p:spPr>
          <a:xfrm>
            <a:off x="5276483" y="5869239"/>
            <a:ext cx="3057600" cy="4572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7" name="Google Shape;1557;p185"/>
          <p:cNvSpPr txBox="1"/>
          <p:nvPr>
            <p:ph idx="3" type="body"/>
          </p:nvPr>
        </p:nvSpPr>
        <p:spPr>
          <a:xfrm>
            <a:off x="513626" y="2258704"/>
            <a:ext cx="4690500" cy="3023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8" name="Google Shape;1558;p185"/>
          <p:cNvSpPr txBox="1"/>
          <p:nvPr>
            <p:ph idx="4" type="body"/>
          </p:nvPr>
        </p:nvSpPr>
        <p:spPr>
          <a:xfrm>
            <a:off x="514350" y="1066800"/>
            <a:ext cx="4689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4" name="Shape 224"/>
        <p:cNvGrpSpPr/>
        <p:nvPr/>
      </p:nvGrpSpPr>
      <p:grpSpPr>
        <a:xfrm>
          <a:off x="0" y="0"/>
          <a:ext cx="0" cy="0"/>
          <a:chOff x="0" y="0"/>
          <a:chExt cx="0" cy="0"/>
        </a:xfrm>
      </p:grpSpPr>
      <p:sp>
        <p:nvSpPr>
          <p:cNvPr id="225" name="Google Shape;225;p20"/>
          <p:cNvSpPr txBox="1"/>
          <p:nvPr>
            <p:ph type="title"/>
          </p:nvPr>
        </p:nvSpPr>
        <p:spPr>
          <a:xfrm>
            <a:off x="1258645" y="2900829"/>
            <a:ext cx="6637500" cy="13620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26" name="Google Shape;226;p20"/>
          <p:cNvSpPr txBox="1"/>
          <p:nvPr>
            <p:ph idx="1" type="body"/>
          </p:nvPr>
        </p:nvSpPr>
        <p:spPr>
          <a:xfrm>
            <a:off x="1258645" y="4267200"/>
            <a:ext cx="6637500" cy="15204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00"/>
              </a:spcBef>
              <a:spcAft>
                <a:spcPts val="0"/>
              </a:spcAft>
              <a:buClr>
                <a:schemeClr val="accent1"/>
              </a:buClr>
              <a:buSzPts val="1520"/>
              <a:buFont typeface="Noto Sans Symbols"/>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chemeClr val="accent1"/>
              </a:buClr>
              <a:buSzPts val="1368"/>
              <a:buFont typeface="Noto Sans Symbols"/>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chemeClr val="accent1"/>
              </a:buClr>
              <a:buSzPts val="1216"/>
              <a:buFont typeface="Noto Sans Symbols"/>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9pPr>
          </a:lstStyle>
          <a:p/>
        </p:txBody>
      </p:sp>
      <p:sp>
        <p:nvSpPr>
          <p:cNvPr id="227" name="Google Shape;227;p20"/>
          <p:cNvSpPr txBox="1"/>
          <p:nvPr>
            <p:ph idx="10" type="dt"/>
          </p:nvPr>
        </p:nvSpPr>
        <p:spPr>
          <a:xfrm>
            <a:off x="1600200" y="6447651"/>
            <a:ext cx="1737300" cy="3651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8" name="Google Shape;228;p20"/>
          <p:cNvSpPr txBox="1"/>
          <p:nvPr>
            <p:ph idx="11" type="ftr"/>
          </p:nvPr>
        </p:nvSpPr>
        <p:spPr>
          <a:xfrm>
            <a:off x="3714750" y="6452800"/>
            <a:ext cx="4876800" cy="3651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9" name="Google Shape;229;p20"/>
          <p:cNvSpPr txBox="1"/>
          <p:nvPr>
            <p:ph idx="12" type="sldNum"/>
          </p:nvPr>
        </p:nvSpPr>
        <p:spPr>
          <a:xfrm>
            <a:off x="914400" y="6447681"/>
            <a:ext cx="640200" cy="3651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0" marR="0" rtl="0" algn="l">
              <a:spcBef>
                <a:spcPts val="0"/>
              </a:spcBef>
              <a:buNone/>
              <a:defRPr b="0" i="0" sz="1200" u="none" cap="none" strike="noStrike">
                <a:solidFill>
                  <a:schemeClr val="dk1"/>
                </a:solidFill>
                <a:latin typeface="Calibri"/>
                <a:ea typeface="Calibri"/>
                <a:cs typeface="Calibri"/>
                <a:sym typeface="Calibri"/>
              </a:defRPr>
            </a:lvl2pPr>
            <a:lvl3pPr indent="0" lvl="2" marL="0" marR="0" rtl="0" algn="l">
              <a:spcBef>
                <a:spcPts val="0"/>
              </a:spcBef>
              <a:buNone/>
              <a:defRPr b="0" i="0" sz="1200" u="none" cap="none" strike="noStrike">
                <a:solidFill>
                  <a:schemeClr val="dk1"/>
                </a:solidFill>
                <a:latin typeface="Calibri"/>
                <a:ea typeface="Calibri"/>
                <a:cs typeface="Calibri"/>
                <a:sym typeface="Calibri"/>
              </a:defRPr>
            </a:lvl3pPr>
            <a:lvl4pPr indent="0" lvl="3" marL="0" marR="0" rtl="0" algn="l">
              <a:spcBef>
                <a:spcPts val="0"/>
              </a:spcBef>
              <a:buNone/>
              <a:defRPr b="0" i="0" sz="1200" u="none" cap="none" strike="noStrike">
                <a:solidFill>
                  <a:schemeClr val="dk1"/>
                </a:solidFill>
                <a:latin typeface="Calibri"/>
                <a:ea typeface="Calibri"/>
                <a:cs typeface="Calibri"/>
                <a:sym typeface="Calibri"/>
              </a:defRPr>
            </a:lvl4pPr>
            <a:lvl5pPr indent="0" lvl="4" marL="0" marR="0" rtl="0" algn="l">
              <a:spcBef>
                <a:spcPts val="0"/>
              </a:spcBef>
              <a:buNone/>
              <a:defRPr b="0" i="0" sz="1200" u="none" cap="none" strike="noStrike">
                <a:solidFill>
                  <a:schemeClr val="dk1"/>
                </a:solidFill>
                <a:latin typeface="Calibri"/>
                <a:ea typeface="Calibri"/>
                <a:cs typeface="Calibri"/>
                <a:sym typeface="Calibri"/>
              </a:defRPr>
            </a:lvl5pPr>
            <a:lvl6pPr indent="0" lvl="5" marL="0" marR="0" rtl="0" algn="l">
              <a:spcBef>
                <a:spcPts val="0"/>
              </a:spcBef>
              <a:buNone/>
              <a:defRPr b="0" i="0" sz="1200" u="none" cap="none" strike="noStrike">
                <a:solidFill>
                  <a:schemeClr val="dk1"/>
                </a:solidFill>
                <a:latin typeface="Calibri"/>
                <a:ea typeface="Calibri"/>
                <a:cs typeface="Calibri"/>
                <a:sym typeface="Calibri"/>
              </a:defRPr>
            </a:lvl6pPr>
            <a:lvl7pPr indent="0" lvl="6" marL="0" marR="0" rtl="0" algn="l">
              <a:spcBef>
                <a:spcPts val="0"/>
              </a:spcBef>
              <a:buNone/>
              <a:defRPr b="0" i="0" sz="1200" u="none" cap="none" strike="noStrike">
                <a:solidFill>
                  <a:schemeClr val="dk1"/>
                </a:solidFill>
                <a:latin typeface="Calibri"/>
                <a:ea typeface="Calibri"/>
                <a:cs typeface="Calibri"/>
                <a:sym typeface="Calibri"/>
              </a:defRPr>
            </a:lvl7pPr>
            <a:lvl8pPr indent="0" lvl="7" marL="0" marR="0" rtl="0" algn="l">
              <a:spcBef>
                <a:spcPts val="0"/>
              </a:spcBef>
              <a:buNone/>
              <a:defRPr b="0" i="0" sz="1200" u="none" cap="none" strike="noStrike">
                <a:solidFill>
                  <a:schemeClr val="dk1"/>
                </a:solidFill>
                <a:latin typeface="Calibri"/>
                <a:ea typeface="Calibri"/>
                <a:cs typeface="Calibri"/>
                <a:sym typeface="Calibri"/>
              </a:defRPr>
            </a:lvl8pPr>
            <a:lvl9pPr indent="0" lvl="8" marL="0" marR="0" rtl="0" algn="l">
              <a:spcBef>
                <a:spcPts val="0"/>
              </a:spcBef>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rtfolio Laptop &amp; Mobile Phone">
  <p:cSld name="1_Portfolio Laptop &amp; Mobile Phone">
    <p:spTree>
      <p:nvGrpSpPr>
        <p:cNvPr id="1559" name="Shape 1559"/>
        <p:cNvGrpSpPr/>
        <p:nvPr/>
      </p:nvGrpSpPr>
      <p:grpSpPr>
        <a:xfrm>
          <a:off x="0" y="0"/>
          <a:ext cx="0" cy="0"/>
          <a:chOff x="0" y="0"/>
          <a:chExt cx="0" cy="0"/>
        </a:xfrm>
      </p:grpSpPr>
      <p:pic>
        <p:nvPicPr>
          <p:cNvPr id="1560" name="Google Shape;1560;p186"/>
          <p:cNvPicPr preferRelativeResize="0"/>
          <p:nvPr/>
        </p:nvPicPr>
        <p:blipFill rotWithShape="1">
          <a:blip r:embed="rId2">
            <a:alphaModFix/>
          </a:blip>
          <a:srcRect b="6799" l="0" r="0" t="6808"/>
          <a:stretch/>
        </p:blipFill>
        <p:spPr>
          <a:xfrm>
            <a:off x="2729035" y="825846"/>
            <a:ext cx="6709900" cy="5217146"/>
          </a:xfrm>
          <a:prstGeom prst="rect">
            <a:avLst/>
          </a:prstGeom>
          <a:noFill/>
          <a:ln>
            <a:noFill/>
          </a:ln>
        </p:spPr>
      </p:pic>
      <p:sp>
        <p:nvSpPr>
          <p:cNvPr id="1561" name="Google Shape;1561;p186"/>
          <p:cNvSpPr/>
          <p:nvPr>
            <p:ph idx="2" type="pic"/>
          </p:nvPr>
        </p:nvSpPr>
        <p:spPr>
          <a:xfrm>
            <a:off x="3968191" y="1214763"/>
            <a:ext cx="4157100" cy="3464700"/>
          </a:xfrm>
          <a:prstGeom prst="rect">
            <a:avLst/>
          </a:prstGeom>
          <a:noFill/>
          <a:ln>
            <a:noFill/>
          </a:ln>
        </p:spPr>
      </p:sp>
      <p:sp>
        <p:nvSpPr>
          <p:cNvPr id="1562" name="Google Shape;1562;p186"/>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3" name="Google Shape;1563;p186"/>
          <p:cNvSpPr txBox="1"/>
          <p:nvPr>
            <p:ph idx="1" type="body"/>
          </p:nvPr>
        </p:nvSpPr>
        <p:spPr>
          <a:xfrm>
            <a:off x="3742354" y="5640639"/>
            <a:ext cx="3057600" cy="4572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4" name="Google Shape;1564;p186"/>
          <p:cNvSpPr txBox="1"/>
          <p:nvPr>
            <p:ph idx="3" type="body"/>
          </p:nvPr>
        </p:nvSpPr>
        <p:spPr>
          <a:xfrm>
            <a:off x="513626" y="2258704"/>
            <a:ext cx="2577600" cy="3023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5" name="Google Shape;1565;p186"/>
          <p:cNvSpPr txBox="1"/>
          <p:nvPr>
            <p:ph idx="4" type="body"/>
          </p:nvPr>
        </p:nvSpPr>
        <p:spPr>
          <a:xfrm>
            <a:off x="514351" y="1066800"/>
            <a:ext cx="25770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rtfolio Tablet &amp; Mobile Phone">
  <p:cSld name="1_Portfolio Tablet &amp; Mobile Phone">
    <p:spTree>
      <p:nvGrpSpPr>
        <p:cNvPr id="1566" name="Shape 1566"/>
        <p:cNvGrpSpPr/>
        <p:nvPr/>
      </p:nvGrpSpPr>
      <p:grpSpPr>
        <a:xfrm>
          <a:off x="0" y="0"/>
          <a:ext cx="0" cy="0"/>
          <a:chOff x="0" y="0"/>
          <a:chExt cx="0" cy="0"/>
        </a:xfrm>
      </p:grpSpPr>
      <p:sp>
        <p:nvSpPr>
          <p:cNvPr id="1567" name="Google Shape;1567;p187"/>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8" name="Google Shape;1568;p187"/>
          <p:cNvSpPr txBox="1"/>
          <p:nvPr>
            <p:ph idx="1" type="body"/>
          </p:nvPr>
        </p:nvSpPr>
        <p:spPr>
          <a:xfrm>
            <a:off x="4343401" y="5905500"/>
            <a:ext cx="3057600" cy="4572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69" name="Google Shape;1569;p187"/>
          <p:cNvPicPr preferRelativeResize="0"/>
          <p:nvPr/>
        </p:nvPicPr>
        <p:blipFill rotWithShape="1">
          <a:blip r:embed="rId2">
            <a:alphaModFix/>
          </a:blip>
          <a:srcRect b="-10" l="0" r="-10" t="0"/>
          <a:stretch/>
        </p:blipFill>
        <p:spPr>
          <a:xfrm>
            <a:off x="3248483" y="792022"/>
            <a:ext cx="5381168" cy="4378033"/>
          </a:xfrm>
          <a:prstGeom prst="rect">
            <a:avLst/>
          </a:prstGeom>
          <a:noFill/>
          <a:ln>
            <a:noFill/>
          </a:ln>
        </p:spPr>
      </p:pic>
      <p:sp>
        <p:nvSpPr>
          <p:cNvPr id="1570" name="Google Shape;1570;p187"/>
          <p:cNvSpPr/>
          <p:nvPr>
            <p:ph idx="2" type="pic"/>
          </p:nvPr>
        </p:nvSpPr>
        <p:spPr>
          <a:xfrm>
            <a:off x="5220065" y="1149832"/>
            <a:ext cx="2301300" cy="4359900"/>
          </a:xfrm>
          <a:prstGeom prst="roundRect">
            <a:avLst>
              <a:gd fmla="val 2533" name="adj"/>
            </a:avLst>
          </a:prstGeom>
          <a:noFill/>
          <a:ln>
            <a:noFill/>
          </a:ln>
        </p:spPr>
      </p:sp>
      <p:sp>
        <p:nvSpPr>
          <p:cNvPr id="1571" name="Google Shape;1571;p187"/>
          <p:cNvSpPr txBox="1"/>
          <p:nvPr>
            <p:ph idx="3" type="body"/>
          </p:nvPr>
        </p:nvSpPr>
        <p:spPr>
          <a:xfrm>
            <a:off x="513626" y="2258704"/>
            <a:ext cx="3828900" cy="3023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2" name="Google Shape;1572;p187"/>
          <p:cNvSpPr txBox="1"/>
          <p:nvPr>
            <p:ph idx="4" type="body"/>
          </p:nvPr>
        </p:nvSpPr>
        <p:spPr>
          <a:xfrm>
            <a:off x="514350" y="1066800"/>
            <a:ext cx="382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 List">
  <p:cSld name="Feature List">
    <p:spTree>
      <p:nvGrpSpPr>
        <p:cNvPr id="1581" name="Shape 1581"/>
        <p:cNvGrpSpPr/>
        <p:nvPr/>
      </p:nvGrpSpPr>
      <p:grpSpPr>
        <a:xfrm>
          <a:off x="0" y="0"/>
          <a:ext cx="0" cy="0"/>
          <a:chOff x="0" y="0"/>
          <a:chExt cx="0" cy="0"/>
        </a:xfrm>
      </p:grpSpPr>
      <p:sp>
        <p:nvSpPr>
          <p:cNvPr id="1582" name="Google Shape;1582;p189"/>
          <p:cNvSpPr txBox="1"/>
          <p:nvPr>
            <p:ph idx="1" type="body"/>
          </p:nvPr>
        </p:nvSpPr>
        <p:spPr>
          <a:xfrm>
            <a:off x="530846" y="2514600"/>
            <a:ext cx="1302900" cy="759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4300"/>
              <a:buNone/>
              <a:defRPr b="1" sz="4300">
                <a:solidFill>
                  <a:schemeClr val="dk2"/>
                </a:solidFill>
                <a:latin typeface="Roboto"/>
                <a:ea typeface="Roboto"/>
                <a:cs typeface="Roboto"/>
                <a:sym typeface="Roboto"/>
              </a:defRPr>
            </a:lvl1pPr>
            <a:lvl2pPr indent="-228600" lvl="1" marL="914400" algn="l">
              <a:lnSpc>
                <a:spcPct val="100000"/>
              </a:lnSpc>
              <a:spcBef>
                <a:spcPts val="1000"/>
              </a:spcBef>
              <a:spcAft>
                <a:spcPts val="0"/>
              </a:spcAft>
              <a:buClr>
                <a:schemeClr val="dk1"/>
              </a:buClr>
              <a:buSzPts val="1800"/>
              <a:buNone/>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3" name="Google Shape;1583;p189"/>
          <p:cNvSpPr txBox="1"/>
          <p:nvPr>
            <p:ph idx="2" type="body"/>
          </p:nvPr>
        </p:nvSpPr>
        <p:spPr>
          <a:xfrm>
            <a:off x="524575" y="3353308"/>
            <a:ext cx="1371600" cy="2222100"/>
          </a:xfrm>
          <a:prstGeom prst="rect">
            <a:avLst/>
          </a:prstGeom>
          <a:noFill/>
          <a:ln>
            <a:noFill/>
          </a:ln>
        </p:spPr>
        <p:txBody>
          <a:bodyPr anchorCtr="0" anchor="t" bIns="91425" lIns="0" spcFirstLastPara="1" rIns="91425" wrap="square" tIns="91425">
            <a:noAutofit/>
          </a:bodyPr>
          <a:lstStyle>
            <a:lvl1pPr indent="-228600" lvl="0" marL="457200" algn="l">
              <a:lnSpc>
                <a:spcPct val="100000"/>
              </a:lnSpc>
              <a:spcBef>
                <a:spcPts val="1200"/>
              </a:spcBef>
              <a:spcAft>
                <a:spcPts val="0"/>
              </a:spcAft>
              <a:buClr>
                <a:schemeClr val="dk1"/>
              </a:buClr>
              <a:buSzPts val="1700"/>
              <a:buNone/>
              <a:defRPr sz="1700">
                <a:solidFill>
                  <a:schemeClr val="dk1"/>
                </a:solidFill>
                <a:latin typeface="Roboto"/>
                <a:ea typeface="Roboto"/>
                <a:cs typeface="Roboto"/>
                <a:sym typeface="Roboto"/>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4" name="Google Shape;1584;p189"/>
          <p:cNvSpPr txBox="1"/>
          <p:nvPr>
            <p:ph idx="3" type="body"/>
          </p:nvPr>
        </p:nvSpPr>
        <p:spPr>
          <a:xfrm>
            <a:off x="2174153" y="2514600"/>
            <a:ext cx="1302900" cy="759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4300"/>
              <a:buNone/>
              <a:defRPr b="1" sz="4300">
                <a:solidFill>
                  <a:schemeClr val="dk2"/>
                </a:solidFill>
                <a:latin typeface="Roboto"/>
                <a:ea typeface="Roboto"/>
                <a:cs typeface="Roboto"/>
                <a:sym typeface="Roboto"/>
              </a:defRPr>
            </a:lvl1pPr>
            <a:lvl2pPr indent="-228600" lvl="1" marL="914400" algn="l">
              <a:lnSpc>
                <a:spcPct val="100000"/>
              </a:lnSpc>
              <a:spcBef>
                <a:spcPts val="1000"/>
              </a:spcBef>
              <a:spcAft>
                <a:spcPts val="0"/>
              </a:spcAft>
              <a:buClr>
                <a:schemeClr val="dk1"/>
              </a:buClr>
              <a:buSzPts val="1800"/>
              <a:buNone/>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5" name="Google Shape;1585;p189"/>
          <p:cNvSpPr txBox="1"/>
          <p:nvPr>
            <p:ph idx="4" type="body"/>
          </p:nvPr>
        </p:nvSpPr>
        <p:spPr>
          <a:xfrm>
            <a:off x="2172855" y="3353308"/>
            <a:ext cx="1371600" cy="2222100"/>
          </a:xfrm>
          <a:prstGeom prst="rect">
            <a:avLst/>
          </a:prstGeom>
          <a:noFill/>
          <a:ln>
            <a:noFill/>
          </a:ln>
        </p:spPr>
        <p:txBody>
          <a:bodyPr anchorCtr="0" anchor="t" bIns="91425" lIns="0" spcFirstLastPara="1" rIns="91425" wrap="square" tIns="91425">
            <a:noAutofit/>
          </a:bodyPr>
          <a:lstStyle>
            <a:lvl1pPr indent="-228600" lvl="0" marL="457200" algn="l">
              <a:lnSpc>
                <a:spcPct val="100000"/>
              </a:lnSpc>
              <a:spcBef>
                <a:spcPts val="1200"/>
              </a:spcBef>
              <a:spcAft>
                <a:spcPts val="0"/>
              </a:spcAft>
              <a:buClr>
                <a:schemeClr val="dk1"/>
              </a:buClr>
              <a:buSzPts val="1700"/>
              <a:buNone/>
              <a:defRPr sz="1700">
                <a:solidFill>
                  <a:schemeClr val="dk1"/>
                </a:solidFill>
                <a:latin typeface="Roboto"/>
                <a:ea typeface="Roboto"/>
                <a:cs typeface="Roboto"/>
                <a:sym typeface="Roboto"/>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6" name="Google Shape;1586;p189"/>
          <p:cNvSpPr txBox="1"/>
          <p:nvPr>
            <p:ph idx="5" type="body"/>
          </p:nvPr>
        </p:nvSpPr>
        <p:spPr>
          <a:xfrm>
            <a:off x="3867850" y="2514600"/>
            <a:ext cx="1302900" cy="759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4300"/>
              <a:buNone/>
              <a:defRPr b="1" sz="4300">
                <a:solidFill>
                  <a:schemeClr val="dk2"/>
                </a:solidFill>
                <a:latin typeface="Roboto"/>
                <a:ea typeface="Roboto"/>
                <a:cs typeface="Roboto"/>
                <a:sym typeface="Roboto"/>
              </a:defRPr>
            </a:lvl1pPr>
            <a:lvl2pPr indent="-228600" lvl="1" marL="914400" algn="l">
              <a:lnSpc>
                <a:spcPct val="100000"/>
              </a:lnSpc>
              <a:spcBef>
                <a:spcPts val="1000"/>
              </a:spcBef>
              <a:spcAft>
                <a:spcPts val="0"/>
              </a:spcAft>
              <a:buClr>
                <a:schemeClr val="dk1"/>
              </a:buClr>
              <a:buSzPts val="1800"/>
              <a:buNone/>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7" name="Google Shape;1587;p189"/>
          <p:cNvSpPr txBox="1"/>
          <p:nvPr>
            <p:ph idx="6" type="body"/>
          </p:nvPr>
        </p:nvSpPr>
        <p:spPr>
          <a:xfrm>
            <a:off x="3867150" y="3353308"/>
            <a:ext cx="1371600" cy="2222100"/>
          </a:xfrm>
          <a:prstGeom prst="rect">
            <a:avLst/>
          </a:prstGeom>
          <a:noFill/>
          <a:ln>
            <a:noFill/>
          </a:ln>
        </p:spPr>
        <p:txBody>
          <a:bodyPr anchorCtr="0" anchor="t" bIns="91425" lIns="0" spcFirstLastPara="1" rIns="91425" wrap="square" tIns="91425">
            <a:noAutofit/>
          </a:bodyPr>
          <a:lstStyle>
            <a:lvl1pPr indent="-228600" lvl="0" marL="457200" algn="l">
              <a:lnSpc>
                <a:spcPct val="100000"/>
              </a:lnSpc>
              <a:spcBef>
                <a:spcPts val="1200"/>
              </a:spcBef>
              <a:spcAft>
                <a:spcPts val="0"/>
              </a:spcAft>
              <a:buClr>
                <a:schemeClr val="dk1"/>
              </a:buClr>
              <a:buSzPts val="1700"/>
              <a:buNone/>
              <a:defRPr sz="1700">
                <a:solidFill>
                  <a:schemeClr val="dk1"/>
                </a:solidFill>
                <a:latin typeface="Roboto"/>
                <a:ea typeface="Roboto"/>
                <a:cs typeface="Roboto"/>
                <a:sym typeface="Roboto"/>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8" name="Google Shape;1588;p189"/>
          <p:cNvSpPr txBox="1"/>
          <p:nvPr>
            <p:ph idx="7" type="body"/>
          </p:nvPr>
        </p:nvSpPr>
        <p:spPr>
          <a:xfrm>
            <a:off x="5569159" y="2514600"/>
            <a:ext cx="1302900" cy="759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4300"/>
              <a:buNone/>
              <a:defRPr b="1" sz="4300">
                <a:solidFill>
                  <a:schemeClr val="dk2"/>
                </a:solidFill>
                <a:latin typeface="Roboto"/>
                <a:ea typeface="Roboto"/>
                <a:cs typeface="Roboto"/>
                <a:sym typeface="Roboto"/>
              </a:defRPr>
            </a:lvl1pPr>
            <a:lvl2pPr indent="-228600" lvl="1" marL="914400" algn="l">
              <a:lnSpc>
                <a:spcPct val="100000"/>
              </a:lnSpc>
              <a:spcBef>
                <a:spcPts val="1000"/>
              </a:spcBef>
              <a:spcAft>
                <a:spcPts val="0"/>
              </a:spcAft>
              <a:buClr>
                <a:schemeClr val="dk1"/>
              </a:buClr>
              <a:buSzPts val="1800"/>
              <a:buNone/>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9" name="Google Shape;1589;p189"/>
          <p:cNvSpPr txBox="1"/>
          <p:nvPr>
            <p:ph idx="8" type="body"/>
          </p:nvPr>
        </p:nvSpPr>
        <p:spPr>
          <a:xfrm>
            <a:off x="5573525" y="3353308"/>
            <a:ext cx="1371600" cy="2222100"/>
          </a:xfrm>
          <a:prstGeom prst="rect">
            <a:avLst/>
          </a:prstGeom>
          <a:noFill/>
          <a:ln>
            <a:noFill/>
          </a:ln>
        </p:spPr>
        <p:txBody>
          <a:bodyPr anchorCtr="0" anchor="t" bIns="91425" lIns="0" spcFirstLastPara="1" rIns="91425" wrap="square" tIns="91425">
            <a:noAutofit/>
          </a:bodyPr>
          <a:lstStyle>
            <a:lvl1pPr indent="-228600" lvl="0" marL="457200" algn="l">
              <a:lnSpc>
                <a:spcPct val="100000"/>
              </a:lnSpc>
              <a:spcBef>
                <a:spcPts val="1200"/>
              </a:spcBef>
              <a:spcAft>
                <a:spcPts val="0"/>
              </a:spcAft>
              <a:buClr>
                <a:schemeClr val="dk1"/>
              </a:buClr>
              <a:buSzPts val="1700"/>
              <a:buNone/>
              <a:defRPr sz="1700">
                <a:solidFill>
                  <a:schemeClr val="dk1"/>
                </a:solidFill>
                <a:latin typeface="Roboto"/>
                <a:ea typeface="Roboto"/>
                <a:cs typeface="Roboto"/>
                <a:sym typeface="Roboto"/>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0" name="Google Shape;1590;p189"/>
          <p:cNvSpPr txBox="1"/>
          <p:nvPr>
            <p:ph idx="9" type="body"/>
          </p:nvPr>
        </p:nvSpPr>
        <p:spPr>
          <a:xfrm>
            <a:off x="7260149" y="2514600"/>
            <a:ext cx="1302900" cy="759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4300"/>
              <a:buNone/>
              <a:defRPr b="1" sz="4300">
                <a:solidFill>
                  <a:schemeClr val="dk2"/>
                </a:solidFill>
                <a:latin typeface="Roboto"/>
                <a:ea typeface="Roboto"/>
                <a:cs typeface="Roboto"/>
                <a:sym typeface="Roboto"/>
              </a:defRPr>
            </a:lvl1pPr>
            <a:lvl2pPr indent="-228600" lvl="1" marL="914400" algn="l">
              <a:lnSpc>
                <a:spcPct val="100000"/>
              </a:lnSpc>
              <a:spcBef>
                <a:spcPts val="1000"/>
              </a:spcBef>
              <a:spcAft>
                <a:spcPts val="0"/>
              </a:spcAft>
              <a:buClr>
                <a:schemeClr val="dk1"/>
              </a:buClr>
              <a:buSzPts val="1800"/>
              <a:buNone/>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1" name="Google Shape;1591;p189"/>
          <p:cNvSpPr txBox="1"/>
          <p:nvPr>
            <p:ph idx="13" type="body"/>
          </p:nvPr>
        </p:nvSpPr>
        <p:spPr>
          <a:xfrm>
            <a:off x="7259449" y="3353308"/>
            <a:ext cx="1371600" cy="2222100"/>
          </a:xfrm>
          <a:prstGeom prst="rect">
            <a:avLst/>
          </a:prstGeom>
          <a:noFill/>
          <a:ln>
            <a:noFill/>
          </a:ln>
        </p:spPr>
        <p:txBody>
          <a:bodyPr anchorCtr="0" anchor="t" bIns="91425" lIns="0" spcFirstLastPara="1" rIns="91425" wrap="square" tIns="91425">
            <a:noAutofit/>
          </a:bodyPr>
          <a:lstStyle>
            <a:lvl1pPr indent="-228600" lvl="0" marL="457200" algn="l">
              <a:lnSpc>
                <a:spcPct val="100000"/>
              </a:lnSpc>
              <a:spcBef>
                <a:spcPts val="1200"/>
              </a:spcBef>
              <a:spcAft>
                <a:spcPts val="0"/>
              </a:spcAft>
              <a:buClr>
                <a:schemeClr val="dk1"/>
              </a:buClr>
              <a:buSzPts val="1700"/>
              <a:buNone/>
              <a:defRPr sz="1700">
                <a:solidFill>
                  <a:schemeClr val="dk1"/>
                </a:solidFill>
                <a:latin typeface="Roboto"/>
                <a:ea typeface="Roboto"/>
                <a:cs typeface="Roboto"/>
                <a:sym typeface="Roboto"/>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2" name="Google Shape;1592;p189"/>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3" name="Google Shape;1593;p189"/>
          <p:cNvSpPr txBox="1"/>
          <p:nvPr>
            <p:ph idx="14" type="body"/>
          </p:nvPr>
        </p:nvSpPr>
        <p:spPr>
          <a:xfrm>
            <a:off x="514350" y="1066800"/>
            <a:ext cx="73152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Graphic" showMasterSp="0">
  <p:cSld name="Cover Graphic">
    <p:bg>
      <p:bgPr>
        <a:solidFill>
          <a:srgbClr val="EDEAE4">
            <a:alpha val="60000"/>
          </a:srgbClr>
        </a:solidFill>
      </p:bgPr>
    </p:bg>
    <p:spTree>
      <p:nvGrpSpPr>
        <p:cNvPr id="1594" name="Shape 1594"/>
        <p:cNvGrpSpPr/>
        <p:nvPr/>
      </p:nvGrpSpPr>
      <p:grpSpPr>
        <a:xfrm>
          <a:off x="0" y="0"/>
          <a:ext cx="0" cy="0"/>
          <a:chOff x="0" y="0"/>
          <a:chExt cx="0" cy="0"/>
        </a:xfrm>
      </p:grpSpPr>
      <p:sp>
        <p:nvSpPr>
          <p:cNvPr id="1595" name="Google Shape;1595;p190"/>
          <p:cNvSpPr txBox="1"/>
          <p:nvPr>
            <p:ph idx="1" type="body"/>
          </p:nvPr>
        </p:nvSpPr>
        <p:spPr>
          <a:xfrm>
            <a:off x="523597" y="4783408"/>
            <a:ext cx="4526400" cy="599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59504B"/>
              </a:buClr>
              <a:buSzPts val="2000"/>
              <a:buNone/>
              <a:defRPr b="0" sz="2000">
                <a:solidFill>
                  <a:srgbClr val="59504B"/>
                </a:solidFill>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6" name="Google Shape;1596;p190"/>
          <p:cNvSpPr txBox="1"/>
          <p:nvPr>
            <p:ph type="title"/>
          </p:nvPr>
        </p:nvSpPr>
        <p:spPr>
          <a:xfrm>
            <a:off x="523596" y="1809062"/>
            <a:ext cx="4526400" cy="2866500"/>
          </a:xfrm>
          <a:prstGeom prst="rect">
            <a:avLst/>
          </a:prstGeom>
          <a:noFill/>
          <a:ln>
            <a:noFill/>
          </a:ln>
        </p:spPr>
        <p:txBody>
          <a:bodyPr anchorCtr="0" anchor="b" bIns="0" lIns="0" spcFirstLastPara="1" rIns="0" wrap="square" tIns="0">
            <a:noAutofit/>
          </a:bodyPr>
          <a:lstStyle>
            <a:lvl1pPr lvl="0" algn="l">
              <a:lnSpc>
                <a:spcPct val="107142"/>
              </a:lnSpc>
              <a:spcBef>
                <a:spcPts val="0"/>
              </a:spcBef>
              <a:spcAft>
                <a:spcPts val="0"/>
              </a:spcAft>
              <a:buClr>
                <a:schemeClr val="dk1"/>
              </a:buClr>
              <a:buSzPts val="4200"/>
              <a:buFont typeface="Roboto Medium"/>
              <a:buNone/>
              <a:defRPr b="0" i="0" sz="4200" cap="none">
                <a:solidFill>
                  <a:schemeClr val="dk1"/>
                </a:solidFill>
                <a:latin typeface="Roboto Medium"/>
                <a:ea typeface="Roboto Medium"/>
                <a:cs typeface="Roboto Medium"/>
                <a:sym typeface="Roboto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597" name="Google Shape;1597;p190"/>
          <p:cNvPicPr preferRelativeResize="0"/>
          <p:nvPr/>
        </p:nvPicPr>
        <p:blipFill rotWithShape="1">
          <a:blip r:embed="rId2">
            <a:alphaModFix amt="20000"/>
          </a:blip>
          <a:srcRect b="10" l="0" r="10" t="0"/>
          <a:stretch/>
        </p:blipFill>
        <p:spPr>
          <a:xfrm>
            <a:off x="5807869" y="2328862"/>
            <a:ext cx="3336132" cy="3396851"/>
          </a:xfrm>
          <a:prstGeom prst="rect">
            <a:avLst/>
          </a:prstGeom>
          <a:noFill/>
          <a:ln>
            <a:noFill/>
          </a:ln>
        </p:spPr>
      </p:pic>
      <p:pic>
        <p:nvPicPr>
          <p:cNvPr id="1598" name="Google Shape;1598;p190"/>
          <p:cNvPicPr preferRelativeResize="0"/>
          <p:nvPr/>
        </p:nvPicPr>
        <p:blipFill rotWithShape="1">
          <a:blip r:embed="rId3">
            <a:alphaModFix/>
          </a:blip>
          <a:srcRect b="4715" l="33832" r="-1482" t="990"/>
          <a:stretch/>
        </p:blipFill>
        <p:spPr>
          <a:xfrm flipH="1">
            <a:off x="5190967" y="502458"/>
            <a:ext cx="3964379" cy="6355539"/>
          </a:xfrm>
          <a:prstGeom prst="rect">
            <a:avLst/>
          </a:prstGeom>
          <a:noFill/>
          <a:ln>
            <a:noFill/>
          </a:ln>
        </p:spPr>
      </p:pic>
      <p:cxnSp>
        <p:nvCxnSpPr>
          <p:cNvPr id="1599" name="Google Shape;1599;p190"/>
          <p:cNvCxnSpPr/>
          <p:nvPr/>
        </p:nvCxnSpPr>
        <p:spPr>
          <a:xfrm>
            <a:off x="531571" y="5487230"/>
            <a:ext cx="4526400" cy="0"/>
          </a:xfrm>
          <a:prstGeom prst="straightConnector1">
            <a:avLst/>
          </a:prstGeom>
          <a:noFill/>
          <a:ln cap="flat" cmpd="sng" w="9525">
            <a:solidFill>
              <a:schemeClr val="dk1"/>
            </a:solidFill>
            <a:prstDash val="solid"/>
            <a:miter lim="800000"/>
            <a:headEnd len="sm" w="sm" type="none"/>
            <a:tailEnd len="sm" w="sm" type="none"/>
          </a:ln>
        </p:spPr>
      </p:cxnSp>
      <p:cxnSp>
        <p:nvCxnSpPr>
          <p:cNvPr id="1600" name="Google Shape;1600;p190"/>
          <p:cNvCxnSpPr/>
          <p:nvPr/>
        </p:nvCxnSpPr>
        <p:spPr>
          <a:xfrm>
            <a:off x="531571" y="5859370"/>
            <a:ext cx="4526400" cy="0"/>
          </a:xfrm>
          <a:prstGeom prst="straightConnector1">
            <a:avLst/>
          </a:prstGeom>
          <a:noFill/>
          <a:ln cap="flat" cmpd="sng" w="9525">
            <a:solidFill>
              <a:schemeClr val="dk1"/>
            </a:solidFill>
            <a:prstDash val="solid"/>
            <a:miter lim="800000"/>
            <a:headEnd len="sm" w="sm" type="none"/>
            <a:tailEnd len="sm" w="sm" type="none"/>
          </a:ln>
        </p:spPr>
      </p:cxnSp>
      <p:sp>
        <p:nvSpPr>
          <p:cNvPr id="1601" name="Google Shape;1601;p190"/>
          <p:cNvSpPr txBox="1"/>
          <p:nvPr>
            <p:ph idx="2" type="body"/>
          </p:nvPr>
        </p:nvSpPr>
        <p:spPr>
          <a:xfrm>
            <a:off x="531571" y="5487230"/>
            <a:ext cx="4526400" cy="3720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b="1" i="0" sz="1400">
                <a:solidFill>
                  <a:schemeClr val="dk1"/>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800"/>
              <a:buNone/>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2" name="Google Shape;1602;p190"/>
          <p:cNvSpPr txBox="1"/>
          <p:nvPr>
            <p:ph idx="3" type="body"/>
          </p:nvPr>
        </p:nvSpPr>
        <p:spPr>
          <a:xfrm>
            <a:off x="531571" y="5860135"/>
            <a:ext cx="4526400" cy="375000"/>
          </a:xfrm>
          <a:prstGeom prst="rect">
            <a:avLst/>
          </a:prstGeom>
          <a:noFill/>
          <a:ln>
            <a:noFill/>
          </a:ln>
        </p:spPr>
        <p:txBody>
          <a:bodyPr anchorCtr="0" anchor="t" bIns="0" lIns="0" spcFirstLastPara="1" rIns="0" wrap="square" tIns="155425">
            <a:noAutofit/>
          </a:bodyPr>
          <a:lstStyle>
            <a:lvl1pPr indent="-228600" lvl="0" marL="457200" algn="l">
              <a:lnSpc>
                <a:spcPct val="100000"/>
              </a:lnSpc>
              <a:spcBef>
                <a:spcPts val="0"/>
              </a:spcBef>
              <a:spcAft>
                <a:spcPts val="0"/>
              </a:spcAft>
              <a:buClr>
                <a:schemeClr val="dk1"/>
              </a:buClr>
              <a:buSzPts val="1400"/>
              <a:buNone/>
              <a:defRPr b="0" i="0" sz="1400">
                <a:solidFill>
                  <a:schemeClr val="dk1"/>
                </a:solidFill>
                <a:latin typeface="Roboto Medium"/>
                <a:ea typeface="Roboto Medium"/>
                <a:cs typeface="Roboto Medium"/>
                <a:sym typeface="Roboto Medium"/>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468">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imary Divider" showMasterSp="0">
  <p:cSld name="Primary Divider">
    <p:bg>
      <p:bgPr>
        <a:blipFill>
          <a:blip r:embed="rId2">
            <a:alphaModFix/>
          </a:blip>
          <a:stretch>
            <a:fillRect/>
          </a:stretch>
        </a:blipFill>
      </p:bgPr>
    </p:bg>
    <p:spTree>
      <p:nvGrpSpPr>
        <p:cNvPr id="1603" name="Shape 1603"/>
        <p:cNvGrpSpPr/>
        <p:nvPr/>
      </p:nvGrpSpPr>
      <p:grpSpPr>
        <a:xfrm>
          <a:off x="0" y="0"/>
          <a:ext cx="0" cy="0"/>
          <a:chOff x="0" y="0"/>
          <a:chExt cx="0" cy="0"/>
        </a:xfrm>
      </p:grpSpPr>
      <p:sp>
        <p:nvSpPr>
          <p:cNvPr id="1604" name="Google Shape;1604;p191"/>
          <p:cNvSpPr/>
          <p:nvPr/>
        </p:nvSpPr>
        <p:spPr>
          <a:xfrm>
            <a:off x="0" y="0"/>
            <a:ext cx="9144000" cy="6858000"/>
          </a:xfrm>
          <a:prstGeom prst="rect">
            <a:avLst/>
          </a:prstGeom>
          <a:solidFill>
            <a:srgbClr val="7C746F">
              <a:alpha val="549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chemeClr val="lt1"/>
              </a:solidFill>
              <a:latin typeface="Roboto"/>
              <a:ea typeface="Roboto"/>
              <a:cs typeface="Roboto"/>
              <a:sym typeface="Roboto"/>
            </a:endParaRPr>
          </a:p>
        </p:txBody>
      </p:sp>
      <p:sp>
        <p:nvSpPr>
          <p:cNvPr id="1605" name="Google Shape;1605;p191"/>
          <p:cNvSpPr txBox="1"/>
          <p:nvPr>
            <p:ph type="title"/>
          </p:nvPr>
        </p:nvSpPr>
        <p:spPr>
          <a:xfrm>
            <a:off x="914400" y="2247984"/>
            <a:ext cx="7715100" cy="877200"/>
          </a:xfrm>
          <a:prstGeom prst="rect">
            <a:avLst/>
          </a:prstGeom>
          <a:noFill/>
          <a:ln>
            <a:noFill/>
          </a:ln>
        </p:spPr>
        <p:txBody>
          <a:bodyPr anchorCtr="0" anchor="t" bIns="45700" lIns="0" spcFirstLastPara="1" rIns="0" wrap="square" tIns="45700">
            <a:noAutofit/>
          </a:bodyPr>
          <a:lstStyle>
            <a:lvl1pPr lvl="0" algn="l">
              <a:lnSpc>
                <a:spcPct val="100000"/>
              </a:lnSpc>
              <a:spcBef>
                <a:spcPts val="600"/>
              </a:spcBef>
              <a:spcAft>
                <a:spcPts val="0"/>
              </a:spcAft>
              <a:buClr>
                <a:schemeClr val="lt1"/>
              </a:buClr>
              <a:buSzPts val="4500"/>
              <a:buFont typeface="Roboto Light"/>
              <a:buNone/>
              <a:defRPr sz="4500" cap="none">
                <a:solidFill>
                  <a:schemeClr val="lt1"/>
                </a:solidFill>
                <a:latin typeface="Roboto Light"/>
                <a:ea typeface="Roboto Light"/>
                <a:cs typeface="Roboto Light"/>
                <a:sym typeface="Roboto Light"/>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6" name="Google Shape;1606;p191"/>
          <p:cNvSpPr txBox="1"/>
          <p:nvPr>
            <p:ph idx="1" type="body"/>
          </p:nvPr>
        </p:nvSpPr>
        <p:spPr>
          <a:xfrm>
            <a:off x="914400" y="3124200"/>
            <a:ext cx="77151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rgbClr val="EDECEB"/>
              </a:buClr>
              <a:buSzPts val="2200"/>
              <a:buNone/>
              <a:defRPr b="1" sz="2200">
                <a:solidFill>
                  <a:srgbClr val="EDECEB"/>
                </a:solidFill>
              </a:defRPr>
            </a:lvl1pPr>
            <a:lvl2pPr indent="-228600" lvl="1" marL="914400" algn="l">
              <a:lnSpc>
                <a:spcPct val="100000"/>
              </a:lnSpc>
              <a:spcBef>
                <a:spcPts val="1000"/>
              </a:spcBef>
              <a:spcAft>
                <a:spcPts val="0"/>
              </a:spcAft>
              <a:buClr>
                <a:srgbClr val="8D8D8D"/>
              </a:buClr>
              <a:buSzPts val="2000"/>
              <a:buNone/>
              <a:defRPr sz="2000">
                <a:solidFill>
                  <a:srgbClr val="8D8D8D"/>
                </a:solidFill>
              </a:defRPr>
            </a:lvl2pPr>
            <a:lvl3pPr indent="-228600" lvl="2" marL="1371600" algn="l">
              <a:lnSpc>
                <a:spcPct val="100000"/>
              </a:lnSpc>
              <a:spcBef>
                <a:spcPts val="600"/>
              </a:spcBef>
              <a:spcAft>
                <a:spcPts val="0"/>
              </a:spcAft>
              <a:buClr>
                <a:srgbClr val="8D8D8D"/>
              </a:buClr>
              <a:buSzPts val="1800"/>
              <a:buNone/>
              <a:defRPr sz="1800">
                <a:solidFill>
                  <a:srgbClr val="8D8D8D"/>
                </a:solidFill>
              </a:defRPr>
            </a:lvl3pPr>
            <a:lvl4pPr indent="-228600" lvl="3" marL="1828800" algn="l">
              <a:lnSpc>
                <a:spcPct val="100000"/>
              </a:lnSpc>
              <a:spcBef>
                <a:spcPts val="600"/>
              </a:spcBef>
              <a:spcAft>
                <a:spcPts val="0"/>
              </a:spcAft>
              <a:buClr>
                <a:srgbClr val="8D8D8D"/>
              </a:buClr>
              <a:buSzPts val="1600"/>
              <a:buNone/>
              <a:defRPr sz="1600">
                <a:solidFill>
                  <a:srgbClr val="8D8D8D"/>
                </a:solidFill>
              </a:defRPr>
            </a:lvl4pPr>
            <a:lvl5pPr indent="-228600" lvl="4" marL="2286000" algn="l">
              <a:lnSpc>
                <a:spcPct val="100000"/>
              </a:lnSpc>
              <a:spcBef>
                <a:spcPts val="600"/>
              </a:spcBef>
              <a:spcAft>
                <a:spcPts val="0"/>
              </a:spcAft>
              <a:buClr>
                <a:srgbClr val="8D8D8D"/>
              </a:buClr>
              <a:buSzPts val="1600"/>
              <a:buNone/>
              <a:defRPr sz="1600">
                <a:solidFill>
                  <a:srgbClr val="8D8D8D"/>
                </a:solidFill>
              </a:defRPr>
            </a:lvl5pPr>
            <a:lvl6pPr indent="-228600" lvl="5" marL="2743200" algn="l">
              <a:lnSpc>
                <a:spcPct val="90000"/>
              </a:lnSpc>
              <a:spcBef>
                <a:spcPts val="6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cxnSp>
        <p:nvCxnSpPr>
          <p:cNvPr id="1607" name="Google Shape;1607;p191"/>
          <p:cNvCxnSpPr/>
          <p:nvPr/>
        </p:nvCxnSpPr>
        <p:spPr>
          <a:xfrm>
            <a:off x="914400" y="2180803"/>
            <a:ext cx="8229600" cy="0"/>
          </a:xfrm>
          <a:prstGeom prst="straightConnector1">
            <a:avLst/>
          </a:prstGeom>
          <a:solidFill>
            <a:schemeClr val="accent1"/>
          </a:solidFill>
          <a:ln cap="flat" cmpd="sng" w="9525">
            <a:solidFill>
              <a:schemeClr val="lt1"/>
            </a:solidFill>
            <a:prstDash val="solid"/>
            <a:round/>
            <a:headEnd len="sm" w="sm" type="none"/>
            <a:tailEnd len="sm" w="sm" type="none"/>
          </a:ln>
        </p:spPr>
      </p:cxnSp>
      <p:pic>
        <p:nvPicPr>
          <p:cNvPr id="1608" name="Google Shape;1608;p191"/>
          <p:cNvPicPr preferRelativeResize="0"/>
          <p:nvPr/>
        </p:nvPicPr>
        <p:blipFill rotWithShape="1">
          <a:blip r:embed="rId3">
            <a:alphaModFix/>
          </a:blip>
          <a:srcRect b="0" l="0" r="0" t="0"/>
          <a:stretch/>
        </p:blipFill>
        <p:spPr>
          <a:xfrm>
            <a:off x="5541089" y="5984457"/>
            <a:ext cx="2839001" cy="262298"/>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ondary Divider" showMasterSp="0">
  <p:cSld name="Secondary Divider">
    <p:bg>
      <p:bgPr>
        <a:blipFill>
          <a:blip r:embed="rId2">
            <a:alphaModFix amt="70000"/>
          </a:blip>
          <a:stretch>
            <a:fillRect/>
          </a:stretch>
        </a:blipFill>
      </p:bgPr>
    </p:bg>
    <p:spTree>
      <p:nvGrpSpPr>
        <p:cNvPr id="1609" name="Shape 1609"/>
        <p:cNvGrpSpPr/>
        <p:nvPr/>
      </p:nvGrpSpPr>
      <p:grpSpPr>
        <a:xfrm>
          <a:off x="0" y="0"/>
          <a:ext cx="0" cy="0"/>
          <a:chOff x="0" y="0"/>
          <a:chExt cx="0" cy="0"/>
        </a:xfrm>
      </p:grpSpPr>
      <p:sp>
        <p:nvSpPr>
          <p:cNvPr id="1610" name="Google Shape;1610;p192"/>
          <p:cNvSpPr/>
          <p:nvPr/>
        </p:nvSpPr>
        <p:spPr>
          <a:xfrm>
            <a:off x="2956034" y="0"/>
            <a:ext cx="6188100" cy="6858000"/>
          </a:xfrm>
          <a:prstGeom prst="rect">
            <a:avLst/>
          </a:prstGeom>
          <a:gradFill>
            <a:gsLst>
              <a:gs pos="0">
                <a:srgbClr val="F9F9F6">
                  <a:alpha val="0"/>
                </a:srgbClr>
              </a:gs>
              <a:gs pos="100000">
                <a:srgbClr val="F9F9F6">
                  <a:alpha val="65882"/>
                </a:srgbClr>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chemeClr val="lt1"/>
              </a:solidFill>
              <a:latin typeface="Roboto"/>
              <a:ea typeface="Roboto"/>
              <a:cs typeface="Roboto"/>
              <a:sym typeface="Roboto"/>
            </a:endParaRPr>
          </a:p>
        </p:txBody>
      </p:sp>
      <p:sp>
        <p:nvSpPr>
          <p:cNvPr id="1611" name="Google Shape;1611;p192"/>
          <p:cNvSpPr txBox="1"/>
          <p:nvPr>
            <p:ph type="title"/>
          </p:nvPr>
        </p:nvSpPr>
        <p:spPr>
          <a:xfrm>
            <a:off x="914400" y="2247984"/>
            <a:ext cx="7715100" cy="877200"/>
          </a:xfrm>
          <a:prstGeom prst="rect">
            <a:avLst/>
          </a:prstGeom>
          <a:noFill/>
          <a:ln>
            <a:noFill/>
          </a:ln>
        </p:spPr>
        <p:txBody>
          <a:bodyPr anchorCtr="0" anchor="t" bIns="45700" lIns="0" spcFirstLastPara="1" rIns="0" wrap="square" tIns="45700">
            <a:noAutofit/>
          </a:bodyPr>
          <a:lstStyle>
            <a:lvl1pPr lvl="0" algn="l">
              <a:lnSpc>
                <a:spcPct val="100000"/>
              </a:lnSpc>
              <a:spcBef>
                <a:spcPts val="600"/>
              </a:spcBef>
              <a:spcAft>
                <a:spcPts val="0"/>
              </a:spcAft>
              <a:buClr>
                <a:schemeClr val="dk1"/>
              </a:buClr>
              <a:buSzPts val="4500"/>
              <a:buFont typeface="Roboto Light"/>
              <a:buNone/>
              <a:defRPr sz="4500" cap="none">
                <a:solidFill>
                  <a:schemeClr val="dk1"/>
                </a:solidFill>
                <a:latin typeface="Roboto Light"/>
                <a:ea typeface="Roboto Light"/>
                <a:cs typeface="Roboto Light"/>
                <a:sym typeface="Roboto Light"/>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2" name="Google Shape;1612;p192"/>
          <p:cNvSpPr txBox="1"/>
          <p:nvPr>
            <p:ph idx="1" type="body"/>
          </p:nvPr>
        </p:nvSpPr>
        <p:spPr>
          <a:xfrm>
            <a:off x="914400" y="3124200"/>
            <a:ext cx="77151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rgbClr val="59504B"/>
              </a:buClr>
              <a:buSzPts val="2200"/>
              <a:buNone/>
              <a:defRPr sz="2200">
                <a:solidFill>
                  <a:srgbClr val="59504B"/>
                </a:solidFill>
              </a:defRPr>
            </a:lvl1pPr>
            <a:lvl2pPr indent="-228600" lvl="1" marL="914400" algn="l">
              <a:lnSpc>
                <a:spcPct val="100000"/>
              </a:lnSpc>
              <a:spcBef>
                <a:spcPts val="1000"/>
              </a:spcBef>
              <a:spcAft>
                <a:spcPts val="0"/>
              </a:spcAft>
              <a:buClr>
                <a:srgbClr val="8D8D8D"/>
              </a:buClr>
              <a:buSzPts val="2000"/>
              <a:buNone/>
              <a:defRPr sz="2000">
                <a:solidFill>
                  <a:srgbClr val="8D8D8D"/>
                </a:solidFill>
              </a:defRPr>
            </a:lvl2pPr>
            <a:lvl3pPr indent="-228600" lvl="2" marL="1371600" algn="l">
              <a:lnSpc>
                <a:spcPct val="100000"/>
              </a:lnSpc>
              <a:spcBef>
                <a:spcPts val="600"/>
              </a:spcBef>
              <a:spcAft>
                <a:spcPts val="0"/>
              </a:spcAft>
              <a:buClr>
                <a:srgbClr val="8D8D8D"/>
              </a:buClr>
              <a:buSzPts val="1800"/>
              <a:buNone/>
              <a:defRPr sz="1800">
                <a:solidFill>
                  <a:srgbClr val="8D8D8D"/>
                </a:solidFill>
              </a:defRPr>
            </a:lvl3pPr>
            <a:lvl4pPr indent="-228600" lvl="3" marL="1828800" algn="l">
              <a:lnSpc>
                <a:spcPct val="100000"/>
              </a:lnSpc>
              <a:spcBef>
                <a:spcPts val="600"/>
              </a:spcBef>
              <a:spcAft>
                <a:spcPts val="0"/>
              </a:spcAft>
              <a:buClr>
                <a:srgbClr val="8D8D8D"/>
              </a:buClr>
              <a:buSzPts val="1600"/>
              <a:buNone/>
              <a:defRPr sz="1600">
                <a:solidFill>
                  <a:srgbClr val="8D8D8D"/>
                </a:solidFill>
              </a:defRPr>
            </a:lvl4pPr>
            <a:lvl5pPr indent="-228600" lvl="4" marL="2286000" algn="l">
              <a:lnSpc>
                <a:spcPct val="100000"/>
              </a:lnSpc>
              <a:spcBef>
                <a:spcPts val="600"/>
              </a:spcBef>
              <a:spcAft>
                <a:spcPts val="0"/>
              </a:spcAft>
              <a:buClr>
                <a:srgbClr val="8D8D8D"/>
              </a:buClr>
              <a:buSzPts val="1600"/>
              <a:buNone/>
              <a:defRPr sz="1600">
                <a:solidFill>
                  <a:srgbClr val="8D8D8D"/>
                </a:solidFill>
              </a:defRPr>
            </a:lvl5pPr>
            <a:lvl6pPr indent="-228600" lvl="5" marL="2743200" algn="l">
              <a:lnSpc>
                <a:spcPct val="90000"/>
              </a:lnSpc>
              <a:spcBef>
                <a:spcPts val="6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cxnSp>
        <p:nvCxnSpPr>
          <p:cNvPr id="1613" name="Google Shape;1613;p192"/>
          <p:cNvCxnSpPr/>
          <p:nvPr/>
        </p:nvCxnSpPr>
        <p:spPr>
          <a:xfrm>
            <a:off x="914400" y="2180803"/>
            <a:ext cx="8286900" cy="0"/>
          </a:xfrm>
          <a:prstGeom prst="straightConnector1">
            <a:avLst/>
          </a:prstGeom>
          <a:solidFill>
            <a:schemeClr val="accent1"/>
          </a:solidFill>
          <a:ln cap="flat" cmpd="sng" w="9525">
            <a:solidFill>
              <a:srgbClr val="867970"/>
            </a:solidFill>
            <a:prstDash val="solid"/>
            <a:round/>
            <a:headEnd len="sm" w="sm" type="none"/>
            <a:tailEnd len="sm" w="sm" type="none"/>
          </a:ln>
        </p:spPr>
      </p:cxnSp>
      <p:pic>
        <p:nvPicPr>
          <p:cNvPr id="1614" name="Google Shape;1614;p192"/>
          <p:cNvPicPr preferRelativeResize="0"/>
          <p:nvPr/>
        </p:nvPicPr>
        <p:blipFill rotWithShape="1">
          <a:blip r:embed="rId3">
            <a:alphaModFix/>
          </a:blip>
          <a:srcRect b="0" l="0" r="0" t="0"/>
          <a:stretch/>
        </p:blipFill>
        <p:spPr>
          <a:xfrm>
            <a:off x="5760422" y="5984457"/>
            <a:ext cx="2839001" cy="262298"/>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Graphic" showMasterSp="0">
  <p:cSld name="Break Graphic">
    <p:bg>
      <p:bgPr>
        <a:solidFill>
          <a:srgbClr val="EDEAE4">
            <a:alpha val="60000"/>
          </a:srgbClr>
        </a:solidFill>
      </p:bgPr>
    </p:bg>
    <p:spTree>
      <p:nvGrpSpPr>
        <p:cNvPr id="1615" name="Shape 1615"/>
        <p:cNvGrpSpPr/>
        <p:nvPr/>
      </p:nvGrpSpPr>
      <p:grpSpPr>
        <a:xfrm>
          <a:off x="0" y="0"/>
          <a:ext cx="0" cy="0"/>
          <a:chOff x="0" y="0"/>
          <a:chExt cx="0" cy="0"/>
        </a:xfrm>
      </p:grpSpPr>
      <p:pic>
        <p:nvPicPr>
          <p:cNvPr id="1616" name="Google Shape;1616;p193"/>
          <p:cNvPicPr preferRelativeResize="0"/>
          <p:nvPr/>
        </p:nvPicPr>
        <p:blipFill rotWithShape="1">
          <a:blip r:embed="rId2">
            <a:alphaModFix amt="20000"/>
          </a:blip>
          <a:srcRect b="10" l="0" r="10" t="0"/>
          <a:stretch/>
        </p:blipFill>
        <p:spPr>
          <a:xfrm>
            <a:off x="5807869" y="2328862"/>
            <a:ext cx="3336132" cy="3396851"/>
          </a:xfrm>
          <a:prstGeom prst="rect">
            <a:avLst/>
          </a:prstGeom>
          <a:noFill/>
          <a:ln>
            <a:noFill/>
          </a:ln>
        </p:spPr>
      </p:pic>
      <p:sp>
        <p:nvSpPr>
          <p:cNvPr id="1617" name="Google Shape;1617;p193"/>
          <p:cNvSpPr txBox="1"/>
          <p:nvPr>
            <p:ph type="title"/>
          </p:nvPr>
        </p:nvSpPr>
        <p:spPr>
          <a:xfrm>
            <a:off x="914400" y="2247984"/>
            <a:ext cx="4057800" cy="877200"/>
          </a:xfrm>
          <a:prstGeom prst="rect">
            <a:avLst/>
          </a:prstGeom>
          <a:noFill/>
          <a:ln>
            <a:noFill/>
          </a:ln>
        </p:spPr>
        <p:txBody>
          <a:bodyPr anchorCtr="0" anchor="t" bIns="45700" lIns="0" spcFirstLastPara="1" rIns="0" wrap="square" tIns="45700">
            <a:noAutofit/>
          </a:bodyPr>
          <a:lstStyle>
            <a:lvl1pPr lvl="0" algn="l">
              <a:lnSpc>
                <a:spcPct val="100000"/>
              </a:lnSpc>
              <a:spcBef>
                <a:spcPts val="600"/>
              </a:spcBef>
              <a:spcAft>
                <a:spcPts val="0"/>
              </a:spcAft>
              <a:buClr>
                <a:schemeClr val="dk1"/>
              </a:buClr>
              <a:buSzPts val="4500"/>
              <a:buFont typeface="Roboto Light"/>
              <a:buNone/>
              <a:defRPr sz="4500" cap="none">
                <a:solidFill>
                  <a:schemeClr val="dk1"/>
                </a:solidFill>
                <a:latin typeface="Roboto Light"/>
                <a:ea typeface="Roboto Light"/>
                <a:cs typeface="Roboto Light"/>
                <a:sym typeface="Roboto Light"/>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618" name="Google Shape;1618;p193"/>
          <p:cNvCxnSpPr/>
          <p:nvPr/>
        </p:nvCxnSpPr>
        <p:spPr>
          <a:xfrm>
            <a:off x="914400" y="2180803"/>
            <a:ext cx="8286900" cy="0"/>
          </a:xfrm>
          <a:prstGeom prst="straightConnector1">
            <a:avLst/>
          </a:prstGeom>
          <a:solidFill>
            <a:schemeClr val="accent1"/>
          </a:solidFill>
          <a:ln cap="flat" cmpd="sng" w="9525">
            <a:solidFill>
              <a:srgbClr val="867970"/>
            </a:solidFill>
            <a:prstDash val="solid"/>
            <a:round/>
            <a:headEnd len="sm" w="sm" type="none"/>
            <a:tailEnd len="sm" w="sm" type="none"/>
          </a:ln>
        </p:spPr>
      </p:cxnSp>
      <p:pic>
        <p:nvPicPr>
          <p:cNvPr id="1619" name="Google Shape;1619;p193"/>
          <p:cNvPicPr preferRelativeResize="0"/>
          <p:nvPr/>
        </p:nvPicPr>
        <p:blipFill rotWithShape="1">
          <a:blip r:embed="rId3">
            <a:alphaModFix/>
          </a:blip>
          <a:srcRect b="4715" l="33832" r="-1482" t="990"/>
          <a:stretch/>
        </p:blipFill>
        <p:spPr>
          <a:xfrm flipH="1">
            <a:off x="5190967" y="502458"/>
            <a:ext cx="3964379" cy="6355539"/>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s" showMasterSp="0">
  <p:cSld name="Questions">
    <p:bg>
      <p:bgPr>
        <a:solidFill>
          <a:srgbClr val="EDEAE4">
            <a:alpha val="60000"/>
          </a:srgbClr>
        </a:solidFill>
      </p:bgPr>
    </p:bg>
    <p:spTree>
      <p:nvGrpSpPr>
        <p:cNvPr id="1620" name="Shape 1620"/>
        <p:cNvGrpSpPr/>
        <p:nvPr/>
      </p:nvGrpSpPr>
      <p:grpSpPr>
        <a:xfrm>
          <a:off x="0" y="0"/>
          <a:ext cx="0" cy="0"/>
          <a:chOff x="0" y="0"/>
          <a:chExt cx="0" cy="0"/>
        </a:xfrm>
      </p:grpSpPr>
      <p:pic>
        <p:nvPicPr>
          <p:cNvPr id="1621" name="Google Shape;1621;p194"/>
          <p:cNvPicPr preferRelativeResize="0"/>
          <p:nvPr/>
        </p:nvPicPr>
        <p:blipFill rotWithShape="1">
          <a:blip r:embed="rId2">
            <a:alphaModFix/>
          </a:blip>
          <a:srcRect b="0" l="0" r="0" t="0"/>
          <a:stretch/>
        </p:blipFill>
        <p:spPr>
          <a:xfrm>
            <a:off x="4221480" y="859089"/>
            <a:ext cx="4922516" cy="4499188"/>
          </a:xfrm>
          <a:prstGeom prst="rect">
            <a:avLst/>
          </a:prstGeom>
          <a:noFill/>
          <a:ln>
            <a:noFill/>
          </a:ln>
        </p:spPr>
      </p:pic>
      <p:sp>
        <p:nvSpPr>
          <p:cNvPr id="1622" name="Google Shape;1622;p194"/>
          <p:cNvSpPr txBox="1"/>
          <p:nvPr>
            <p:ph type="title"/>
          </p:nvPr>
        </p:nvSpPr>
        <p:spPr>
          <a:xfrm>
            <a:off x="914400" y="2247984"/>
            <a:ext cx="4057800" cy="877200"/>
          </a:xfrm>
          <a:prstGeom prst="rect">
            <a:avLst/>
          </a:prstGeom>
          <a:noFill/>
          <a:ln>
            <a:noFill/>
          </a:ln>
        </p:spPr>
        <p:txBody>
          <a:bodyPr anchorCtr="0" anchor="t" bIns="45700" lIns="0" spcFirstLastPara="1" rIns="0" wrap="square" tIns="45700">
            <a:noAutofit/>
          </a:bodyPr>
          <a:lstStyle>
            <a:lvl1pPr lvl="0" algn="l">
              <a:lnSpc>
                <a:spcPct val="100000"/>
              </a:lnSpc>
              <a:spcBef>
                <a:spcPts val="600"/>
              </a:spcBef>
              <a:spcAft>
                <a:spcPts val="0"/>
              </a:spcAft>
              <a:buClr>
                <a:schemeClr val="dk1"/>
              </a:buClr>
              <a:buSzPts val="4500"/>
              <a:buFont typeface="Roboto Light"/>
              <a:buNone/>
              <a:defRPr sz="4500" cap="none">
                <a:solidFill>
                  <a:schemeClr val="dk1"/>
                </a:solidFill>
                <a:latin typeface="Roboto Light"/>
                <a:ea typeface="Roboto Light"/>
                <a:cs typeface="Roboto Light"/>
                <a:sym typeface="Roboto Light"/>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623" name="Google Shape;1623;p194"/>
          <p:cNvCxnSpPr/>
          <p:nvPr/>
        </p:nvCxnSpPr>
        <p:spPr>
          <a:xfrm>
            <a:off x="914400" y="2180803"/>
            <a:ext cx="8286900" cy="0"/>
          </a:xfrm>
          <a:prstGeom prst="straightConnector1">
            <a:avLst/>
          </a:prstGeom>
          <a:solidFill>
            <a:schemeClr val="accent1"/>
          </a:solidFill>
          <a:ln cap="flat" cmpd="sng" w="9525">
            <a:solidFill>
              <a:srgbClr val="867970"/>
            </a:solidFill>
            <a:prstDash val="solid"/>
            <a:round/>
            <a:headEnd len="sm" w="sm" type="none"/>
            <a:tailEnd len="sm" w="sm" type="none"/>
          </a:ln>
        </p:spPr>
      </p:cxn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Page" showMasterSp="0">
  <p:cSld name="About Page">
    <p:bg>
      <p:bgPr>
        <a:blipFill>
          <a:blip r:embed="rId2">
            <a:alphaModFix/>
          </a:blip>
          <a:stretch>
            <a:fillRect/>
          </a:stretch>
        </a:blipFill>
      </p:bgPr>
    </p:bg>
    <p:spTree>
      <p:nvGrpSpPr>
        <p:cNvPr id="1624" name="Shape 1624"/>
        <p:cNvGrpSpPr/>
        <p:nvPr/>
      </p:nvGrpSpPr>
      <p:grpSpPr>
        <a:xfrm>
          <a:off x="0" y="0"/>
          <a:ext cx="0" cy="0"/>
          <a:chOff x="0" y="0"/>
          <a:chExt cx="0" cy="0"/>
        </a:xfrm>
      </p:grpSpPr>
      <p:sp>
        <p:nvSpPr>
          <p:cNvPr id="1625" name="Google Shape;1625;p195"/>
          <p:cNvSpPr/>
          <p:nvPr/>
        </p:nvSpPr>
        <p:spPr>
          <a:xfrm>
            <a:off x="0" y="0"/>
            <a:ext cx="9144000" cy="6858000"/>
          </a:xfrm>
          <a:prstGeom prst="rect">
            <a:avLst/>
          </a:prstGeom>
          <a:solidFill>
            <a:srgbClr val="691118">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pic>
        <p:nvPicPr>
          <p:cNvPr id="1626" name="Google Shape;1626;p195"/>
          <p:cNvPicPr preferRelativeResize="0"/>
          <p:nvPr/>
        </p:nvPicPr>
        <p:blipFill rotWithShape="1">
          <a:blip r:embed="rId3">
            <a:alphaModFix/>
          </a:blip>
          <a:srcRect b="0" l="0" r="0" t="0"/>
          <a:stretch/>
        </p:blipFill>
        <p:spPr>
          <a:xfrm>
            <a:off x="2943242" y="5989292"/>
            <a:ext cx="3257516" cy="498207"/>
          </a:xfrm>
          <a:prstGeom prst="rect">
            <a:avLst/>
          </a:prstGeom>
          <a:noFill/>
          <a:ln>
            <a:noFill/>
          </a:ln>
        </p:spPr>
      </p:pic>
      <p:pic>
        <p:nvPicPr>
          <p:cNvPr id="1627" name="Google Shape;1627;p195"/>
          <p:cNvPicPr preferRelativeResize="0"/>
          <p:nvPr/>
        </p:nvPicPr>
        <p:blipFill rotWithShape="1">
          <a:blip r:embed="rId4">
            <a:alphaModFix/>
          </a:blip>
          <a:srcRect b="0" l="0" r="0" t="0"/>
          <a:stretch/>
        </p:blipFill>
        <p:spPr>
          <a:xfrm>
            <a:off x="2106046" y="1949462"/>
            <a:ext cx="4931908" cy="455664"/>
          </a:xfrm>
          <a:prstGeom prst="rect">
            <a:avLst/>
          </a:prstGeom>
          <a:noFill/>
          <a:ln>
            <a:noFill/>
          </a:ln>
        </p:spPr>
      </p:pic>
      <p:sp>
        <p:nvSpPr>
          <p:cNvPr id="1628" name="Google Shape;1628;p195"/>
          <p:cNvSpPr txBox="1"/>
          <p:nvPr>
            <p:ph type="title"/>
          </p:nvPr>
        </p:nvSpPr>
        <p:spPr>
          <a:xfrm>
            <a:off x="1983724" y="3069566"/>
            <a:ext cx="5176500" cy="535800"/>
          </a:xfrm>
          <a:prstGeom prst="rect">
            <a:avLst/>
          </a:prstGeom>
          <a:noFill/>
          <a:ln>
            <a:noFill/>
          </a:ln>
        </p:spPr>
        <p:txBody>
          <a:bodyPr anchorCtr="0" anchor="t" bIns="45700" lIns="0" spcFirstLastPara="1" rIns="0" wrap="square" tIns="45700">
            <a:spAutoFit/>
          </a:bodyPr>
          <a:lstStyle>
            <a:lvl1pPr lvl="0" algn="ctr">
              <a:lnSpc>
                <a:spcPct val="100000"/>
              </a:lnSpc>
              <a:spcBef>
                <a:spcPts val="0"/>
              </a:spcBef>
              <a:spcAft>
                <a:spcPts val="0"/>
              </a:spcAft>
              <a:buClr>
                <a:schemeClr val="lt1"/>
              </a:buClr>
              <a:buSzPts val="2600"/>
              <a:buFont typeface="Roboto Light"/>
              <a:buNone/>
              <a:defRPr b="0" i="0" sz="2600" cap="none">
                <a:solidFill>
                  <a:schemeClr val="lt1"/>
                </a:solidFill>
                <a:latin typeface="Roboto Light"/>
                <a:ea typeface="Roboto Light"/>
                <a:cs typeface="Roboto Light"/>
                <a:sym typeface="Robo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629" name="Shape 1629"/>
        <p:cNvGrpSpPr/>
        <p:nvPr/>
      </p:nvGrpSpPr>
      <p:grpSpPr>
        <a:xfrm>
          <a:off x="0" y="0"/>
          <a:ext cx="0" cy="0"/>
          <a:chOff x="0" y="0"/>
          <a:chExt cx="0" cy="0"/>
        </a:xfrm>
      </p:grpSpPr>
      <p:sp>
        <p:nvSpPr>
          <p:cNvPr id="1630" name="Google Shape;1630;p196"/>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0" name="Shape 230"/>
        <p:cNvGrpSpPr/>
        <p:nvPr/>
      </p:nvGrpSpPr>
      <p:grpSpPr>
        <a:xfrm>
          <a:off x="0" y="0"/>
          <a:ext cx="0" cy="0"/>
          <a:chOff x="0" y="0"/>
          <a:chExt cx="0" cy="0"/>
        </a:xfrm>
      </p:grpSpPr>
      <p:sp>
        <p:nvSpPr>
          <p:cNvPr id="231" name="Google Shape;231;p21"/>
          <p:cNvSpPr txBox="1"/>
          <p:nvPr>
            <p:ph type="title"/>
          </p:nvPr>
        </p:nvSpPr>
        <p:spPr>
          <a:xfrm>
            <a:off x="902669" y="762000"/>
            <a:ext cx="7337700" cy="10668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32" name="Google Shape;232;p21"/>
          <p:cNvSpPr txBox="1"/>
          <p:nvPr>
            <p:ph idx="10" type="dt"/>
          </p:nvPr>
        </p:nvSpPr>
        <p:spPr>
          <a:xfrm>
            <a:off x="1600200" y="6447651"/>
            <a:ext cx="1737300" cy="3651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3" name="Google Shape;233;p21"/>
          <p:cNvSpPr txBox="1"/>
          <p:nvPr>
            <p:ph idx="11" type="ftr"/>
          </p:nvPr>
        </p:nvSpPr>
        <p:spPr>
          <a:xfrm>
            <a:off x="3714750" y="6452800"/>
            <a:ext cx="4876800" cy="3651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4" name="Google Shape;234;p21"/>
          <p:cNvSpPr txBox="1"/>
          <p:nvPr>
            <p:ph idx="12" type="sldNum"/>
          </p:nvPr>
        </p:nvSpPr>
        <p:spPr>
          <a:xfrm>
            <a:off x="914400" y="6447681"/>
            <a:ext cx="640200" cy="3651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0" marR="0" rtl="0" algn="l">
              <a:spcBef>
                <a:spcPts val="0"/>
              </a:spcBef>
              <a:buNone/>
              <a:defRPr b="0" i="0" sz="1200" u="none" cap="none" strike="noStrike">
                <a:solidFill>
                  <a:schemeClr val="dk1"/>
                </a:solidFill>
                <a:latin typeface="Calibri"/>
                <a:ea typeface="Calibri"/>
                <a:cs typeface="Calibri"/>
                <a:sym typeface="Calibri"/>
              </a:defRPr>
            </a:lvl2pPr>
            <a:lvl3pPr indent="0" lvl="2" marL="0" marR="0" rtl="0" algn="l">
              <a:spcBef>
                <a:spcPts val="0"/>
              </a:spcBef>
              <a:buNone/>
              <a:defRPr b="0" i="0" sz="1200" u="none" cap="none" strike="noStrike">
                <a:solidFill>
                  <a:schemeClr val="dk1"/>
                </a:solidFill>
                <a:latin typeface="Calibri"/>
                <a:ea typeface="Calibri"/>
                <a:cs typeface="Calibri"/>
                <a:sym typeface="Calibri"/>
              </a:defRPr>
            </a:lvl3pPr>
            <a:lvl4pPr indent="0" lvl="3" marL="0" marR="0" rtl="0" algn="l">
              <a:spcBef>
                <a:spcPts val="0"/>
              </a:spcBef>
              <a:buNone/>
              <a:defRPr b="0" i="0" sz="1200" u="none" cap="none" strike="noStrike">
                <a:solidFill>
                  <a:schemeClr val="dk1"/>
                </a:solidFill>
                <a:latin typeface="Calibri"/>
                <a:ea typeface="Calibri"/>
                <a:cs typeface="Calibri"/>
                <a:sym typeface="Calibri"/>
              </a:defRPr>
            </a:lvl4pPr>
            <a:lvl5pPr indent="0" lvl="4" marL="0" marR="0" rtl="0" algn="l">
              <a:spcBef>
                <a:spcPts val="0"/>
              </a:spcBef>
              <a:buNone/>
              <a:defRPr b="0" i="0" sz="1200" u="none" cap="none" strike="noStrike">
                <a:solidFill>
                  <a:schemeClr val="dk1"/>
                </a:solidFill>
                <a:latin typeface="Calibri"/>
                <a:ea typeface="Calibri"/>
                <a:cs typeface="Calibri"/>
                <a:sym typeface="Calibri"/>
              </a:defRPr>
            </a:lvl5pPr>
            <a:lvl6pPr indent="0" lvl="5" marL="0" marR="0" rtl="0" algn="l">
              <a:spcBef>
                <a:spcPts val="0"/>
              </a:spcBef>
              <a:buNone/>
              <a:defRPr b="0" i="0" sz="1200" u="none" cap="none" strike="noStrike">
                <a:solidFill>
                  <a:schemeClr val="dk1"/>
                </a:solidFill>
                <a:latin typeface="Calibri"/>
                <a:ea typeface="Calibri"/>
                <a:cs typeface="Calibri"/>
                <a:sym typeface="Calibri"/>
              </a:defRPr>
            </a:lvl6pPr>
            <a:lvl7pPr indent="0" lvl="6" marL="0" marR="0" rtl="0" algn="l">
              <a:spcBef>
                <a:spcPts val="0"/>
              </a:spcBef>
              <a:buNone/>
              <a:defRPr b="0" i="0" sz="1200" u="none" cap="none" strike="noStrike">
                <a:solidFill>
                  <a:schemeClr val="dk1"/>
                </a:solidFill>
                <a:latin typeface="Calibri"/>
                <a:ea typeface="Calibri"/>
                <a:cs typeface="Calibri"/>
                <a:sym typeface="Calibri"/>
              </a:defRPr>
            </a:lvl7pPr>
            <a:lvl8pPr indent="0" lvl="7" marL="0" marR="0" rtl="0" algn="l">
              <a:spcBef>
                <a:spcPts val="0"/>
              </a:spcBef>
              <a:buNone/>
              <a:defRPr b="0" i="0" sz="1200" u="none" cap="none" strike="noStrike">
                <a:solidFill>
                  <a:schemeClr val="dk1"/>
                </a:solidFill>
                <a:latin typeface="Calibri"/>
                <a:ea typeface="Calibri"/>
                <a:cs typeface="Calibri"/>
                <a:sym typeface="Calibri"/>
              </a:defRPr>
            </a:lvl8pPr>
            <a:lvl9pPr indent="0" lvl="8" marL="0" marR="0" rtl="0" algn="l">
              <a:spcBef>
                <a:spcPts val="0"/>
              </a:spcBef>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235" name="Google Shape;235;p21"/>
          <p:cNvSpPr txBox="1"/>
          <p:nvPr>
            <p:ph idx="1" type="body"/>
          </p:nvPr>
        </p:nvSpPr>
        <p:spPr>
          <a:xfrm>
            <a:off x="914400" y="1905000"/>
            <a:ext cx="3547800" cy="39015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9pPr>
          </a:lstStyle>
          <a:p/>
        </p:txBody>
      </p:sp>
      <p:sp>
        <p:nvSpPr>
          <p:cNvPr id="236" name="Google Shape;236;p21"/>
          <p:cNvSpPr txBox="1"/>
          <p:nvPr>
            <p:ph idx="2" type="body"/>
          </p:nvPr>
        </p:nvSpPr>
        <p:spPr>
          <a:xfrm>
            <a:off x="4648200" y="1905000"/>
            <a:ext cx="3581400" cy="39015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9pPr>
          </a:lstStyle>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Width Title Only">
  <p:cSld name="Full Width Title Only">
    <p:spTree>
      <p:nvGrpSpPr>
        <p:cNvPr id="1631" name="Shape 1631"/>
        <p:cNvGrpSpPr/>
        <p:nvPr/>
      </p:nvGrpSpPr>
      <p:grpSpPr>
        <a:xfrm>
          <a:off x="0" y="0"/>
          <a:ext cx="0" cy="0"/>
          <a:chOff x="0" y="0"/>
          <a:chExt cx="0" cy="0"/>
        </a:xfrm>
      </p:grpSpPr>
      <p:sp>
        <p:nvSpPr>
          <p:cNvPr id="1632" name="Google Shape;1632;p197"/>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3" name="Google Shape;1633;p197"/>
          <p:cNvSpPr txBox="1"/>
          <p:nvPr>
            <p:ph idx="1" type="body"/>
          </p:nvPr>
        </p:nvSpPr>
        <p:spPr>
          <a:xfrm>
            <a:off x="514350" y="1066800"/>
            <a:ext cx="73152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634" name="Shape 1634"/>
        <p:cNvGrpSpPr/>
        <p:nvPr/>
      </p:nvGrpSpPr>
      <p:grpSpPr>
        <a:xfrm>
          <a:off x="0" y="0"/>
          <a:ext cx="0" cy="0"/>
          <a:chOff x="0" y="0"/>
          <a:chExt cx="0" cy="0"/>
        </a:xfrm>
      </p:grpSpPr>
      <p:sp>
        <p:nvSpPr>
          <p:cNvPr id="1635" name="Google Shape;1635;p198"/>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6" name="Google Shape;1636;p198"/>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able">
  <p:cSld name="Title Table">
    <p:spTree>
      <p:nvGrpSpPr>
        <p:cNvPr id="1637" name="Shape 1637"/>
        <p:cNvGrpSpPr/>
        <p:nvPr/>
      </p:nvGrpSpPr>
      <p:grpSpPr>
        <a:xfrm>
          <a:off x="0" y="0"/>
          <a:ext cx="0" cy="0"/>
          <a:chOff x="0" y="0"/>
          <a:chExt cx="0" cy="0"/>
        </a:xfrm>
      </p:grpSpPr>
      <p:sp>
        <p:nvSpPr>
          <p:cNvPr id="1638" name="Google Shape;1638;p199"/>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9" name="Google Shape;1639;p199"/>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0" name="Google Shape;1640;p199"/>
          <p:cNvSpPr txBox="1"/>
          <p:nvPr>
            <p:ph idx="2" type="body"/>
          </p:nvPr>
        </p:nvSpPr>
        <p:spPr>
          <a:xfrm>
            <a:off x="516117" y="6209517"/>
            <a:ext cx="73176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rrow Title">
  <p:cSld name="Narrow Title">
    <p:spTree>
      <p:nvGrpSpPr>
        <p:cNvPr id="1641" name="Shape 1641"/>
        <p:cNvGrpSpPr/>
        <p:nvPr/>
      </p:nvGrpSpPr>
      <p:grpSpPr>
        <a:xfrm>
          <a:off x="0" y="0"/>
          <a:ext cx="0" cy="0"/>
          <a:chOff x="0" y="0"/>
          <a:chExt cx="0" cy="0"/>
        </a:xfrm>
      </p:grpSpPr>
      <p:sp>
        <p:nvSpPr>
          <p:cNvPr id="1642" name="Google Shape;1642;p200"/>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3" name="Google Shape;1643;p200"/>
          <p:cNvSpPr txBox="1"/>
          <p:nvPr>
            <p:ph idx="1" type="body"/>
          </p:nvPr>
        </p:nvSpPr>
        <p:spPr>
          <a:xfrm>
            <a:off x="514350" y="1447800"/>
            <a:ext cx="2914800" cy="2139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912">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p:cSld name="Title Bullets">
    <p:spTree>
      <p:nvGrpSpPr>
        <p:cNvPr id="1644" name="Shape 1644"/>
        <p:cNvGrpSpPr/>
        <p:nvPr/>
      </p:nvGrpSpPr>
      <p:grpSpPr>
        <a:xfrm>
          <a:off x="0" y="0"/>
          <a:ext cx="0" cy="0"/>
          <a:chOff x="0" y="0"/>
          <a:chExt cx="0" cy="0"/>
        </a:xfrm>
      </p:grpSpPr>
      <p:sp>
        <p:nvSpPr>
          <p:cNvPr id="1645" name="Google Shape;1645;p201"/>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6" name="Google Shape;1646;p201"/>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7" name="Google Shape;1647;p201"/>
          <p:cNvSpPr txBox="1"/>
          <p:nvPr>
            <p:ph idx="2" type="body"/>
          </p:nvPr>
        </p:nvSpPr>
        <p:spPr>
          <a:xfrm>
            <a:off x="514350" y="2255524"/>
            <a:ext cx="7306800" cy="3848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8" name="Google Shape;1648;p201"/>
          <p:cNvSpPr txBox="1"/>
          <p:nvPr>
            <p:ph idx="3" type="body"/>
          </p:nvPr>
        </p:nvSpPr>
        <p:spPr>
          <a:xfrm>
            <a:off x="516117" y="6209517"/>
            <a:ext cx="73176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Title Content">
  <p:cSld name="Half Title Content">
    <p:spTree>
      <p:nvGrpSpPr>
        <p:cNvPr id="1649" name="Shape 1649"/>
        <p:cNvGrpSpPr/>
        <p:nvPr/>
      </p:nvGrpSpPr>
      <p:grpSpPr>
        <a:xfrm>
          <a:off x="0" y="0"/>
          <a:ext cx="0" cy="0"/>
          <a:chOff x="0" y="0"/>
          <a:chExt cx="0" cy="0"/>
        </a:xfrm>
      </p:grpSpPr>
      <p:sp>
        <p:nvSpPr>
          <p:cNvPr id="1650" name="Google Shape;1650;p202"/>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1" name="Google Shape;1651;p202"/>
          <p:cNvSpPr txBox="1"/>
          <p:nvPr>
            <p:ph idx="1" type="body"/>
          </p:nvPr>
        </p:nvSpPr>
        <p:spPr>
          <a:xfrm>
            <a:off x="514350" y="1066800"/>
            <a:ext cx="37149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2" name="Google Shape;1652;p202"/>
          <p:cNvSpPr txBox="1"/>
          <p:nvPr>
            <p:ph idx="2" type="body"/>
          </p:nvPr>
        </p:nvSpPr>
        <p:spPr>
          <a:xfrm>
            <a:off x="514350" y="2095500"/>
            <a:ext cx="3714900" cy="38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20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3" name="Google Shape;1653;p202"/>
          <p:cNvSpPr txBox="1"/>
          <p:nvPr>
            <p:ph idx="3" type="body"/>
          </p:nvPr>
        </p:nvSpPr>
        <p:spPr>
          <a:xfrm>
            <a:off x="516117" y="6209517"/>
            <a:ext cx="37170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Bullets - Process">
  <p:cSld name="Header Bullets - Process">
    <p:spTree>
      <p:nvGrpSpPr>
        <p:cNvPr id="1654" name="Shape 1654"/>
        <p:cNvGrpSpPr/>
        <p:nvPr/>
      </p:nvGrpSpPr>
      <p:grpSpPr>
        <a:xfrm>
          <a:off x="0" y="0"/>
          <a:ext cx="0" cy="0"/>
          <a:chOff x="0" y="0"/>
          <a:chExt cx="0" cy="0"/>
        </a:xfrm>
      </p:grpSpPr>
      <p:sp>
        <p:nvSpPr>
          <p:cNvPr id="1655" name="Google Shape;1655;p203"/>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6" name="Google Shape;1656;p203"/>
          <p:cNvSpPr txBox="1"/>
          <p:nvPr>
            <p:ph idx="1" type="body"/>
          </p:nvPr>
        </p:nvSpPr>
        <p:spPr>
          <a:xfrm>
            <a:off x="513626" y="1562552"/>
            <a:ext cx="2914800" cy="4349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468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Column">
  <p:cSld name="2/3 Column">
    <p:spTree>
      <p:nvGrpSpPr>
        <p:cNvPr id="1657" name="Shape 1657"/>
        <p:cNvGrpSpPr/>
        <p:nvPr/>
      </p:nvGrpSpPr>
      <p:grpSpPr>
        <a:xfrm>
          <a:off x="0" y="0"/>
          <a:ext cx="0" cy="0"/>
          <a:chOff x="0" y="0"/>
          <a:chExt cx="0" cy="0"/>
        </a:xfrm>
      </p:grpSpPr>
      <p:sp>
        <p:nvSpPr>
          <p:cNvPr id="1658" name="Google Shape;1658;p204"/>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9" name="Google Shape;1659;p204"/>
          <p:cNvSpPr txBox="1"/>
          <p:nvPr>
            <p:ph idx="1" type="body"/>
          </p:nvPr>
        </p:nvSpPr>
        <p:spPr>
          <a:xfrm>
            <a:off x="514350" y="1066800"/>
            <a:ext cx="2514600" cy="381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0" name="Google Shape;1660;p204"/>
          <p:cNvSpPr txBox="1"/>
          <p:nvPr>
            <p:ph idx="2" type="body"/>
          </p:nvPr>
        </p:nvSpPr>
        <p:spPr>
          <a:xfrm>
            <a:off x="3429000" y="1066800"/>
            <a:ext cx="5200800" cy="486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2000"/>
              <a:buNone/>
              <a:defRPr b="1" sz="2000"/>
            </a:lvl1pPr>
            <a:lvl2pPr indent="-342900" lvl="1" marL="914400" algn="l">
              <a:lnSpc>
                <a:spcPct val="100000"/>
              </a:lnSpc>
              <a:spcBef>
                <a:spcPts val="1000"/>
              </a:spcBef>
              <a:spcAft>
                <a:spcPts val="0"/>
              </a:spcAft>
              <a:buClr>
                <a:schemeClr val="dk1"/>
              </a:buClr>
              <a:buSzPts val="1800"/>
              <a:buFont typeface="Arial"/>
              <a:buChar char="•"/>
              <a:defRPr sz="1800"/>
            </a:lvl2pPr>
            <a:lvl3pPr indent="-323850" lvl="2" marL="1371600" algn="l">
              <a:lnSpc>
                <a:spcPct val="100000"/>
              </a:lnSpc>
              <a:spcBef>
                <a:spcPts val="600"/>
              </a:spcBef>
              <a:spcAft>
                <a:spcPts val="0"/>
              </a:spcAft>
              <a:buClr>
                <a:schemeClr val="dk1"/>
              </a:buClr>
              <a:buSzPts val="1500"/>
              <a:buFont typeface="Roboto"/>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1" name="Google Shape;1661;p204"/>
          <p:cNvSpPr txBox="1"/>
          <p:nvPr>
            <p:ph idx="3" type="body"/>
          </p:nvPr>
        </p:nvSpPr>
        <p:spPr>
          <a:xfrm>
            <a:off x="3429000" y="6209517"/>
            <a:ext cx="52035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wo Headers, Two Bullets">
  <p:cSld name="Title Two Headers, Two Bullets">
    <p:spTree>
      <p:nvGrpSpPr>
        <p:cNvPr id="1662" name="Shape 1662"/>
        <p:cNvGrpSpPr/>
        <p:nvPr/>
      </p:nvGrpSpPr>
      <p:grpSpPr>
        <a:xfrm>
          <a:off x="0" y="0"/>
          <a:ext cx="0" cy="0"/>
          <a:chOff x="0" y="0"/>
          <a:chExt cx="0" cy="0"/>
        </a:xfrm>
      </p:grpSpPr>
      <p:sp>
        <p:nvSpPr>
          <p:cNvPr id="1663" name="Google Shape;1663;p205"/>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64" name="Google Shape;1664;p205"/>
          <p:cNvSpPr txBox="1"/>
          <p:nvPr>
            <p:ph idx="1" type="body"/>
          </p:nvPr>
        </p:nvSpPr>
        <p:spPr>
          <a:xfrm>
            <a:off x="514349" y="1066800"/>
            <a:ext cx="73152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5" name="Google Shape;1665;p205"/>
          <p:cNvSpPr txBox="1"/>
          <p:nvPr>
            <p:ph idx="2" type="body"/>
          </p:nvPr>
        </p:nvSpPr>
        <p:spPr>
          <a:xfrm>
            <a:off x="513627" y="2177143"/>
            <a:ext cx="3715500" cy="3901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6" name="Google Shape;1666;p205"/>
          <p:cNvSpPr txBox="1"/>
          <p:nvPr>
            <p:ph idx="3" type="body"/>
          </p:nvPr>
        </p:nvSpPr>
        <p:spPr>
          <a:xfrm>
            <a:off x="4895360" y="2177143"/>
            <a:ext cx="3715500" cy="3901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7" name="Google Shape;1667;p205"/>
          <p:cNvSpPr txBox="1"/>
          <p:nvPr>
            <p:ph idx="4" type="body"/>
          </p:nvPr>
        </p:nvSpPr>
        <p:spPr>
          <a:xfrm>
            <a:off x="516115" y="6209517"/>
            <a:ext cx="73176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468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Width with Insight &amp; Bullets">
  <p:cSld name="Full Width with Insight &amp; Bullets">
    <p:spTree>
      <p:nvGrpSpPr>
        <p:cNvPr id="1668" name="Shape 1668"/>
        <p:cNvGrpSpPr/>
        <p:nvPr/>
      </p:nvGrpSpPr>
      <p:grpSpPr>
        <a:xfrm>
          <a:off x="0" y="0"/>
          <a:ext cx="0" cy="0"/>
          <a:chOff x="0" y="0"/>
          <a:chExt cx="0" cy="0"/>
        </a:xfrm>
      </p:grpSpPr>
      <p:sp>
        <p:nvSpPr>
          <p:cNvPr id="1669" name="Google Shape;1669;p206"/>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0" name="Google Shape;1670;p206"/>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1" name="Google Shape;1671;p206"/>
          <p:cNvSpPr txBox="1"/>
          <p:nvPr>
            <p:ph idx="2" type="body"/>
          </p:nvPr>
        </p:nvSpPr>
        <p:spPr>
          <a:xfrm>
            <a:off x="514350" y="2182586"/>
            <a:ext cx="7317600" cy="3739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2" name="Google Shape;1672;p206"/>
          <p:cNvSpPr txBox="1"/>
          <p:nvPr>
            <p:ph idx="3" type="body"/>
          </p:nvPr>
        </p:nvSpPr>
        <p:spPr>
          <a:xfrm>
            <a:off x="516117" y="6209517"/>
            <a:ext cx="73176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46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3"/>
          <p:cNvSpPr txBox="1"/>
          <p:nvPr>
            <p:ph type="title"/>
          </p:nvPr>
        </p:nvSpPr>
        <p:spPr>
          <a:xfrm>
            <a:off x="902669" y="762000"/>
            <a:ext cx="7337689" cy="7620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32" name="Google Shape;32;p3"/>
          <p:cNvSpPr txBox="1"/>
          <p:nvPr>
            <p:ph idx="1" type="body"/>
          </p:nvPr>
        </p:nvSpPr>
        <p:spPr>
          <a:xfrm>
            <a:off x="902670" y="1600200"/>
            <a:ext cx="7337700" cy="4515300"/>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AutoNum type="arabicPeriod"/>
              <a:defRPr b="0" i="0" sz="2400" u="none" cap="none" strike="noStrike">
                <a:solidFill>
                  <a:schemeClr val="dk2"/>
                </a:solidFill>
                <a:latin typeface="Calibri"/>
                <a:ea typeface="Calibri"/>
                <a:cs typeface="Calibri"/>
                <a:sym typeface="Calibri"/>
              </a:defRPr>
            </a:lvl1pPr>
            <a:lvl2pPr indent="-334772" lvl="1" marL="914400" marR="0" algn="l">
              <a:lnSpc>
                <a:spcPct val="100000"/>
              </a:lnSpc>
              <a:spcBef>
                <a:spcPts val="440"/>
              </a:spcBef>
              <a:spcAft>
                <a:spcPts val="0"/>
              </a:spcAft>
              <a:buClr>
                <a:schemeClr val="accent1"/>
              </a:buClr>
              <a:buSzPts val="1672"/>
              <a:buFont typeface="Noto Sans Symbols"/>
              <a:buAutoNum type="alphaLcPeriod"/>
              <a:defRPr b="0" i="0" sz="2200" u="none" cap="none" strike="noStrike">
                <a:solidFill>
                  <a:schemeClr val="dk2"/>
                </a:solidFill>
                <a:latin typeface="Calibri"/>
                <a:ea typeface="Calibri"/>
                <a:cs typeface="Calibri"/>
                <a:sym typeface="Calibri"/>
              </a:defRPr>
            </a:lvl2pPr>
            <a:lvl3pPr indent="-325120" lvl="2" marL="1371600" marR="0" algn="l">
              <a:lnSpc>
                <a:spcPct val="100000"/>
              </a:lnSpc>
              <a:spcBef>
                <a:spcPts val="400"/>
              </a:spcBef>
              <a:spcAft>
                <a:spcPts val="0"/>
              </a:spcAft>
              <a:buClr>
                <a:schemeClr val="accent1"/>
              </a:buClr>
              <a:buSzPts val="1520"/>
              <a:buFont typeface="Noto Sans Symbols"/>
              <a:buAutoNum type="romanLcPeriod"/>
              <a:defRPr b="0" i="0" sz="2000" u="none" cap="none" strike="noStrike">
                <a:solidFill>
                  <a:schemeClr val="dk2"/>
                </a:solidFill>
                <a:latin typeface="Calibri"/>
                <a:ea typeface="Calibri"/>
                <a:cs typeface="Calibri"/>
                <a:sym typeface="Calibri"/>
              </a:defRPr>
            </a:lvl3pPr>
            <a:lvl4pPr indent="-315468" lvl="3" marL="1828800" marR="0" algn="l">
              <a:lnSpc>
                <a:spcPct val="100000"/>
              </a:lnSpc>
              <a:spcBef>
                <a:spcPts val="360"/>
              </a:spcBef>
              <a:spcAft>
                <a:spcPts val="0"/>
              </a:spcAft>
              <a:buClr>
                <a:schemeClr val="accent1"/>
              </a:buClr>
              <a:buSzPts val="1368"/>
              <a:buFont typeface="Noto Sans Symbols"/>
              <a:buAutoNum type="arabicPeriod"/>
              <a:defRPr b="0" i="0" sz="18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AutoNum type="alphaLcPeriod"/>
              <a:defRPr b="0" i="0" sz="1600" u="none" cap="none" strike="noStrike">
                <a:solidFill>
                  <a:schemeClr val="dk2"/>
                </a:solidFill>
                <a:latin typeface="Calibri"/>
                <a:ea typeface="Calibri"/>
                <a:cs typeface="Calibri"/>
                <a:sym typeface="Calibri"/>
              </a:defRPr>
            </a:lvl5pPr>
            <a:lvl6pPr indent="-296164" lvl="5" marL="2743200" marR="0" algn="l">
              <a:lnSpc>
                <a:spcPct val="100000"/>
              </a:lnSpc>
              <a:spcBef>
                <a:spcPts val="280"/>
              </a:spcBef>
              <a:spcAft>
                <a:spcPts val="0"/>
              </a:spcAft>
              <a:buClr>
                <a:schemeClr val="accent1"/>
              </a:buClr>
              <a:buSzPts val="1064"/>
              <a:buFont typeface="Noto Sans Symbols"/>
              <a:buAutoNum type="romanLcPeriod"/>
              <a:defRPr b="0" i="0" sz="1400" u="none" cap="none" strike="noStrike">
                <a:solidFill>
                  <a:schemeClr val="dk2"/>
                </a:solidFill>
                <a:latin typeface="Calibri"/>
                <a:ea typeface="Calibri"/>
                <a:cs typeface="Calibri"/>
                <a:sym typeface="Calibri"/>
              </a:defRPr>
            </a:lvl6pPr>
            <a:lvl7pPr indent="-296164" lvl="6" marL="3200400" marR="0" algn="l">
              <a:lnSpc>
                <a:spcPct val="100000"/>
              </a:lnSpc>
              <a:spcBef>
                <a:spcPts val="280"/>
              </a:spcBef>
              <a:spcAft>
                <a:spcPts val="0"/>
              </a:spcAft>
              <a:buClr>
                <a:schemeClr val="accent1"/>
              </a:buClr>
              <a:buSzPts val="1064"/>
              <a:buFont typeface="Noto Sans Symbols"/>
              <a:buAutoNum type="arabicPeriod"/>
              <a:defRPr b="0" i="0" sz="1400" u="none" cap="none" strike="noStrike">
                <a:solidFill>
                  <a:schemeClr val="dk2"/>
                </a:solidFill>
                <a:latin typeface="Calibri"/>
                <a:ea typeface="Calibri"/>
                <a:cs typeface="Calibri"/>
                <a:sym typeface="Calibri"/>
              </a:defRPr>
            </a:lvl7pPr>
            <a:lvl8pPr indent="-296164" lvl="7" marL="3657600" marR="0" algn="l">
              <a:lnSpc>
                <a:spcPct val="100000"/>
              </a:lnSpc>
              <a:spcBef>
                <a:spcPts val="280"/>
              </a:spcBef>
              <a:spcAft>
                <a:spcPts val="0"/>
              </a:spcAft>
              <a:buClr>
                <a:schemeClr val="accent1"/>
              </a:buClr>
              <a:buSzPts val="1064"/>
              <a:buFont typeface="Noto Sans Symbols"/>
              <a:buAutoNum type="alphaLcPeriod"/>
              <a:defRPr b="0" i="0" sz="1400" u="none" cap="none" strike="noStrike">
                <a:solidFill>
                  <a:schemeClr val="dk2"/>
                </a:solidFill>
                <a:latin typeface="Calibri"/>
                <a:ea typeface="Calibri"/>
                <a:cs typeface="Calibri"/>
                <a:sym typeface="Calibri"/>
              </a:defRPr>
            </a:lvl8pPr>
            <a:lvl9pPr indent="-296164" lvl="8" marL="4114800" marR="0" algn="l">
              <a:lnSpc>
                <a:spcPct val="100000"/>
              </a:lnSpc>
              <a:spcBef>
                <a:spcPts val="280"/>
              </a:spcBef>
              <a:spcAft>
                <a:spcPts val="0"/>
              </a:spcAft>
              <a:buClr>
                <a:schemeClr val="accent1"/>
              </a:buClr>
              <a:buSzPts val="1064"/>
              <a:buFont typeface="Noto Sans Symbols"/>
              <a:buAutoNum type="romanLcPeriod"/>
              <a:defRPr b="0" i="0" sz="1400" u="none" cap="none" strike="noStrike">
                <a:solidFill>
                  <a:schemeClr val="dk2"/>
                </a:solidFill>
                <a:latin typeface="Calibri"/>
                <a:ea typeface="Calibri"/>
                <a:cs typeface="Calibri"/>
                <a:sym typeface="Calibri"/>
              </a:defRPr>
            </a:lvl9pPr>
          </a:lstStyle>
          <a:p/>
        </p:txBody>
      </p:sp>
      <p:sp>
        <p:nvSpPr>
          <p:cNvPr id="33" name="Google Shape;33;p3"/>
          <p:cNvSpPr txBox="1"/>
          <p:nvPr>
            <p:ph idx="10" type="dt"/>
          </p:nvPr>
        </p:nvSpPr>
        <p:spPr>
          <a:xfrm>
            <a:off x="2301378" y="6455918"/>
            <a:ext cx="1127622" cy="365125"/>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 name="Google Shape;34;p3"/>
          <p:cNvSpPr txBox="1"/>
          <p:nvPr>
            <p:ph idx="11" type="ftr"/>
          </p:nvPr>
        </p:nvSpPr>
        <p:spPr>
          <a:xfrm>
            <a:off x="3581400" y="6400800"/>
            <a:ext cx="4876800" cy="365125"/>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b="0" i="0" sz="12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 name="Google Shape;35;p3"/>
          <p:cNvSpPr txBox="1"/>
          <p:nvPr>
            <p:ph idx="12" type="sldNum"/>
          </p:nvPr>
        </p:nvSpPr>
        <p:spPr>
          <a:xfrm>
            <a:off x="914400" y="6447681"/>
            <a:ext cx="60960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7" name="Shape 237"/>
        <p:cNvGrpSpPr/>
        <p:nvPr/>
      </p:nvGrpSpPr>
      <p:grpSpPr>
        <a:xfrm>
          <a:off x="0" y="0"/>
          <a:ext cx="0" cy="0"/>
          <a:chOff x="0" y="0"/>
          <a:chExt cx="0" cy="0"/>
        </a:xfrm>
      </p:grpSpPr>
      <p:sp>
        <p:nvSpPr>
          <p:cNvPr id="238" name="Google Shape;238;p22"/>
          <p:cNvSpPr txBox="1"/>
          <p:nvPr>
            <p:ph type="title"/>
          </p:nvPr>
        </p:nvSpPr>
        <p:spPr>
          <a:xfrm>
            <a:off x="902669" y="762000"/>
            <a:ext cx="7337700" cy="10668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39" name="Google Shape;239;p22"/>
          <p:cNvSpPr txBox="1"/>
          <p:nvPr>
            <p:ph idx="1" type="body"/>
          </p:nvPr>
        </p:nvSpPr>
        <p:spPr>
          <a:xfrm>
            <a:off x="1371600" y="1905000"/>
            <a:ext cx="3057000" cy="6399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accent1"/>
              </a:buClr>
              <a:buSzPts val="1824"/>
              <a:buFont typeface="Noto Sans Symbols"/>
              <a:buNone/>
              <a:defRPr b="1" i="0" sz="2400" u="none" cap="none" strike="noStrike">
                <a:solidFill>
                  <a:schemeClr val="accent1"/>
                </a:solidFill>
                <a:latin typeface="Calibri"/>
                <a:ea typeface="Calibri"/>
                <a:cs typeface="Calibri"/>
                <a:sym typeface="Calibri"/>
              </a:defRPr>
            </a:lvl1pPr>
            <a:lvl2pPr indent="-228600" lvl="1" marL="914400" marR="0" rtl="0" algn="l">
              <a:spcBef>
                <a:spcPts val="400"/>
              </a:spcBef>
              <a:spcAft>
                <a:spcPts val="0"/>
              </a:spcAft>
              <a:buClr>
                <a:schemeClr val="accent1"/>
              </a:buClr>
              <a:buSzPts val="1520"/>
              <a:buFont typeface="Noto Sans Symbols"/>
              <a:buNone/>
              <a:defRPr b="1" i="0" sz="2000" u="none" cap="none" strike="noStrike">
                <a:solidFill>
                  <a:schemeClr val="dk2"/>
                </a:solidFill>
                <a:latin typeface="Calibri"/>
                <a:ea typeface="Calibri"/>
                <a:cs typeface="Calibri"/>
                <a:sym typeface="Calibri"/>
              </a:defRPr>
            </a:lvl2pPr>
            <a:lvl3pPr indent="-228600" lvl="2" marL="1371600" marR="0" rtl="0" algn="l">
              <a:spcBef>
                <a:spcPts val="360"/>
              </a:spcBef>
              <a:spcAft>
                <a:spcPts val="0"/>
              </a:spcAft>
              <a:buClr>
                <a:schemeClr val="accent1"/>
              </a:buClr>
              <a:buSzPts val="1368"/>
              <a:buFont typeface="Noto Sans Symbols"/>
              <a:buNone/>
              <a:defRPr b="1" i="0" sz="1800" u="none" cap="none" strike="noStrike">
                <a:solidFill>
                  <a:schemeClr val="dk2"/>
                </a:solidFill>
                <a:latin typeface="Calibri"/>
                <a:ea typeface="Calibri"/>
                <a:cs typeface="Calibri"/>
                <a:sym typeface="Calibri"/>
              </a:defRPr>
            </a:lvl3pPr>
            <a:lvl4pPr indent="-228600" lvl="3" marL="18288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4pPr>
            <a:lvl5pPr indent="-228600" lvl="4" marL="22860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5pPr>
            <a:lvl6pPr indent="-228600" lvl="5" marL="27432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6pPr>
            <a:lvl7pPr indent="-228600" lvl="6" marL="32004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7pPr>
            <a:lvl8pPr indent="-228600" lvl="7" marL="36576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8pPr>
            <a:lvl9pPr indent="-228600" lvl="8" marL="41148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9pPr>
          </a:lstStyle>
          <a:p/>
        </p:txBody>
      </p:sp>
      <p:sp>
        <p:nvSpPr>
          <p:cNvPr id="240" name="Google Shape;240;p22"/>
          <p:cNvSpPr txBox="1"/>
          <p:nvPr>
            <p:ph idx="2" type="body"/>
          </p:nvPr>
        </p:nvSpPr>
        <p:spPr>
          <a:xfrm>
            <a:off x="1041721" y="2590800"/>
            <a:ext cx="3420000" cy="32196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25120" lvl="1" marL="9144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2pPr>
            <a:lvl3pPr indent="-315468" lvl="2" marL="13716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3pPr>
            <a:lvl4pPr indent="-305816" lvl="3" marL="18288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305816" lvl="5" marL="27432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6pPr>
            <a:lvl7pPr indent="-305816" lvl="6" marL="32004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7pPr>
            <a:lvl8pPr indent="-305816" lvl="7" marL="36576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8pPr>
            <a:lvl9pPr indent="-305816" lvl="8" marL="41148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9pPr>
          </a:lstStyle>
          <a:p/>
        </p:txBody>
      </p:sp>
      <p:sp>
        <p:nvSpPr>
          <p:cNvPr id="241" name="Google Shape;241;p22"/>
          <p:cNvSpPr txBox="1"/>
          <p:nvPr>
            <p:ph idx="3" type="body"/>
          </p:nvPr>
        </p:nvSpPr>
        <p:spPr>
          <a:xfrm>
            <a:off x="5029200" y="1905000"/>
            <a:ext cx="3055800" cy="6399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accent1"/>
              </a:buClr>
              <a:buSzPts val="1824"/>
              <a:buFont typeface="Noto Sans Symbols"/>
              <a:buNone/>
              <a:defRPr b="1" i="0" sz="2400" u="none" cap="none" strike="noStrike">
                <a:solidFill>
                  <a:schemeClr val="accent1"/>
                </a:solidFill>
                <a:latin typeface="Calibri"/>
                <a:ea typeface="Calibri"/>
                <a:cs typeface="Calibri"/>
                <a:sym typeface="Calibri"/>
              </a:defRPr>
            </a:lvl1pPr>
            <a:lvl2pPr indent="-228600" lvl="1" marL="914400" marR="0" rtl="0" algn="l">
              <a:spcBef>
                <a:spcPts val="400"/>
              </a:spcBef>
              <a:spcAft>
                <a:spcPts val="0"/>
              </a:spcAft>
              <a:buClr>
                <a:schemeClr val="accent1"/>
              </a:buClr>
              <a:buSzPts val="1520"/>
              <a:buFont typeface="Noto Sans Symbols"/>
              <a:buNone/>
              <a:defRPr b="1" i="0" sz="2000" u="none" cap="none" strike="noStrike">
                <a:solidFill>
                  <a:schemeClr val="dk2"/>
                </a:solidFill>
                <a:latin typeface="Calibri"/>
                <a:ea typeface="Calibri"/>
                <a:cs typeface="Calibri"/>
                <a:sym typeface="Calibri"/>
              </a:defRPr>
            </a:lvl2pPr>
            <a:lvl3pPr indent="-228600" lvl="2" marL="1371600" marR="0" rtl="0" algn="l">
              <a:spcBef>
                <a:spcPts val="360"/>
              </a:spcBef>
              <a:spcAft>
                <a:spcPts val="0"/>
              </a:spcAft>
              <a:buClr>
                <a:schemeClr val="accent1"/>
              </a:buClr>
              <a:buSzPts val="1368"/>
              <a:buFont typeface="Noto Sans Symbols"/>
              <a:buNone/>
              <a:defRPr b="1" i="0" sz="1800" u="none" cap="none" strike="noStrike">
                <a:solidFill>
                  <a:schemeClr val="dk2"/>
                </a:solidFill>
                <a:latin typeface="Calibri"/>
                <a:ea typeface="Calibri"/>
                <a:cs typeface="Calibri"/>
                <a:sym typeface="Calibri"/>
              </a:defRPr>
            </a:lvl3pPr>
            <a:lvl4pPr indent="-228600" lvl="3" marL="18288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4pPr>
            <a:lvl5pPr indent="-228600" lvl="4" marL="22860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5pPr>
            <a:lvl6pPr indent="-228600" lvl="5" marL="27432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6pPr>
            <a:lvl7pPr indent="-228600" lvl="6" marL="32004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7pPr>
            <a:lvl8pPr indent="-228600" lvl="7" marL="36576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8pPr>
            <a:lvl9pPr indent="-228600" lvl="8" marL="41148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9pPr>
          </a:lstStyle>
          <a:p/>
        </p:txBody>
      </p:sp>
      <p:sp>
        <p:nvSpPr>
          <p:cNvPr id="242" name="Google Shape;242;p22"/>
          <p:cNvSpPr txBox="1"/>
          <p:nvPr>
            <p:ph idx="4" type="body"/>
          </p:nvPr>
        </p:nvSpPr>
        <p:spPr>
          <a:xfrm>
            <a:off x="4645152" y="2590800"/>
            <a:ext cx="3420000" cy="32196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25120" lvl="1" marL="9144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2pPr>
            <a:lvl3pPr indent="-315468" lvl="2" marL="13716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3pPr>
            <a:lvl4pPr indent="-305816" lvl="3" marL="18288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305816" lvl="5" marL="27432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6pPr>
            <a:lvl7pPr indent="-305816" lvl="6" marL="32004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7pPr>
            <a:lvl8pPr indent="-305816" lvl="7" marL="36576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8pPr>
            <a:lvl9pPr indent="-305816" lvl="8" marL="41148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9pPr>
          </a:lstStyle>
          <a:p/>
        </p:txBody>
      </p:sp>
      <p:sp>
        <p:nvSpPr>
          <p:cNvPr id="243" name="Google Shape;243;p22"/>
          <p:cNvSpPr txBox="1"/>
          <p:nvPr>
            <p:ph idx="10" type="dt"/>
          </p:nvPr>
        </p:nvSpPr>
        <p:spPr>
          <a:xfrm>
            <a:off x="1600200" y="6447651"/>
            <a:ext cx="1737300" cy="3651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4" name="Google Shape;244;p22"/>
          <p:cNvSpPr txBox="1"/>
          <p:nvPr>
            <p:ph idx="11" type="ftr"/>
          </p:nvPr>
        </p:nvSpPr>
        <p:spPr>
          <a:xfrm>
            <a:off x="3714750" y="6452800"/>
            <a:ext cx="4876800" cy="3651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5" name="Google Shape;245;p22"/>
          <p:cNvSpPr txBox="1"/>
          <p:nvPr>
            <p:ph idx="12" type="sldNum"/>
          </p:nvPr>
        </p:nvSpPr>
        <p:spPr>
          <a:xfrm>
            <a:off x="914400" y="6447681"/>
            <a:ext cx="640200" cy="3651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0" marR="0" rtl="0" algn="l">
              <a:spcBef>
                <a:spcPts val="0"/>
              </a:spcBef>
              <a:buNone/>
              <a:defRPr b="0" i="0" sz="1200" u="none" cap="none" strike="noStrike">
                <a:solidFill>
                  <a:schemeClr val="dk1"/>
                </a:solidFill>
                <a:latin typeface="Calibri"/>
                <a:ea typeface="Calibri"/>
                <a:cs typeface="Calibri"/>
                <a:sym typeface="Calibri"/>
              </a:defRPr>
            </a:lvl2pPr>
            <a:lvl3pPr indent="0" lvl="2" marL="0" marR="0" rtl="0" algn="l">
              <a:spcBef>
                <a:spcPts val="0"/>
              </a:spcBef>
              <a:buNone/>
              <a:defRPr b="0" i="0" sz="1200" u="none" cap="none" strike="noStrike">
                <a:solidFill>
                  <a:schemeClr val="dk1"/>
                </a:solidFill>
                <a:latin typeface="Calibri"/>
                <a:ea typeface="Calibri"/>
                <a:cs typeface="Calibri"/>
                <a:sym typeface="Calibri"/>
              </a:defRPr>
            </a:lvl3pPr>
            <a:lvl4pPr indent="0" lvl="3" marL="0" marR="0" rtl="0" algn="l">
              <a:spcBef>
                <a:spcPts val="0"/>
              </a:spcBef>
              <a:buNone/>
              <a:defRPr b="0" i="0" sz="1200" u="none" cap="none" strike="noStrike">
                <a:solidFill>
                  <a:schemeClr val="dk1"/>
                </a:solidFill>
                <a:latin typeface="Calibri"/>
                <a:ea typeface="Calibri"/>
                <a:cs typeface="Calibri"/>
                <a:sym typeface="Calibri"/>
              </a:defRPr>
            </a:lvl4pPr>
            <a:lvl5pPr indent="0" lvl="4" marL="0" marR="0" rtl="0" algn="l">
              <a:spcBef>
                <a:spcPts val="0"/>
              </a:spcBef>
              <a:buNone/>
              <a:defRPr b="0" i="0" sz="1200" u="none" cap="none" strike="noStrike">
                <a:solidFill>
                  <a:schemeClr val="dk1"/>
                </a:solidFill>
                <a:latin typeface="Calibri"/>
                <a:ea typeface="Calibri"/>
                <a:cs typeface="Calibri"/>
                <a:sym typeface="Calibri"/>
              </a:defRPr>
            </a:lvl5pPr>
            <a:lvl6pPr indent="0" lvl="5" marL="0" marR="0" rtl="0" algn="l">
              <a:spcBef>
                <a:spcPts val="0"/>
              </a:spcBef>
              <a:buNone/>
              <a:defRPr b="0" i="0" sz="1200" u="none" cap="none" strike="noStrike">
                <a:solidFill>
                  <a:schemeClr val="dk1"/>
                </a:solidFill>
                <a:latin typeface="Calibri"/>
                <a:ea typeface="Calibri"/>
                <a:cs typeface="Calibri"/>
                <a:sym typeface="Calibri"/>
              </a:defRPr>
            </a:lvl6pPr>
            <a:lvl7pPr indent="0" lvl="6" marL="0" marR="0" rtl="0" algn="l">
              <a:spcBef>
                <a:spcPts val="0"/>
              </a:spcBef>
              <a:buNone/>
              <a:defRPr b="0" i="0" sz="1200" u="none" cap="none" strike="noStrike">
                <a:solidFill>
                  <a:schemeClr val="dk1"/>
                </a:solidFill>
                <a:latin typeface="Calibri"/>
                <a:ea typeface="Calibri"/>
                <a:cs typeface="Calibri"/>
                <a:sym typeface="Calibri"/>
              </a:defRPr>
            </a:lvl7pPr>
            <a:lvl8pPr indent="0" lvl="7" marL="0" marR="0" rtl="0" algn="l">
              <a:spcBef>
                <a:spcPts val="0"/>
              </a:spcBef>
              <a:buNone/>
              <a:defRPr b="0" i="0" sz="1200" u="none" cap="none" strike="noStrike">
                <a:solidFill>
                  <a:schemeClr val="dk1"/>
                </a:solidFill>
                <a:latin typeface="Calibri"/>
                <a:ea typeface="Calibri"/>
                <a:cs typeface="Calibri"/>
                <a:sym typeface="Calibri"/>
              </a:defRPr>
            </a:lvl8pPr>
            <a:lvl9pPr indent="0" lvl="8" marL="0" marR="0" rtl="0" algn="l">
              <a:spcBef>
                <a:spcPts val="0"/>
              </a:spcBef>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Half page picture">
  <p:cSld name="Title Half page picture">
    <p:spTree>
      <p:nvGrpSpPr>
        <p:cNvPr id="1673" name="Shape 1673"/>
        <p:cNvGrpSpPr/>
        <p:nvPr/>
      </p:nvGrpSpPr>
      <p:grpSpPr>
        <a:xfrm>
          <a:off x="0" y="0"/>
          <a:ext cx="0" cy="0"/>
          <a:chOff x="0" y="0"/>
          <a:chExt cx="0" cy="0"/>
        </a:xfrm>
      </p:grpSpPr>
      <p:sp>
        <p:nvSpPr>
          <p:cNvPr id="1674" name="Google Shape;1674;p207"/>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5" name="Google Shape;1675;p207"/>
          <p:cNvSpPr txBox="1"/>
          <p:nvPr>
            <p:ph idx="1" type="body"/>
          </p:nvPr>
        </p:nvSpPr>
        <p:spPr>
          <a:xfrm>
            <a:off x="514350" y="1066800"/>
            <a:ext cx="37188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6" name="Google Shape;1676;p207"/>
          <p:cNvSpPr txBox="1"/>
          <p:nvPr>
            <p:ph idx="2" type="body"/>
          </p:nvPr>
        </p:nvSpPr>
        <p:spPr>
          <a:xfrm>
            <a:off x="516117" y="6209517"/>
            <a:ext cx="37170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7" name="Google Shape;1677;p207"/>
          <p:cNvSpPr/>
          <p:nvPr>
            <p:ph idx="3" type="pic"/>
          </p:nvPr>
        </p:nvSpPr>
        <p:spPr>
          <a:xfrm>
            <a:off x="4572000" y="540902"/>
            <a:ext cx="4572000" cy="6317100"/>
          </a:xfrm>
          <a:prstGeom prst="rect">
            <a:avLst/>
          </a:prstGeom>
          <a:noFill/>
          <a:ln>
            <a:noFill/>
          </a:ln>
        </p:spPr>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Half page picture - left">
  <p:cSld name="Title Half page picture - left">
    <p:spTree>
      <p:nvGrpSpPr>
        <p:cNvPr id="1678" name="Shape 1678"/>
        <p:cNvGrpSpPr/>
        <p:nvPr/>
      </p:nvGrpSpPr>
      <p:grpSpPr>
        <a:xfrm>
          <a:off x="0" y="0"/>
          <a:ext cx="0" cy="0"/>
          <a:chOff x="0" y="0"/>
          <a:chExt cx="0" cy="0"/>
        </a:xfrm>
      </p:grpSpPr>
      <p:sp>
        <p:nvSpPr>
          <p:cNvPr id="1679" name="Google Shape;1679;p208"/>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0" name="Google Shape;1680;p208"/>
          <p:cNvSpPr txBox="1"/>
          <p:nvPr>
            <p:ph idx="1" type="body"/>
          </p:nvPr>
        </p:nvSpPr>
        <p:spPr>
          <a:xfrm>
            <a:off x="4895850" y="1066800"/>
            <a:ext cx="37188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1" name="Google Shape;1681;p208"/>
          <p:cNvSpPr txBox="1"/>
          <p:nvPr>
            <p:ph idx="2" type="body"/>
          </p:nvPr>
        </p:nvSpPr>
        <p:spPr>
          <a:xfrm>
            <a:off x="4897617" y="6209517"/>
            <a:ext cx="37170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2" name="Google Shape;1682;p208"/>
          <p:cNvSpPr/>
          <p:nvPr>
            <p:ph idx="3" type="pic"/>
          </p:nvPr>
        </p:nvSpPr>
        <p:spPr>
          <a:xfrm>
            <a:off x="0" y="540902"/>
            <a:ext cx="4572000" cy="6317100"/>
          </a:xfrm>
          <a:prstGeom prst="rect">
            <a:avLst/>
          </a:prstGeom>
          <a:noFill/>
          <a:ln>
            <a:noFill/>
          </a:ln>
        </p:spPr>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1/3 Page Image">
  <p:cSld name="Title Text 1/3 Page Image">
    <p:spTree>
      <p:nvGrpSpPr>
        <p:cNvPr id="1683" name="Shape 1683"/>
        <p:cNvGrpSpPr/>
        <p:nvPr/>
      </p:nvGrpSpPr>
      <p:grpSpPr>
        <a:xfrm>
          <a:off x="0" y="0"/>
          <a:ext cx="0" cy="0"/>
          <a:chOff x="0" y="0"/>
          <a:chExt cx="0" cy="0"/>
        </a:xfrm>
      </p:grpSpPr>
      <p:sp>
        <p:nvSpPr>
          <p:cNvPr id="1684" name="Google Shape;1684;p209"/>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5" name="Google Shape;1685;p209"/>
          <p:cNvSpPr txBox="1"/>
          <p:nvPr>
            <p:ph idx="1" type="body"/>
          </p:nvPr>
        </p:nvSpPr>
        <p:spPr>
          <a:xfrm>
            <a:off x="514350" y="1066800"/>
            <a:ext cx="52008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6" name="Google Shape;1686;p209"/>
          <p:cNvSpPr txBox="1"/>
          <p:nvPr>
            <p:ph idx="2" type="body"/>
          </p:nvPr>
        </p:nvSpPr>
        <p:spPr>
          <a:xfrm>
            <a:off x="514350" y="2326140"/>
            <a:ext cx="5200800" cy="38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7" name="Google Shape;1687;p209"/>
          <p:cNvSpPr txBox="1"/>
          <p:nvPr>
            <p:ph idx="3" type="body"/>
          </p:nvPr>
        </p:nvSpPr>
        <p:spPr>
          <a:xfrm>
            <a:off x="516117" y="6209517"/>
            <a:ext cx="52008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8" name="Google Shape;1688;p209"/>
          <p:cNvSpPr/>
          <p:nvPr>
            <p:ph idx="4" type="pic"/>
          </p:nvPr>
        </p:nvSpPr>
        <p:spPr>
          <a:xfrm>
            <a:off x="6115050" y="540902"/>
            <a:ext cx="3029100" cy="6317100"/>
          </a:xfrm>
          <a:prstGeom prst="rect">
            <a:avLst/>
          </a:prstGeom>
          <a:noFill/>
          <a:ln>
            <a:noFill/>
          </a:ln>
        </p:spPr>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1/3 Page Image - left">
  <p:cSld name="Title Text 1/3 Page Image - left">
    <p:spTree>
      <p:nvGrpSpPr>
        <p:cNvPr id="1689" name="Shape 1689"/>
        <p:cNvGrpSpPr/>
        <p:nvPr/>
      </p:nvGrpSpPr>
      <p:grpSpPr>
        <a:xfrm>
          <a:off x="0" y="0"/>
          <a:ext cx="0" cy="0"/>
          <a:chOff x="0" y="0"/>
          <a:chExt cx="0" cy="0"/>
        </a:xfrm>
      </p:grpSpPr>
      <p:sp>
        <p:nvSpPr>
          <p:cNvPr id="1690" name="Google Shape;1690;p210"/>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91" name="Google Shape;1691;p210"/>
          <p:cNvSpPr txBox="1"/>
          <p:nvPr>
            <p:ph idx="1" type="body"/>
          </p:nvPr>
        </p:nvSpPr>
        <p:spPr>
          <a:xfrm>
            <a:off x="3409950" y="1066800"/>
            <a:ext cx="52008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2" name="Google Shape;1692;p210"/>
          <p:cNvSpPr txBox="1"/>
          <p:nvPr>
            <p:ph idx="2" type="body"/>
          </p:nvPr>
        </p:nvSpPr>
        <p:spPr>
          <a:xfrm>
            <a:off x="3409950" y="2103120"/>
            <a:ext cx="5200800" cy="38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3" name="Google Shape;1693;p210"/>
          <p:cNvSpPr txBox="1"/>
          <p:nvPr>
            <p:ph idx="3" type="body"/>
          </p:nvPr>
        </p:nvSpPr>
        <p:spPr>
          <a:xfrm>
            <a:off x="3411717" y="6209517"/>
            <a:ext cx="52008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4" name="Google Shape;1694;p210"/>
          <p:cNvSpPr/>
          <p:nvPr>
            <p:ph idx="4" type="pic"/>
          </p:nvPr>
        </p:nvSpPr>
        <p:spPr>
          <a:xfrm>
            <a:off x="0" y="540902"/>
            <a:ext cx="3029100" cy="6317100"/>
          </a:xfrm>
          <a:prstGeom prst="rect">
            <a:avLst/>
          </a:prstGeom>
          <a:noFill/>
          <a:ln>
            <a:noFill/>
          </a:ln>
        </p:spPr>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Chart">
  <p:cSld name="Half Page Chart">
    <p:spTree>
      <p:nvGrpSpPr>
        <p:cNvPr id="1695" name="Shape 1695"/>
        <p:cNvGrpSpPr/>
        <p:nvPr/>
      </p:nvGrpSpPr>
      <p:grpSpPr>
        <a:xfrm>
          <a:off x="0" y="0"/>
          <a:ext cx="0" cy="0"/>
          <a:chOff x="0" y="0"/>
          <a:chExt cx="0" cy="0"/>
        </a:xfrm>
      </p:grpSpPr>
      <p:sp>
        <p:nvSpPr>
          <p:cNvPr id="1696" name="Google Shape;1696;p211"/>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97" name="Google Shape;1697;p211"/>
          <p:cNvSpPr txBox="1"/>
          <p:nvPr>
            <p:ph idx="1" type="body"/>
          </p:nvPr>
        </p:nvSpPr>
        <p:spPr>
          <a:xfrm>
            <a:off x="515024" y="1072015"/>
            <a:ext cx="3714000" cy="3891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228600" lvl="3" marL="1828800" algn="l">
              <a:lnSpc>
                <a:spcPct val="100000"/>
              </a:lnSpc>
              <a:spcBef>
                <a:spcPts val="600"/>
              </a:spcBef>
              <a:spcAft>
                <a:spcPts val="0"/>
              </a:spcAft>
              <a:buClr>
                <a:schemeClr val="dk1"/>
              </a:buClr>
              <a:buSzPts val="1400"/>
              <a:buNone/>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8" name="Google Shape;1698;p211"/>
          <p:cNvSpPr/>
          <p:nvPr>
            <p:ph idx="2" type="chart"/>
          </p:nvPr>
        </p:nvSpPr>
        <p:spPr>
          <a:xfrm>
            <a:off x="4896531" y="1093788"/>
            <a:ext cx="3714900" cy="52173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1pPr>
            <a:lvl2pPr lvl="1"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lvl="3"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lvl="4"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lvl="5"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699" name="Google Shape;1699;p211"/>
          <p:cNvSpPr txBox="1"/>
          <p:nvPr>
            <p:ph idx="3" type="body"/>
          </p:nvPr>
        </p:nvSpPr>
        <p:spPr>
          <a:xfrm>
            <a:off x="523188" y="5600700"/>
            <a:ext cx="3714000" cy="7023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Chart with Header">
  <p:cSld name="Half Page Chart with Header">
    <p:spTree>
      <p:nvGrpSpPr>
        <p:cNvPr id="1700" name="Shape 1700"/>
        <p:cNvGrpSpPr/>
        <p:nvPr/>
      </p:nvGrpSpPr>
      <p:grpSpPr>
        <a:xfrm>
          <a:off x="0" y="0"/>
          <a:ext cx="0" cy="0"/>
          <a:chOff x="0" y="0"/>
          <a:chExt cx="0" cy="0"/>
        </a:xfrm>
      </p:grpSpPr>
      <p:sp>
        <p:nvSpPr>
          <p:cNvPr id="1701" name="Google Shape;1701;p212"/>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2" name="Google Shape;1702;p212"/>
          <p:cNvSpPr txBox="1"/>
          <p:nvPr>
            <p:ph idx="1" type="body"/>
          </p:nvPr>
        </p:nvSpPr>
        <p:spPr>
          <a:xfrm>
            <a:off x="515024" y="2095500"/>
            <a:ext cx="3714000" cy="286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228600" lvl="3" marL="1828800" algn="l">
              <a:lnSpc>
                <a:spcPct val="100000"/>
              </a:lnSpc>
              <a:spcBef>
                <a:spcPts val="600"/>
              </a:spcBef>
              <a:spcAft>
                <a:spcPts val="0"/>
              </a:spcAft>
              <a:buClr>
                <a:schemeClr val="dk1"/>
              </a:buClr>
              <a:buSzPts val="1400"/>
              <a:buNone/>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3" name="Google Shape;1703;p212"/>
          <p:cNvSpPr/>
          <p:nvPr>
            <p:ph idx="2" type="chart"/>
          </p:nvPr>
        </p:nvSpPr>
        <p:spPr>
          <a:xfrm>
            <a:off x="4896531" y="1093788"/>
            <a:ext cx="3714900" cy="52173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1pPr>
            <a:lvl2pPr lvl="1"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lvl="3"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lvl="4"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lvl="5"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704" name="Google Shape;1704;p212"/>
          <p:cNvSpPr txBox="1"/>
          <p:nvPr>
            <p:ph idx="3" type="body"/>
          </p:nvPr>
        </p:nvSpPr>
        <p:spPr>
          <a:xfrm>
            <a:off x="523188" y="5600700"/>
            <a:ext cx="3714000" cy="7023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5" name="Google Shape;1705;p212"/>
          <p:cNvSpPr txBox="1"/>
          <p:nvPr>
            <p:ph idx="4" type="body"/>
          </p:nvPr>
        </p:nvSpPr>
        <p:spPr>
          <a:xfrm>
            <a:off x="514350" y="1066800"/>
            <a:ext cx="37140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Page Chart with Header">
  <p:cSld name="2/3 Page Chart with Header">
    <p:spTree>
      <p:nvGrpSpPr>
        <p:cNvPr id="1706" name="Shape 1706"/>
        <p:cNvGrpSpPr/>
        <p:nvPr/>
      </p:nvGrpSpPr>
      <p:grpSpPr>
        <a:xfrm>
          <a:off x="0" y="0"/>
          <a:ext cx="0" cy="0"/>
          <a:chOff x="0" y="0"/>
          <a:chExt cx="0" cy="0"/>
        </a:xfrm>
      </p:grpSpPr>
      <p:sp>
        <p:nvSpPr>
          <p:cNvPr id="1707" name="Google Shape;1707;p213"/>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8" name="Google Shape;1708;p213"/>
          <p:cNvSpPr/>
          <p:nvPr>
            <p:ph idx="2" type="chart"/>
          </p:nvPr>
        </p:nvSpPr>
        <p:spPr>
          <a:xfrm>
            <a:off x="3505199" y="1066801"/>
            <a:ext cx="5106300" cy="46026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1pPr>
            <a:lvl2pPr lvl="1"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lvl="3"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lvl="4"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lvl="5"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709" name="Google Shape;1709;p213"/>
          <p:cNvSpPr txBox="1"/>
          <p:nvPr>
            <p:ph idx="1" type="body"/>
          </p:nvPr>
        </p:nvSpPr>
        <p:spPr>
          <a:xfrm>
            <a:off x="3505199" y="5895703"/>
            <a:ext cx="5106300" cy="3882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0" name="Google Shape;1710;p213"/>
          <p:cNvSpPr txBox="1"/>
          <p:nvPr>
            <p:ph idx="3" type="body"/>
          </p:nvPr>
        </p:nvSpPr>
        <p:spPr>
          <a:xfrm>
            <a:off x="515024" y="1069848"/>
            <a:ext cx="2343600" cy="3311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2000"/>
              <a:buNone/>
              <a:defRPr/>
            </a:lvl1pPr>
            <a:lvl2pPr indent="-342900" lvl="1" marL="914400" algn="l">
              <a:lnSpc>
                <a:spcPct val="100000"/>
              </a:lnSpc>
              <a:spcBef>
                <a:spcPts val="1200"/>
              </a:spcBef>
              <a:spcAft>
                <a:spcPts val="0"/>
              </a:spcAft>
              <a:buClr>
                <a:schemeClr val="dk1"/>
              </a:buClr>
              <a:buSzPts val="1800"/>
              <a:buChar char="•"/>
              <a:defRPr sz="1800"/>
            </a:lvl2pPr>
            <a:lvl3pPr indent="-342900" lvl="2" marL="1371600" algn="l">
              <a:lnSpc>
                <a:spcPct val="100000"/>
              </a:lnSpc>
              <a:spcBef>
                <a:spcPts val="600"/>
              </a:spcBef>
              <a:spcAft>
                <a:spcPts val="0"/>
              </a:spcAft>
              <a:buClr>
                <a:schemeClr val="dk1"/>
              </a:buClr>
              <a:buSzPts val="1800"/>
              <a:buChar char="–"/>
              <a:defRPr/>
            </a:lvl3pPr>
            <a:lvl4pPr indent="-228600" lvl="3" marL="1828800" algn="l">
              <a:lnSpc>
                <a:spcPct val="100000"/>
              </a:lnSpc>
              <a:spcBef>
                <a:spcPts val="600"/>
              </a:spcBef>
              <a:spcAft>
                <a:spcPts val="0"/>
              </a:spcAft>
              <a:buClr>
                <a:schemeClr val="dk1"/>
              </a:buClr>
              <a:buSzPts val="1400"/>
              <a:buNone/>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Table">
  <p:cSld name="2/3 Table">
    <p:spTree>
      <p:nvGrpSpPr>
        <p:cNvPr id="1711" name="Shape 1711"/>
        <p:cNvGrpSpPr/>
        <p:nvPr/>
      </p:nvGrpSpPr>
      <p:grpSpPr>
        <a:xfrm>
          <a:off x="0" y="0"/>
          <a:ext cx="0" cy="0"/>
          <a:chOff x="0" y="0"/>
          <a:chExt cx="0" cy="0"/>
        </a:xfrm>
      </p:grpSpPr>
      <p:sp>
        <p:nvSpPr>
          <p:cNvPr id="1712" name="Google Shape;1712;p214"/>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13" name="Google Shape;1713;p214"/>
          <p:cNvSpPr txBox="1"/>
          <p:nvPr>
            <p:ph idx="1" type="body"/>
          </p:nvPr>
        </p:nvSpPr>
        <p:spPr>
          <a:xfrm>
            <a:off x="515024" y="1069848"/>
            <a:ext cx="2343600" cy="3311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2000"/>
              <a:buNone/>
              <a:defRPr/>
            </a:lvl1pPr>
            <a:lvl2pPr indent="-342900" lvl="1" marL="914400" algn="l">
              <a:lnSpc>
                <a:spcPct val="100000"/>
              </a:lnSpc>
              <a:spcBef>
                <a:spcPts val="1000"/>
              </a:spcBef>
              <a:spcAft>
                <a:spcPts val="0"/>
              </a:spcAft>
              <a:buClr>
                <a:schemeClr val="dk1"/>
              </a:buClr>
              <a:buSzPts val="1800"/>
              <a:buChar char="•"/>
              <a:defRPr sz="1800"/>
            </a:lvl2pPr>
            <a:lvl3pPr indent="-342900" lvl="2" marL="1371600" algn="l">
              <a:lnSpc>
                <a:spcPct val="100000"/>
              </a:lnSpc>
              <a:spcBef>
                <a:spcPts val="600"/>
              </a:spcBef>
              <a:spcAft>
                <a:spcPts val="0"/>
              </a:spcAft>
              <a:buClr>
                <a:schemeClr val="dk1"/>
              </a:buClr>
              <a:buSzPts val="1800"/>
              <a:buChar char="–"/>
              <a:defRPr/>
            </a:lvl3pPr>
            <a:lvl4pPr indent="-228600" lvl="3" marL="1828800" algn="l">
              <a:lnSpc>
                <a:spcPct val="100000"/>
              </a:lnSpc>
              <a:spcBef>
                <a:spcPts val="600"/>
              </a:spcBef>
              <a:spcAft>
                <a:spcPts val="0"/>
              </a:spcAft>
              <a:buClr>
                <a:schemeClr val="dk1"/>
              </a:buClr>
              <a:buSzPts val="1400"/>
              <a:buNone/>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4" name="Google Shape;1714;p214"/>
          <p:cNvSpPr txBox="1"/>
          <p:nvPr>
            <p:ph idx="2" type="body"/>
          </p:nvPr>
        </p:nvSpPr>
        <p:spPr>
          <a:xfrm>
            <a:off x="3276600" y="6209517"/>
            <a:ext cx="53496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hart with Spark Sidebar">
  <p:cSld name="Title Chart with Spark Sidebar">
    <p:spTree>
      <p:nvGrpSpPr>
        <p:cNvPr id="1715" name="Shape 1715"/>
        <p:cNvGrpSpPr/>
        <p:nvPr/>
      </p:nvGrpSpPr>
      <p:grpSpPr>
        <a:xfrm>
          <a:off x="0" y="0"/>
          <a:ext cx="0" cy="0"/>
          <a:chOff x="0" y="0"/>
          <a:chExt cx="0" cy="0"/>
        </a:xfrm>
      </p:grpSpPr>
      <p:sp>
        <p:nvSpPr>
          <p:cNvPr id="1716" name="Google Shape;1716;p215"/>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17" name="Google Shape;1717;p215"/>
          <p:cNvSpPr txBox="1"/>
          <p:nvPr>
            <p:ph idx="1" type="body"/>
          </p:nvPr>
        </p:nvSpPr>
        <p:spPr>
          <a:xfrm>
            <a:off x="513160" y="1066800"/>
            <a:ext cx="5201700" cy="8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8" name="Google Shape;1718;p215"/>
          <p:cNvSpPr/>
          <p:nvPr>
            <p:ph idx="2" type="chart"/>
          </p:nvPr>
        </p:nvSpPr>
        <p:spPr>
          <a:xfrm>
            <a:off x="513626" y="1973040"/>
            <a:ext cx="5201400" cy="43815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1pPr>
            <a:lvl2pPr lvl="1"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lvl="3"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lvl="4"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lvl="5"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719" name="Google Shape;1719;p215"/>
          <p:cNvSpPr txBox="1"/>
          <p:nvPr>
            <p:ph idx="3" type="body"/>
          </p:nvPr>
        </p:nvSpPr>
        <p:spPr>
          <a:xfrm>
            <a:off x="6217921" y="1973040"/>
            <a:ext cx="2412600" cy="1321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2000"/>
              <a:buNone/>
              <a:defRPr b="1" sz="2000">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0" name="Google Shape;1720;p215"/>
          <p:cNvSpPr txBox="1"/>
          <p:nvPr>
            <p:ph idx="4" type="body"/>
          </p:nvPr>
        </p:nvSpPr>
        <p:spPr>
          <a:xfrm>
            <a:off x="6217920" y="5055275"/>
            <a:ext cx="2412600" cy="12993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1000"/>
              <a:buFont typeface="Roboto"/>
              <a:buNone/>
              <a:defRPr b="0" sz="10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with Spark Sidebar">
  <p:cSld name="Title Text with Spark Sidebar">
    <p:spTree>
      <p:nvGrpSpPr>
        <p:cNvPr id="1721" name="Shape 1721"/>
        <p:cNvGrpSpPr/>
        <p:nvPr/>
      </p:nvGrpSpPr>
      <p:grpSpPr>
        <a:xfrm>
          <a:off x="0" y="0"/>
          <a:ext cx="0" cy="0"/>
          <a:chOff x="0" y="0"/>
          <a:chExt cx="0" cy="0"/>
        </a:xfrm>
      </p:grpSpPr>
      <p:sp>
        <p:nvSpPr>
          <p:cNvPr id="1722" name="Google Shape;1722;p216"/>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3" name="Google Shape;1723;p216"/>
          <p:cNvSpPr txBox="1"/>
          <p:nvPr>
            <p:ph idx="1" type="body"/>
          </p:nvPr>
        </p:nvSpPr>
        <p:spPr>
          <a:xfrm>
            <a:off x="514350" y="1066800"/>
            <a:ext cx="51984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4" name="Google Shape;1724;p216"/>
          <p:cNvSpPr txBox="1"/>
          <p:nvPr>
            <p:ph idx="2" type="body"/>
          </p:nvPr>
        </p:nvSpPr>
        <p:spPr>
          <a:xfrm>
            <a:off x="514350" y="2095500"/>
            <a:ext cx="5198400" cy="3848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5" name="Google Shape;1725;p216"/>
          <p:cNvSpPr txBox="1"/>
          <p:nvPr>
            <p:ph idx="3" type="body"/>
          </p:nvPr>
        </p:nvSpPr>
        <p:spPr>
          <a:xfrm>
            <a:off x="516117" y="6209517"/>
            <a:ext cx="51984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6" name="Google Shape;1726;p216"/>
          <p:cNvSpPr txBox="1"/>
          <p:nvPr>
            <p:ph idx="4" type="body"/>
          </p:nvPr>
        </p:nvSpPr>
        <p:spPr>
          <a:xfrm>
            <a:off x="6166076" y="2556498"/>
            <a:ext cx="2464200" cy="1321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2000"/>
              <a:buNone/>
              <a:defRPr b="1" sz="2000">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6" name="Shape 246"/>
        <p:cNvGrpSpPr/>
        <p:nvPr/>
      </p:nvGrpSpPr>
      <p:grpSpPr>
        <a:xfrm>
          <a:off x="0" y="0"/>
          <a:ext cx="0" cy="0"/>
          <a:chOff x="0" y="0"/>
          <a:chExt cx="0" cy="0"/>
        </a:xfrm>
      </p:grpSpPr>
      <p:sp>
        <p:nvSpPr>
          <p:cNvPr id="247" name="Google Shape;247;p23"/>
          <p:cNvSpPr txBox="1"/>
          <p:nvPr>
            <p:ph type="title"/>
          </p:nvPr>
        </p:nvSpPr>
        <p:spPr>
          <a:xfrm>
            <a:off x="902669" y="762000"/>
            <a:ext cx="7337700" cy="10668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48" name="Google Shape;248;p23"/>
          <p:cNvSpPr txBox="1"/>
          <p:nvPr>
            <p:ph idx="10" type="dt"/>
          </p:nvPr>
        </p:nvSpPr>
        <p:spPr>
          <a:xfrm>
            <a:off x="1600200" y="6447651"/>
            <a:ext cx="1737300" cy="3651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9" name="Google Shape;249;p23"/>
          <p:cNvSpPr txBox="1"/>
          <p:nvPr>
            <p:ph idx="11" type="ftr"/>
          </p:nvPr>
        </p:nvSpPr>
        <p:spPr>
          <a:xfrm>
            <a:off x="3714750" y="6452800"/>
            <a:ext cx="4876800" cy="3651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0" name="Google Shape;250;p23"/>
          <p:cNvSpPr txBox="1"/>
          <p:nvPr>
            <p:ph idx="12" type="sldNum"/>
          </p:nvPr>
        </p:nvSpPr>
        <p:spPr>
          <a:xfrm>
            <a:off x="914400" y="6447681"/>
            <a:ext cx="640200" cy="3651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0" marR="0" rtl="0" algn="l">
              <a:spcBef>
                <a:spcPts val="0"/>
              </a:spcBef>
              <a:buNone/>
              <a:defRPr b="0" i="0" sz="1200" u="none" cap="none" strike="noStrike">
                <a:solidFill>
                  <a:schemeClr val="dk1"/>
                </a:solidFill>
                <a:latin typeface="Calibri"/>
                <a:ea typeface="Calibri"/>
                <a:cs typeface="Calibri"/>
                <a:sym typeface="Calibri"/>
              </a:defRPr>
            </a:lvl2pPr>
            <a:lvl3pPr indent="0" lvl="2" marL="0" marR="0" rtl="0" algn="l">
              <a:spcBef>
                <a:spcPts val="0"/>
              </a:spcBef>
              <a:buNone/>
              <a:defRPr b="0" i="0" sz="1200" u="none" cap="none" strike="noStrike">
                <a:solidFill>
                  <a:schemeClr val="dk1"/>
                </a:solidFill>
                <a:latin typeface="Calibri"/>
                <a:ea typeface="Calibri"/>
                <a:cs typeface="Calibri"/>
                <a:sym typeface="Calibri"/>
              </a:defRPr>
            </a:lvl3pPr>
            <a:lvl4pPr indent="0" lvl="3" marL="0" marR="0" rtl="0" algn="l">
              <a:spcBef>
                <a:spcPts val="0"/>
              </a:spcBef>
              <a:buNone/>
              <a:defRPr b="0" i="0" sz="1200" u="none" cap="none" strike="noStrike">
                <a:solidFill>
                  <a:schemeClr val="dk1"/>
                </a:solidFill>
                <a:latin typeface="Calibri"/>
                <a:ea typeface="Calibri"/>
                <a:cs typeface="Calibri"/>
                <a:sym typeface="Calibri"/>
              </a:defRPr>
            </a:lvl4pPr>
            <a:lvl5pPr indent="0" lvl="4" marL="0" marR="0" rtl="0" algn="l">
              <a:spcBef>
                <a:spcPts val="0"/>
              </a:spcBef>
              <a:buNone/>
              <a:defRPr b="0" i="0" sz="1200" u="none" cap="none" strike="noStrike">
                <a:solidFill>
                  <a:schemeClr val="dk1"/>
                </a:solidFill>
                <a:latin typeface="Calibri"/>
                <a:ea typeface="Calibri"/>
                <a:cs typeface="Calibri"/>
                <a:sym typeface="Calibri"/>
              </a:defRPr>
            </a:lvl5pPr>
            <a:lvl6pPr indent="0" lvl="5" marL="0" marR="0" rtl="0" algn="l">
              <a:spcBef>
                <a:spcPts val="0"/>
              </a:spcBef>
              <a:buNone/>
              <a:defRPr b="0" i="0" sz="1200" u="none" cap="none" strike="noStrike">
                <a:solidFill>
                  <a:schemeClr val="dk1"/>
                </a:solidFill>
                <a:latin typeface="Calibri"/>
                <a:ea typeface="Calibri"/>
                <a:cs typeface="Calibri"/>
                <a:sym typeface="Calibri"/>
              </a:defRPr>
            </a:lvl6pPr>
            <a:lvl7pPr indent="0" lvl="6" marL="0" marR="0" rtl="0" algn="l">
              <a:spcBef>
                <a:spcPts val="0"/>
              </a:spcBef>
              <a:buNone/>
              <a:defRPr b="0" i="0" sz="1200" u="none" cap="none" strike="noStrike">
                <a:solidFill>
                  <a:schemeClr val="dk1"/>
                </a:solidFill>
                <a:latin typeface="Calibri"/>
                <a:ea typeface="Calibri"/>
                <a:cs typeface="Calibri"/>
                <a:sym typeface="Calibri"/>
              </a:defRPr>
            </a:lvl7pPr>
            <a:lvl8pPr indent="0" lvl="7" marL="0" marR="0" rtl="0" algn="l">
              <a:spcBef>
                <a:spcPts val="0"/>
              </a:spcBef>
              <a:buNone/>
              <a:defRPr b="0" i="0" sz="1200" u="none" cap="none" strike="noStrike">
                <a:solidFill>
                  <a:schemeClr val="dk1"/>
                </a:solidFill>
                <a:latin typeface="Calibri"/>
                <a:ea typeface="Calibri"/>
                <a:cs typeface="Calibri"/>
                <a:sym typeface="Calibri"/>
              </a:defRPr>
            </a:lvl8pPr>
            <a:lvl9pPr indent="0" lvl="8" marL="0" marR="0" rtl="0" algn="l">
              <a:spcBef>
                <a:spcPts val="0"/>
              </a:spcBef>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Width Chart">
  <p:cSld name="Full Width Chart">
    <p:spTree>
      <p:nvGrpSpPr>
        <p:cNvPr id="1727" name="Shape 1727"/>
        <p:cNvGrpSpPr/>
        <p:nvPr/>
      </p:nvGrpSpPr>
      <p:grpSpPr>
        <a:xfrm>
          <a:off x="0" y="0"/>
          <a:ext cx="0" cy="0"/>
          <a:chOff x="0" y="0"/>
          <a:chExt cx="0" cy="0"/>
        </a:xfrm>
      </p:grpSpPr>
      <p:sp>
        <p:nvSpPr>
          <p:cNvPr id="1728" name="Google Shape;1728;p217"/>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9" name="Google Shape;1729;p217"/>
          <p:cNvSpPr txBox="1"/>
          <p:nvPr>
            <p:ph idx="1" type="body"/>
          </p:nvPr>
        </p:nvSpPr>
        <p:spPr>
          <a:xfrm>
            <a:off x="514350" y="1066800"/>
            <a:ext cx="73152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0" name="Google Shape;1730;p217"/>
          <p:cNvSpPr txBox="1"/>
          <p:nvPr>
            <p:ph idx="2" type="body"/>
          </p:nvPr>
        </p:nvSpPr>
        <p:spPr>
          <a:xfrm>
            <a:off x="516117" y="6059487"/>
            <a:ext cx="3876300" cy="439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867970"/>
              </a:buClr>
              <a:buSzPts val="1000"/>
              <a:buFont typeface="Roboto"/>
              <a:buNone/>
              <a:defRPr b="0" sz="10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1" name="Google Shape;1731;p217"/>
          <p:cNvSpPr txBox="1"/>
          <p:nvPr>
            <p:ph idx="3" type="body"/>
          </p:nvPr>
        </p:nvSpPr>
        <p:spPr>
          <a:xfrm>
            <a:off x="4751614" y="6059487"/>
            <a:ext cx="3876300" cy="439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867970"/>
              </a:buClr>
              <a:buSzPts val="1000"/>
              <a:buFont typeface="Roboto"/>
              <a:buNone/>
              <a:defRPr b="0" sz="10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2" name="Google Shape;1732;p217"/>
          <p:cNvSpPr/>
          <p:nvPr>
            <p:ph idx="4" type="chart"/>
          </p:nvPr>
        </p:nvSpPr>
        <p:spPr>
          <a:xfrm>
            <a:off x="515541" y="2095500"/>
            <a:ext cx="8112900" cy="38481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1pPr>
            <a:lvl2pPr lvl="1"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lvl="3"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lvl="4"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lvl="5"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Width Table">
  <p:cSld name="Full Width Table">
    <p:spTree>
      <p:nvGrpSpPr>
        <p:cNvPr id="1733" name="Shape 1733"/>
        <p:cNvGrpSpPr/>
        <p:nvPr/>
      </p:nvGrpSpPr>
      <p:grpSpPr>
        <a:xfrm>
          <a:off x="0" y="0"/>
          <a:ext cx="0" cy="0"/>
          <a:chOff x="0" y="0"/>
          <a:chExt cx="0" cy="0"/>
        </a:xfrm>
      </p:grpSpPr>
      <p:sp>
        <p:nvSpPr>
          <p:cNvPr id="1734" name="Google Shape;1734;p218"/>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5" name="Google Shape;1735;p218"/>
          <p:cNvSpPr txBox="1"/>
          <p:nvPr>
            <p:ph idx="1" type="body"/>
          </p:nvPr>
        </p:nvSpPr>
        <p:spPr>
          <a:xfrm>
            <a:off x="514350" y="1066800"/>
            <a:ext cx="73152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6" name="Google Shape;1736;p218"/>
          <p:cNvSpPr/>
          <p:nvPr>
            <p:ph idx="2" type="chart"/>
          </p:nvPr>
        </p:nvSpPr>
        <p:spPr>
          <a:xfrm>
            <a:off x="514350" y="2095500"/>
            <a:ext cx="8115300" cy="38481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1pPr>
            <a:lvl2pPr lvl="1"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lvl="3"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lvl="4"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lvl="5"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737" name="Google Shape;1737;p218"/>
          <p:cNvSpPr txBox="1"/>
          <p:nvPr>
            <p:ph idx="3" type="body"/>
          </p:nvPr>
        </p:nvSpPr>
        <p:spPr>
          <a:xfrm>
            <a:off x="516117" y="6059487"/>
            <a:ext cx="3876300" cy="439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867970"/>
              </a:buClr>
              <a:buSzPts val="1000"/>
              <a:buFont typeface="Roboto"/>
              <a:buNone/>
              <a:defRPr b="0" sz="10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8" name="Google Shape;1738;p218"/>
          <p:cNvSpPr txBox="1"/>
          <p:nvPr>
            <p:ph idx="4" type="body"/>
          </p:nvPr>
        </p:nvSpPr>
        <p:spPr>
          <a:xfrm>
            <a:off x="4751614" y="6059487"/>
            <a:ext cx="3876300" cy="439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867970"/>
              </a:buClr>
              <a:buSzPts val="1000"/>
              <a:buFont typeface="Roboto"/>
              <a:buNone/>
              <a:defRPr b="0" sz="10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Width Title Picture Bullets">
  <p:cSld name="Full Width Title Picture Bullets">
    <p:spTree>
      <p:nvGrpSpPr>
        <p:cNvPr id="1739" name="Shape 1739"/>
        <p:cNvGrpSpPr/>
        <p:nvPr/>
      </p:nvGrpSpPr>
      <p:grpSpPr>
        <a:xfrm>
          <a:off x="0" y="0"/>
          <a:ext cx="0" cy="0"/>
          <a:chOff x="0" y="0"/>
          <a:chExt cx="0" cy="0"/>
        </a:xfrm>
      </p:grpSpPr>
      <p:sp>
        <p:nvSpPr>
          <p:cNvPr id="1740" name="Google Shape;1740;p219"/>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41" name="Google Shape;1741;p219"/>
          <p:cNvSpPr txBox="1"/>
          <p:nvPr>
            <p:ph idx="1" type="body"/>
          </p:nvPr>
        </p:nvSpPr>
        <p:spPr>
          <a:xfrm>
            <a:off x="514350" y="1066800"/>
            <a:ext cx="73152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2" name="Google Shape;1742;p219"/>
          <p:cNvSpPr txBox="1"/>
          <p:nvPr>
            <p:ph idx="2" type="body"/>
          </p:nvPr>
        </p:nvSpPr>
        <p:spPr>
          <a:xfrm>
            <a:off x="6115049" y="2084544"/>
            <a:ext cx="2514600" cy="3816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3" name="Google Shape;1743;p219"/>
          <p:cNvSpPr/>
          <p:nvPr>
            <p:ph idx="3" type="pic"/>
          </p:nvPr>
        </p:nvSpPr>
        <p:spPr>
          <a:xfrm>
            <a:off x="514349" y="2095500"/>
            <a:ext cx="5212200" cy="3816300"/>
          </a:xfrm>
          <a:prstGeom prst="rect">
            <a:avLst/>
          </a:prstGeom>
          <a:noFill/>
          <a:ln>
            <a:noFill/>
          </a:ln>
        </p:spPr>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showMasterSp="0">
  <p:cSld name="Stats">
    <p:bg>
      <p:bgPr>
        <a:solidFill>
          <a:schemeClr val="dk1"/>
        </a:solidFill>
      </p:bgPr>
    </p:bg>
    <p:spTree>
      <p:nvGrpSpPr>
        <p:cNvPr id="1744" name="Shape 1744"/>
        <p:cNvGrpSpPr/>
        <p:nvPr/>
      </p:nvGrpSpPr>
      <p:grpSpPr>
        <a:xfrm>
          <a:off x="0" y="0"/>
          <a:ext cx="0" cy="0"/>
          <a:chOff x="0" y="0"/>
          <a:chExt cx="0" cy="0"/>
        </a:xfrm>
      </p:grpSpPr>
      <p:sp>
        <p:nvSpPr>
          <p:cNvPr id="1745" name="Google Shape;1745;p220"/>
          <p:cNvSpPr txBox="1"/>
          <p:nvPr/>
        </p:nvSpPr>
        <p:spPr>
          <a:xfrm>
            <a:off x="8564078" y="152401"/>
            <a:ext cx="4371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800">
              <a:solidFill>
                <a:schemeClr val="lt1"/>
              </a:solidFill>
              <a:latin typeface="Roboto"/>
              <a:ea typeface="Roboto"/>
              <a:cs typeface="Roboto"/>
              <a:sym typeface="Roboto"/>
            </a:endParaRPr>
          </a:p>
        </p:txBody>
      </p:sp>
      <p:sp>
        <p:nvSpPr>
          <p:cNvPr id="1746" name="Google Shape;1746;p220"/>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747" name="Google Shape;1747;p220"/>
          <p:cNvGrpSpPr/>
          <p:nvPr/>
        </p:nvGrpSpPr>
        <p:grpSpPr>
          <a:xfrm>
            <a:off x="0" y="0"/>
            <a:ext cx="9144000" cy="540902"/>
            <a:chOff x="0" y="0"/>
            <a:chExt cx="12192000" cy="540902"/>
          </a:xfrm>
        </p:grpSpPr>
        <p:cxnSp>
          <p:nvCxnSpPr>
            <p:cNvPr id="1748" name="Google Shape;1748;p220"/>
            <p:cNvCxnSpPr/>
            <p:nvPr/>
          </p:nvCxnSpPr>
          <p:spPr>
            <a:xfrm>
              <a:off x="0" y="540902"/>
              <a:ext cx="12192000" cy="0"/>
            </a:xfrm>
            <a:prstGeom prst="straightConnector1">
              <a:avLst/>
            </a:prstGeom>
            <a:noFill/>
            <a:ln cap="flat" cmpd="sng" w="9525">
              <a:solidFill>
                <a:srgbClr val="867970"/>
              </a:solidFill>
              <a:prstDash val="solid"/>
              <a:miter lim="800000"/>
              <a:headEnd len="sm" w="sm" type="none"/>
              <a:tailEnd len="sm" w="sm" type="none"/>
            </a:ln>
          </p:spPr>
        </p:cxnSp>
        <p:cxnSp>
          <p:nvCxnSpPr>
            <p:cNvPr id="1749" name="Google Shape;1749;p220"/>
            <p:cNvCxnSpPr/>
            <p:nvPr/>
          </p:nvCxnSpPr>
          <p:spPr>
            <a:xfrm>
              <a:off x="11487491" y="0"/>
              <a:ext cx="0" cy="540900"/>
            </a:xfrm>
            <a:prstGeom prst="straightConnector1">
              <a:avLst/>
            </a:prstGeom>
            <a:noFill/>
            <a:ln cap="flat" cmpd="sng" w="9525">
              <a:solidFill>
                <a:srgbClr val="867970"/>
              </a:solidFill>
              <a:prstDash val="solid"/>
              <a:miter lim="800000"/>
              <a:headEnd len="sm" w="sm" type="none"/>
              <a:tailEnd len="sm" w="sm" type="none"/>
            </a:ln>
          </p:spPr>
        </p:cxnSp>
      </p:grpSp>
      <p:pic>
        <p:nvPicPr>
          <p:cNvPr id="1750" name="Google Shape;1750;p220"/>
          <p:cNvPicPr preferRelativeResize="0"/>
          <p:nvPr/>
        </p:nvPicPr>
        <p:blipFill rotWithShape="1">
          <a:blip r:embed="rId2">
            <a:alphaModFix/>
          </a:blip>
          <a:srcRect b="0" l="0" r="0" t="0"/>
          <a:stretch/>
        </p:blipFill>
        <p:spPr>
          <a:xfrm>
            <a:off x="6924739" y="189834"/>
            <a:ext cx="1451506" cy="134107"/>
          </a:xfrm>
          <a:prstGeom prst="rect">
            <a:avLst/>
          </a:prstGeom>
          <a:noFill/>
          <a:ln>
            <a:noFill/>
          </a:ln>
        </p:spPr>
      </p:pic>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Title" showMasterSp="0">
  <p:cSld name="Stats Title">
    <p:bg>
      <p:bgPr>
        <a:solidFill>
          <a:schemeClr val="dk1"/>
        </a:solidFill>
      </p:bgPr>
    </p:bg>
    <p:spTree>
      <p:nvGrpSpPr>
        <p:cNvPr id="1751" name="Shape 1751"/>
        <p:cNvGrpSpPr/>
        <p:nvPr/>
      </p:nvGrpSpPr>
      <p:grpSpPr>
        <a:xfrm>
          <a:off x="0" y="0"/>
          <a:ext cx="0" cy="0"/>
          <a:chOff x="0" y="0"/>
          <a:chExt cx="0" cy="0"/>
        </a:xfrm>
      </p:grpSpPr>
      <p:sp>
        <p:nvSpPr>
          <p:cNvPr id="1752" name="Google Shape;1752;p221"/>
          <p:cNvSpPr txBox="1"/>
          <p:nvPr/>
        </p:nvSpPr>
        <p:spPr>
          <a:xfrm>
            <a:off x="8564078" y="152401"/>
            <a:ext cx="4371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800">
              <a:solidFill>
                <a:schemeClr val="lt1"/>
              </a:solidFill>
              <a:latin typeface="Roboto"/>
              <a:ea typeface="Roboto"/>
              <a:cs typeface="Roboto"/>
              <a:sym typeface="Roboto"/>
            </a:endParaRPr>
          </a:p>
        </p:txBody>
      </p:sp>
      <p:sp>
        <p:nvSpPr>
          <p:cNvPr id="1753" name="Google Shape;1753;p221"/>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4" name="Google Shape;1754;p221"/>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3200"/>
              <a:buNone/>
              <a:defRPr b="0" sz="3200">
                <a:solidFill>
                  <a:schemeClr val="lt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755" name="Google Shape;1755;p221"/>
          <p:cNvGrpSpPr/>
          <p:nvPr/>
        </p:nvGrpSpPr>
        <p:grpSpPr>
          <a:xfrm>
            <a:off x="0" y="0"/>
            <a:ext cx="9144000" cy="540902"/>
            <a:chOff x="0" y="0"/>
            <a:chExt cx="12192000" cy="540902"/>
          </a:xfrm>
        </p:grpSpPr>
        <p:cxnSp>
          <p:nvCxnSpPr>
            <p:cNvPr id="1756" name="Google Shape;1756;p221"/>
            <p:cNvCxnSpPr/>
            <p:nvPr/>
          </p:nvCxnSpPr>
          <p:spPr>
            <a:xfrm>
              <a:off x="0" y="540902"/>
              <a:ext cx="12192000" cy="0"/>
            </a:xfrm>
            <a:prstGeom prst="straightConnector1">
              <a:avLst/>
            </a:prstGeom>
            <a:noFill/>
            <a:ln cap="flat" cmpd="sng" w="9525">
              <a:solidFill>
                <a:srgbClr val="867970"/>
              </a:solidFill>
              <a:prstDash val="solid"/>
              <a:miter lim="800000"/>
              <a:headEnd len="sm" w="sm" type="none"/>
              <a:tailEnd len="sm" w="sm" type="none"/>
            </a:ln>
          </p:spPr>
        </p:cxnSp>
        <p:cxnSp>
          <p:nvCxnSpPr>
            <p:cNvPr id="1757" name="Google Shape;1757;p221"/>
            <p:cNvCxnSpPr/>
            <p:nvPr/>
          </p:nvCxnSpPr>
          <p:spPr>
            <a:xfrm>
              <a:off x="11487491" y="0"/>
              <a:ext cx="0" cy="540900"/>
            </a:xfrm>
            <a:prstGeom prst="straightConnector1">
              <a:avLst/>
            </a:prstGeom>
            <a:noFill/>
            <a:ln cap="flat" cmpd="sng" w="9525">
              <a:solidFill>
                <a:srgbClr val="867970"/>
              </a:solidFill>
              <a:prstDash val="solid"/>
              <a:miter lim="800000"/>
              <a:headEnd len="sm" w="sm" type="none"/>
              <a:tailEnd len="sm" w="sm" type="none"/>
            </a:ln>
          </p:spPr>
        </p:cxnSp>
      </p:grpSp>
      <p:pic>
        <p:nvPicPr>
          <p:cNvPr id="1758" name="Google Shape;1758;p221"/>
          <p:cNvPicPr preferRelativeResize="0"/>
          <p:nvPr/>
        </p:nvPicPr>
        <p:blipFill rotWithShape="1">
          <a:blip r:embed="rId2">
            <a:alphaModFix/>
          </a:blip>
          <a:srcRect b="0" l="0" r="0" t="0"/>
          <a:stretch/>
        </p:blipFill>
        <p:spPr>
          <a:xfrm>
            <a:off x="6924739" y="189834"/>
            <a:ext cx="1451506" cy="134107"/>
          </a:xfrm>
          <a:prstGeom prst="rect">
            <a:avLst/>
          </a:prstGeom>
          <a:noFill/>
          <a:ln>
            <a:noFill/>
          </a:ln>
        </p:spPr>
      </p:pic>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2 Col" showMasterSp="0">
  <p:cSld name="Stats 2 Col">
    <p:bg>
      <p:bgPr>
        <a:solidFill>
          <a:schemeClr val="dk1"/>
        </a:solidFill>
      </p:bgPr>
    </p:bg>
    <p:spTree>
      <p:nvGrpSpPr>
        <p:cNvPr id="1759" name="Shape 1759"/>
        <p:cNvGrpSpPr/>
        <p:nvPr/>
      </p:nvGrpSpPr>
      <p:grpSpPr>
        <a:xfrm>
          <a:off x="0" y="0"/>
          <a:ext cx="0" cy="0"/>
          <a:chOff x="0" y="0"/>
          <a:chExt cx="0" cy="0"/>
        </a:xfrm>
      </p:grpSpPr>
      <p:sp>
        <p:nvSpPr>
          <p:cNvPr id="1760" name="Google Shape;1760;p222"/>
          <p:cNvSpPr txBox="1"/>
          <p:nvPr/>
        </p:nvSpPr>
        <p:spPr>
          <a:xfrm>
            <a:off x="8564078" y="152401"/>
            <a:ext cx="4371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800">
              <a:solidFill>
                <a:schemeClr val="lt1"/>
              </a:solidFill>
              <a:latin typeface="Roboto"/>
              <a:ea typeface="Roboto"/>
              <a:cs typeface="Roboto"/>
              <a:sym typeface="Roboto"/>
            </a:endParaRPr>
          </a:p>
        </p:txBody>
      </p:sp>
      <p:sp>
        <p:nvSpPr>
          <p:cNvPr id="1761" name="Google Shape;1761;p222"/>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2" name="Google Shape;1762;p222"/>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3200"/>
              <a:buNone/>
              <a:defRPr b="0" sz="3200">
                <a:solidFill>
                  <a:schemeClr val="lt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3" name="Google Shape;1763;p222"/>
          <p:cNvSpPr txBox="1"/>
          <p:nvPr>
            <p:ph idx="2" type="body"/>
          </p:nvPr>
        </p:nvSpPr>
        <p:spPr>
          <a:xfrm>
            <a:off x="1094014" y="2490894"/>
            <a:ext cx="2743200" cy="958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6500"/>
              <a:buNone/>
              <a:defRPr b="0" sz="6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4" name="Google Shape;1764;p222"/>
          <p:cNvSpPr txBox="1"/>
          <p:nvPr>
            <p:ph idx="3" type="body"/>
          </p:nvPr>
        </p:nvSpPr>
        <p:spPr>
          <a:xfrm>
            <a:off x="1094014" y="3557048"/>
            <a:ext cx="27432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1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5" name="Google Shape;1765;p222"/>
          <p:cNvSpPr txBox="1"/>
          <p:nvPr>
            <p:ph idx="4" type="body"/>
          </p:nvPr>
        </p:nvSpPr>
        <p:spPr>
          <a:xfrm>
            <a:off x="5298623" y="2490894"/>
            <a:ext cx="2743200" cy="958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6500"/>
              <a:buNone/>
              <a:defRPr b="0" sz="6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6" name="Google Shape;1766;p222"/>
          <p:cNvSpPr txBox="1"/>
          <p:nvPr>
            <p:ph idx="5" type="body"/>
          </p:nvPr>
        </p:nvSpPr>
        <p:spPr>
          <a:xfrm>
            <a:off x="5298623" y="3557048"/>
            <a:ext cx="27432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1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767" name="Google Shape;1767;p222"/>
          <p:cNvGrpSpPr/>
          <p:nvPr/>
        </p:nvGrpSpPr>
        <p:grpSpPr>
          <a:xfrm>
            <a:off x="0" y="0"/>
            <a:ext cx="9144000" cy="540902"/>
            <a:chOff x="0" y="0"/>
            <a:chExt cx="12192000" cy="540902"/>
          </a:xfrm>
        </p:grpSpPr>
        <p:cxnSp>
          <p:nvCxnSpPr>
            <p:cNvPr id="1768" name="Google Shape;1768;p222"/>
            <p:cNvCxnSpPr/>
            <p:nvPr/>
          </p:nvCxnSpPr>
          <p:spPr>
            <a:xfrm>
              <a:off x="0" y="540902"/>
              <a:ext cx="12192000" cy="0"/>
            </a:xfrm>
            <a:prstGeom prst="straightConnector1">
              <a:avLst/>
            </a:prstGeom>
            <a:noFill/>
            <a:ln cap="flat" cmpd="sng" w="9525">
              <a:solidFill>
                <a:srgbClr val="867970"/>
              </a:solidFill>
              <a:prstDash val="solid"/>
              <a:miter lim="800000"/>
              <a:headEnd len="sm" w="sm" type="none"/>
              <a:tailEnd len="sm" w="sm" type="none"/>
            </a:ln>
          </p:spPr>
        </p:cxnSp>
        <p:cxnSp>
          <p:nvCxnSpPr>
            <p:cNvPr id="1769" name="Google Shape;1769;p222"/>
            <p:cNvCxnSpPr/>
            <p:nvPr/>
          </p:nvCxnSpPr>
          <p:spPr>
            <a:xfrm>
              <a:off x="11487491" y="0"/>
              <a:ext cx="0" cy="540900"/>
            </a:xfrm>
            <a:prstGeom prst="straightConnector1">
              <a:avLst/>
            </a:prstGeom>
            <a:noFill/>
            <a:ln cap="flat" cmpd="sng" w="9525">
              <a:solidFill>
                <a:srgbClr val="867970"/>
              </a:solidFill>
              <a:prstDash val="solid"/>
              <a:miter lim="800000"/>
              <a:headEnd len="sm" w="sm" type="none"/>
              <a:tailEnd len="sm" w="sm" type="none"/>
            </a:ln>
          </p:spPr>
        </p:cxnSp>
      </p:grpSp>
      <p:pic>
        <p:nvPicPr>
          <p:cNvPr id="1770" name="Google Shape;1770;p222"/>
          <p:cNvPicPr preferRelativeResize="0"/>
          <p:nvPr/>
        </p:nvPicPr>
        <p:blipFill rotWithShape="1">
          <a:blip r:embed="rId2">
            <a:alphaModFix/>
          </a:blip>
          <a:srcRect b="0" l="0" r="0" t="0"/>
          <a:stretch/>
        </p:blipFill>
        <p:spPr>
          <a:xfrm>
            <a:off x="6924739" y="189834"/>
            <a:ext cx="1451506" cy="134107"/>
          </a:xfrm>
          <a:prstGeom prst="rect">
            <a:avLst/>
          </a:prstGeom>
          <a:noFill/>
          <a:ln>
            <a:noFill/>
          </a:ln>
        </p:spPr>
      </p:pic>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3 Col" showMasterSp="0">
  <p:cSld name="Stats 3 Col">
    <p:bg>
      <p:bgPr>
        <a:solidFill>
          <a:schemeClr val="dk1"/>
        </a:solidFill>
      </p:bgPr>
    </p:bg>
    <p:spTree>
      <p:nvGrpSpPr>
        <p:cNvPr id="1771" name="Shape 1771"/>
        <p:cNvGrpSpPr/>
        <p:nvPr/>
      </p:nvGrpSpPr>
      <p:grpSpPr>
        <a:xfrm>
          <a:off x="0" y="0"/>
          <a:ext cx="0" cy="0"/>
          <a:chOff x="0" y="0"/>
          <a:chExt cx="0" cy="0"/>
        </a:xfrm>
      </p:grpSpPr>
      <p:sp>
        <p:nvSpPr>
          <p:cNvPr id="1772" name="Google Shape;1772;p223"/>
          <p:cNvSpPr txBox="1"/>
          <p:nvPr/>
        </p:nvSpPr>
        <p:spPr>
          <a:xfrm>
            <a:off x="8564078" y="152401"/>
            <a:ext cx="4371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800">
              <a:solidFill>
                <a:schemeClr val="lt1"/>
              </a:solidFill>
              <a:latin typeface="Roboto"/>
              <a:ea typeface="Roboto"/>
              <a:cs typeface="Roboto"/>
              <a:sym typeface="Roboto"/>
            </a:endParaRPr>
          </a:p>
        </p:txBody>
      </p:sp>
      <p:sp>
        <p:nvSpPr>
          <p:cNvPr id="1773" name="Google Shape;1773;p223"/>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74" name="Google Shape;1774;p223"/>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3200"/>
              <a:buNone/>
              <a:defRPr b="0" sz="3200">
                <a:solidFill>
                  <a:schemeClr val="lt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5" name="Google Shape;1775;p223"/>
          <p:cNvSpPr txBox="1"/>
          <p:nvPr>
            <p:ph idx="2" type="body"/>
          </p:nvPr>
        </p:nvSpPr>
        <p:spPr>
          <a:xfrm>
            <a:off x="514350" y="2392921"/>
            <a:ext cx="2400300" cy="845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5500"/>
              <a:buNone/>
              <a:defRPr b="0" sz="5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6" name="Google Shape;1776;p223"/>
          <p:cNvSpPr txBox="1"/>
          <p:nvPr>
            <p:ph idx="3" type="body"/>
          </p:nvPr>
        </p:nvSpPr>
        <p:spPr>
          <a:xfrm>
            <a:off x="514350" y="3336614"/>
            <a:ext cx="24003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1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7" name="Google Shape;1777;p223"/>
          <p:cNvSpPr txBox="1"/>
          <p:nvPr>
            <p:ph idx="4" type="body"/>
          </p:nvPr>
        </p:nvSpPr>
        <p:spPr>
          <a:xfrm>
            <a:off x="3376264" y="2392921"/>
            <a:ext cx="2400300" cy="845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5500"/>
              <a:buNone/>
              <a:defRPr b="0" sz="5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8" name="Google Shape;1778;p223"/>
          <p:cNvSpPr txBox="1"/>
          <p:nvPr>
            <p:ph idx="5" type="body"/>
          </p:nvPr>
        </p:nvSpPr>
        <p:spPr>
          <a:xfrm>
            <a:off x="3371850" y="3336614"/>
            <a:ext cx="24003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1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9" name="Google Shape;1779;p223"/>
          <p:cNvSpPr txBox="1"/>
          <p:nvPr>
            <p:ph idx="6" type="body"/>
          </p:nvPr>
        </p:nvSpPr>
        <p:spPr>
          <a:xfrm>
            <a:off x="6238178" y="2392921"/>
            <a:ext cx="2400300" cy="845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5500"/>
              <a:buNone/>
              <a:defRPr b="0" sz="5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0" name="Google Shape;1780;p223"/>
          <p:cNvSpPr txBox="1"/>
          <p:nvPr>
            <p:ph idx="7" type="body"/>
          </p:nvPr>
        </p:nvSpPr>
        <p:spPr>
          <a:xfrm>
            <a:off x="6215318" y="3336614"/>
            <a:ext cx="24003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1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781" name="Google Shape;1781;p223"/>
          <p:cNvGrpSpPr/>
          <p:nvPr/>
        </p:nvGrpSpPr>
        <p:grpSpPr>
          <a:xfrm>
            <a:off x="0" y="0"/>
            <a:ext cx="9144000" cy="540902"/>
            <a:chOff x="0" y="0"/>
            <a:chExt cx="12192000" cy="540902"/>
          </a:xfrm>
        </p:grpSpPr>
        <p:cxnSp>
          <p:nvCxnSpPr>
            <p:cNvPr id="1782" name="Google Shape;1782;p223"/>
            <p:cNvCxnSpPr/>
            <p:nvPr/>
          </p:nvCxnSpPr>
          <p:spPr>
            <a:xfrm>
              <a:off x="0" y="540902"/>
              <a:ext cx="12192000" cy="0"/>
            </a:xfrm>
            <a:prstGeom prst="straightConnector1">
              <a:avLst/>
            </a:prstGeom>
            <a:noFill/>
            <a:ln cap="flat" cmpd="sng" w="9525">
              <a:solidFill>
                <a:srgbClr val="867970"/>
              </a:solidFill>
              <a:prstDash val="solid"/>
              <a:miter lim="800000"/>
              <a:headEnd len="sm" w="sm" type="none"/>
              <a:tailEnd len="sm" w="sm" type="none"/>
            </a:ln>
          </p:spPr>
        </p:cxnSp>
        <p:cxnSp>
          <p:nvCxnSpPr>
            <p:cNvPr id="1783" name="Google Shape;1783;p223"/>
            <p:cNvCxnSpPr/>
            <p:nvPr/>
          </p:nvCxnSpPr>
          <p:spPr>
            <a:xfrm>
              <a:off x="11487491" y="0"/>
              <a:ext cx="0" cy="540900"/>
            </a:xfrm>
            <a:prstGeom prst="straightConnector1">
              <a:avLst/>
            </a:prstGeom>
            <a:noFill/>
            <a:ln cap="flat" cmpd="sng" w="9525">
              <a:solidFill>
                <a:srgbClr val="867970"/>
              </a:solidFill>
              <a:prstDash val="solid"/>
              <a:miter lim="800000"/>
              <a:headEnd len="sm" w="sm" type="none"/>
              <a:tailEnd len="sm" w="sm" type="none"/>
            </a:ln>
          </p:spPr>
        </p:cxnSp>
      </p:grpSp>
      <p:pic>
        <p:nvPicPr>
          <p:cNvPr id="1784" name="Google Shape;1784;p223"/>
          <p:cNvPicPr preferRelativeResize="0"/>
          <p:nvPr/>
        </p:nvPicPr>
        <p:blipFill rotWithShape="1">
          <a:blip r:embed="rId2">
            <a:alphaModFix/>
          </a:blip>
          <a:srcRect b="0" l="0" r="0" t="0"/>
          <a:stretch/>
        </p:blipFill>
        <p:spPr>
          <a:xfrm>
            <a:off x="6924739" y="189834"/>
            <a:ext cx="1451506" cy="134107"/>
          </a:xfrm>
          <a:prstGeom prst="rect">
            <a:avLst/>
          </a:prstGeom>
          <a:noFill/>
          <a:ln>
            <a:noFill/>
          </a:ln>
        </p:spPr>
      </p:pic>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4 Col" showMasterSp="0">
  <p:cSld name="Stats 4 Col">
    <p:bg>
      <p:bgPr>
        <a:solidFill>
          <a:schemeClr val="dk1"/>
        </a:solidFill>
      </p:bgPr>
    </p:bg>
    <p:spTree>
      <p:nvGrpSpPr>
        <p:cNvPr id="1785" name="Shape 1785"/>
        <p:cNvGrpSpPr/>
        <p:nvPr/>
      </p:nvGrpSpPr>
      <p:grpSpPr>
        <a:xfrm>
          <a:off x="0" y="0"/>
          <a:ext cx="0" cy="0"/>
          <a:chOff x="0" y="0"/>
          <a:chExt cx="0" cy="0"/>
        </a:xfrm>
      </p:grpSpPr>
      <p:sp>
        <p:nvSpPr>
          <p:cNvPr id="1786" name="Google Shape;1786;p224"/>
          <p:cNvSpPr txBox="1"/>
          <p:nvPr/>
        </p:nvSpPr>
        <p:spPr>
          <a:xfrm>
            <a:off x="8564078" y="152401"/>
            <a:ext cx="4371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800">
              <a:solidFill>
                <a:schemeClr val="lt1"/>
              </a:solidFill>
              <a:latin typeface="Roboto"/>
              <a:ea typeface="Roboto"/>
              <a:cs typeface="Roboto"/>
              <a:sym typeface="Roboto"/>
            </a:endParaRPr>
          </a:p>
        </p:txBody>
      </p:sp>
      <p:sp>
        <p:nvSpPr>
          <p:cNvPr id="1787" name="Google Shape;1787;p224"/>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88" name="Google Shape;1788;p224"/>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3200"/>
              <a:buNone/>
              <a:defRPr b="0" sz="3200">
                <a:solidFill>
                  <a:schemeClr val="lt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9" name="Google Shape;1789;p224"/>
          <p:cNvSpPr txBox="1"/>
          <p:nvPr>
            <p:ph idx="2" type="body"/>
          </p:nvPr>
        </p:nvSpPr>
        <p:spPr>
          <a:xfrm>
            <a:off x="523188" y="2512667"/>
            <a:ext cx="1714500" cy="845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5500"/>
              <a:buNone/>
              <a:defRPr b="0" sz="5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0" name="Google Shape;1790;p224"/>
          <p:cNvSpPr txBox="1"/>
          <p:nvPr>
            <p:ph idx="3" type="body"/>
          </p:nvPr>
        </p:nvSpPr>
        <p:spPr>
          <a:xfrm>
            <a:off x="523188" y="3482227"/>
            <a:ext cx="17145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0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17500" lvl="3" marL="1828800" algn="l">
              <a:lnSpc>
                <a:spcPct val="100000"/>
              </a:lnSpc>
              <a:spcBef>
                <a:spcPts val="600"/>
              </a:spcBef>
              <a:spcAft>
                <a:spcPts val="0"/>
              </a:spcAft>
              <a:buClr>
                <a:schemeClr val="lt1"/>
              </a:buClr>
              <a:buSzPts val="1400"/>
              <a:buChar char="•"/>
              <a:defRPr sz="1400">
                <a:solidFill>
                  <a:schemeClr val="lt1"/>
                </a:solidFill>
              </a:defRPr>
            </a:lvl4pPr>
            <a:lvl5pPr indent="-317500" lvl="4" marL="2286000" algn="l">
              <a:lnSpc>
                <a:spcPct val="100000"/>
              </a:lnSpc>
              <a:spcBef>
                <a:spcPts val="600"/>
              </a:spcBef>
              <a:spcAft>
                <a:spcPts val="0"/>
              </a:spcAft>
              <a:buClr>
                <a:schemeClr val="lt1"/>
              </a:buClr>
              <a:buSzPts val="1400"/>
              <a:buChar char="–"/>
              <a:defRPr sz="14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1" name="Google Shape;1791;p224"/>
          <p:cNvSpPr txBox="1"/>
          <p:nvPr>
            <p:ph idx="4" type="body"/>
          </p:nvPr>
        </p:nvSpPr>
        <p:spPr>
          <a:xfrm>
            <a:off x="2649165" y="2512667"/>
            <a:ext cx="1714500" cy="845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5500"/>
              <a:buNone/>
              <a:defRPr b="0" sz="5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2" name="Google Shape;1792;p224"/>
          <p:cNvSpPr txBox="1"/>
          <p:nvPr>
            <p:ph idx="5" type="body"/>
          </p:nvPr>
        </p:nvSpPr>
        <p:spPr>
          <a:xfrm>
            <a:off x="2649164" y="3482227"/>
            <a:ext cx="17145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0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17500" lvl="3" marL="1828800" algn="l">
              <a:lnSpc>
                <a:spcPct val="100000"/>
              </a:lnSpc>
              <a:spcBef>
                <a:spcPts val="600"/>
              </a:spcBef>
              <a:spcAft>
                <a:spcPts val="0"/>
              </a:spcAft>
              <a:buClr>
                <a:schemeClr val="lt1"/>
              </a:buClr>
              <a:buSzPts val="1400"/>
              <a:buChar char="•"/>
              <a:defRPr sz="1400">
                <a:solidFill>
                  <a:schemeClr val="lt1"/>
                </a:solidFill>
              </a:defRPr>
            </a:lvl4pPr>
            <a:lvl5pPr indent="-317500" lvl="4" marL="2286000" algn="l">
              <a:lnSpc>
                <a:spcPct val="100000"/>
              </a:lnSpc>
              <a:spcBef>
                <a:spcPts val="600"/>
              </a:spcBef>
              <a:spcAft>
                <a:spcPts val="0"/>
              </a:spcAft>
              <a:buClr>
                <a:schemeClr val="lt1"/>
              </a:buClr>
              <a:buSzPts val="1400"/>
              <a:buChar char="–"/>
              <a:defRPr sz="14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3" name="Google Shape;1793;p224"/>
          <p:cNvSpPr txBox="1"/>
          <p:nvPr>
            <p:ph idx="6" type="body"/>
          </p:nvPr>
        </p:nvSpPr>
        <p:spPr>
          <a:xfrm>
            <a:off x="4775141" y="2512667"/>
            <a:ext cx="1714500" cy="845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5500"/>
              <a:buNone/>
              <a:defRPr b="0" sz="5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4" name="Google Shape;1794;p224"/>
          <p:cNvSpPr txBox="1"/>
          <p:nvPr>
            <p:ph idx="7" type="body"/>
          </p:nvPr>
        </p:nvSpPr>
        <p:spPr>
          <a:xfrm>
            <a:off x="4775141" y="3482227"/>
            <a:ext cx="17145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0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17500" lvl="3" marL="1828800" algn="l">
              <a:lnSpc>
                <a:spcPct val="100000"/>
              </a:lnSpc>
              <a:spcBef>
                <a:spcPts val="600"/>
              </a:spcBef>
              <a:spcAft>
                <a:spcPts val="0"/>
              </a:spcAft>
              <a:buClr>
                <a:schemeClr val="lt1"/>
              </a:buClr>
              <a:buSzPts val="1400"/>
              <a:buChar char="•"/>
              <a:defRPr sz="1400">
                <a:solidFill>
                  <a:schemeClr val="lt1"/>
                </a:solidFill>
              </a:defRPr>
            </a:lvl4pPr>
            <a:lvl5pPr indent="-317500" lvl="4" marL="2286000" algn="l">
              <a:lnSpc>
                <a:spcPct val="100000"/>
              </a:lnSpc>
              <a:spcBef>
                <a:spcPts val="600"/>
              </a:spcBef>
              <a:spcAft>
                <a:spcPts val="0"/>
              </a:spcAft>
              <a:buClr>
                <a:schemeClr val="lt1"/>
              </a:buClr>
              <a:buSzPts val="1400"/>
              <a:buChar char="–"/>
              <a:defRPr sz="14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5" name="Google Shape;1795;p224"/>
          <p:cNvSpPr txBox="1"/>
          <p:nvPr>
            <p:ph idx="8" type="body"/>
          </p:nvPr>
        </p:nvSpPr>
        <p:spPr>
          <a:xfrm>
            <a:off x="6901118" y="2512667"/>
            <a:ext cx="1714500" cy="845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5500"/>
              <a:buNone/>
              <a:defRPr b="0" sz="5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6" name="Google Shape;1796;p224"/>
          <p:cNvSpPr txBox="1"/>
          <p:nvPr>
            <p:ph idx="9" type="body"/>
          </p:nvPr>
        </p:nvSpPr>
        <p:spPr>
          <a:xfrm>
            <a:off x="6901118" y="3482227"/>
            <a:ext cx="17145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0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17500" lvl="3" marL="1828800" algn="l">
              <a:lnSpc>
                <a:spcPct val="100000"/>
              </a:lnSpc>
              <a:spcBef>
                <a:spcPts val="600"/>
              </a:spcBef>
              <a:spcAft>
                <a:spcPts val="0"/>
              </a:spcAft>
              <a:buClr>
                <a:schemeClr val="lt1"/>
              </a:buClr>
              <a:buSzPts val="1400"/>
              <a:buChar char="•"/>
              <a:defRPr sz="1400">
                <a:solidFill>
                  <a:schemeClr val="lt1"/>
                </a:solidFill>
              </a:defRPr>
            </a:lvl4pPr>
            <a:lvl5pPr indent="-317500" lvl="4" marL="2286000" algn="l">
              <a:lnSpc>
                <a:spcPct val="100000"/>
              </a:lnSpc>
              <a:spcBef>
                <a:spcPts val="600"/>
              </a:spcBef>
              <a:spcAft>
                <a:spcPts val="0"/>
              </a:spcAft>
              <a:buClr>
                <a:schemeClr val="lt1"/>
              </a:buClr>
              <a:buSzPts val="1400"/>
              <a:buChar char="–"/>
              <a:defRPr sz="14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797" name="Google Shape;1797;p224"/>
          <p:cNvGrpSpPr/>
          <p:nvPr/>
        </p:nvGrpSpPr>
        <p:grpSpPr>
          <a:xfrm>
            <a:off x="0" y="0"/>
            <a:ext cx="9144000" cy="540902"/>
            <a:chOff x="0" y="0"/>
            <a:chExt cx="12192000" cy="540902"/>
          </a:xfrm>
        </p:grpSpPr>
        <p:cxnSp>
          <p:nvCxnSpPr>
            <p:cNvPr id="1798" name="Google Shape;1798;p224"/>
            <p:cNvCxnSpPr/>
            <p:nvPr/>
          </p:nvCxnSpPr>
          <p:spPr>
            <a:xfrm>
              <a:off x="0" y="540902"/>
              <a:ext cx="12192000" cy="0"/>
            </a:xfrm>
            <a:prstGeom prst="straightConnector1">
              <a:avLst/>
            </a:prstGeom>
            <a:noFill/>
            <a:ln cap="flat" cmpd="sng" w="9525">
              <a:solidFill>
                <a:srgbClr val="867970"/>
              </a:solidFill>
              <a:prstDash val="solid"/>
              <a:miter lim="800000"/>
              <a:headEnd len="sm" w="sm" type="none"/>
              <a:tailEnd len="sm" w="sm" type="none"/>
            </a:ln>
          </p:spPr>
        </p:cxnSp>
        <p:cxnSp>
          <p:nvCxnSpPr>
            <p:cNvPr id="1799" name="Google Shape;1799;p224"/>
            <p:cNvCxnSpPr/>
            <p:nvPr/>
          </p:nvCxnSpPr>
          <p:spPr>
            <a:xfrm>
              <a:off x="11487491" y="0"/>
              <a:ext cx="0" cy="540900"/>
            </a:xfrm>
            <a:prstGeom prst="straightConnector1">
              <a:avLst/>
            </a:prstGeom>
            <a:noFill/>
            <a:ln cap="flat" cmpd="sng" w="9525">
              <a:solidFill>
                <a:srgbClr val="867970"/>
              </a:solidFill>
              <a:prstDash val="solid"/>
              <a:miter lim="800000"/>
              <a:headEnd len="sm" w="sm" type="none"/>
              <a:tailEnd len="sm" w="sm" type="none"/>
            </a:ln>
          </p:spPr>
        </p:cxnSp>
      </p:grpSp>
      <p:pic>
        <p:nvPicPr>
          <p:cNvPr id="1800" name="Google Shape;1800;p224"/>
          <p:cNvPicPr preferRelativeResize="0"/>
          <p:nvPr/>
        </p:nvPicPr>
        <p:blipFill rotWithShape="1">
          <a:blip r:embed="rId2">
            <a:alphaModFix/>
          </a:blip>
          <a:srcRect b="0" l="0" r="0" t="0"/>
          <a:stretch/>
        </p:blipFill>
        <p:spPr>
          <a:xfrm>
            <a:off x="6924739" y="189834"/>
            <a:ext cx="1451506" cy="134107"/>
          </a:xfrm>
          <a:prstGeom prst="rect">
            <a:avLst/>
          </a:prstGeom>
          <a:noFill/>
          <a:ln>
            <a:noFill/>
          </a:ln>
        </p:spPr>
      </p:pic>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Quad" showMasterSp="0">
  <p:cSld name="Stats Quad">
    <p:bg>
      <p:bgPr>
        <a:solidFill>
          <a:schemeClr val="dk1"/>
        </a:solidFill>
      </p:bgPr>
    </p:bg>
    <p:spTree>
      <p:nvGrpSpPr>
        <p:cNvPr id="1801" name="Shape 1801"/>
        <p:cNvGrpSpPr/>
        <p:nvPr/>
      </p:nvGrpSpPr>
      <p:grpSpPr>
        <a:xfrm>
          <a:off x="0" y="0"/>
          <a:ext cx="0" cy="0"/>
          <a:chOff x="0" y="0"/>
          <a:chExt cx="0" cy="0"/>
        </a:xfrm>
      </p:grpSpPr>
      <p:sp>
        <p:nvSpPr>
          <p:cNvPr id="1802" name="Google Shape;1802;p225"/>
          <p:cNvSpPr txBox="1"/>
          <p:nvPr/>
        </p:nvSpPr>
        <p:spPr>
          <a:xfrm>
            <a:off x="8564078" y="152401"/>
            <a:ext cx="4371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800">
              <a:solidFill>
                <a:schemeClr val="lt1"/>
              </a:solidFill>
              <a:latin typeface="Roboto"/>
              <a:ea typeface="Roboto"/>
              <a:cs typeface="Roboto"/>
              <a:sym typeface="Roboto"/>
            </a:endParaRPr>
          </a:p>
        </p:txBody>
      </p:sp>
      <p:sp>
        <p:nvSpPr>
          <p:cNvPr id="1803" name="Google Shape;1803;p225"/>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04" name="Google Shape;1804;p225"/>
          <p:cNvSpPr txBox="1"/>
          <p:nvPr>
            <p:ph idx="1" type="body"/>
          </p:nvPr>
        </p:nvSpPr>
        <p:spPr>
          <a:xfrm>
            <a:off x="1774172" y="1451804"/>
            <a:ext cx="2522400" cy="958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6000"/>
              <a:buNone/>
              <a:defRPr b="0" sz="60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5" name="Google Shape;1805;p225"/>
          <p:cNvSpPr txBox="1"/>
          <p:nvPr>
            <p:ph idx="2" type="body"/>
          </p:nvPr>
        </p:nvSpPr>
        <p:spPr>
          <a:xfrm>
            <a:off x="1774172" y="2420329"/>
            <a:ext cx="2522400" cy="856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lt1"/>
              </a:buClr>
              <a:buSzPts val="2600"/>
              <a:buNone/>
              <a:defRPr b="1" sz="2600">
                <a:solidFill>
                  <a:schemeClr val="lt1"/>
                </a:solidFill>
                <a:latin typeface="Roboto"/>
                <a:ea typeface="Roboto"/>
                <a:cs typeface="Roboto"/>
                <a:sym typeface="Roboto"/>
              </a:defRPr>
            </a:lvl1pPr>
            <a:lvl2pPr indent="-228600" lvl="1" marL="914400" algn="l">
              <a:lnSpc>
                <a:spcPct val="110000"/>
              </a:lnSpc>
              <a:spcBef>
                <a:spcPts val="1200"/>
              </a:spcBef>
              <a:spcAft>
                <a:spcPts val="0"/>
              </a:spcAft>
              <a:buClr>
                <a:schemeClr val="lt1"/>
              </a:buClr>
              <a:buSzPts val="1600"/>
              <a:buNone/>
              <a:defRPr b="0" i="0" sz="1600">
                <a:solidFill>
                  <a:schemeClr val="lt1"/>
                </a:solidFill>
                <a:latin typeface="Roboto"/>
                <a:ea typeface="Roboto"/>
                <a:cs typeface="Roboto"/>
                <a:sym typeface="Roboto"/>
              </a:defRPr>
            </a:lvl2pPr>
            <a:lvl3pPr indent="-330200" lvl="2" marL="1371600" algn="l">
              <a:lnSpc>
                <a:spcPct val="100000"/>
              </a:lnSpc>
              <a:spcBef>
                <a:spcPts val="6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6" name="Google Shape;1806;p225"/>
          <p:cNvSpPr txBox="1"/>
          <p:nvPr>
            <p:ph idx="3" type="body"/>
          </p:nvPr>
        </p:nvSpPr>
        <p:spPr>
          <a:xfrm>
            <a:off x="6115050" y="1451804"/>
            <a:ext cx="2522400" cy="958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6000"/>
              <a:buNone/>
              <a:defRPr b="0" sz="60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7" name="Google Shape;1807;p225"/>
          <p:cNvSpPr txBox="1"/>
          <p:nvPr>
            <p:ph idx="4" type="body"/>
          </p:nvPr>
        </p:nvSpPr>
        <p:spPr>
          <a:xfrm>
            <a:off x="6115050" y="2420329"/>
            <a:ext cx="2522400" cy="856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lt1"/>
              </a:buClr>
              <a:buSzPts val="2600"/>
              <a:buNone/>
              <a:defRPr b="1" sz="2600">
                <a:solidFill>
                  <a:schemeClr val="lt1"/>
                </a:solidFill>
              </a:defRPr>
            </a:lvl1pPr>
            <a:lvl2pPr indent="-228600" lvl="1" marL="914400" algn="l">
              <a:lnSpc>
                <a:spcPct val="110000"/>
              </a:lnSpc>
              <a:spcBef>
                <a:spcPts val="0"/>
              </a:spcBef>
              <a:spcAft>
                <a:spcPts val="0"/>
              </a:spcAft>
              <a:buClr>
                <a:schemeClr val="lt1"/>
              </a:buClr>
              <a:buSzPts val="1600"/>
              <a:buNone/>
              <a:defRPr sz="1600">
                <a:solidFill>
                  <a:schemeClr val="lt1"/>
                </a:solidFill>
              </a:defRPr>
            </a:lvl2pPr>
            <a:lvl3pPr indent="-330200" lvl="2" marL="1371600" algn="l">
              <a:lnSpc>
                <a:spcPct val="100000"/>
              </a:lnSpc>
              <a:spcBef>
                <a:spcPts val="6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8" name="Google Shape;1808;p225"/>
          <p:cNvSpPr txBox="1"/>
          <p:nvPr>
            <p:ph idx="5" type="body"/>
          </p:nvPr>
        </p:nvSpPr>
        <p:spPr>
          <a:xfrm>
            <a:off x="1774172" y="4518084"/>
            <a:ext cx="2522400" cy="958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6000"/>
              <a:buNone/>
              <a:defRPr b="0" sz="60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9" name="Google Shape;1809;p225"/>
          <p:cNvSpPr txBox="1"/>
          <p:nvPr>
            <p:ph idx="6" type="body"/>
          </p:nvPr>
        </p:nvSpPr>
        <p:spPr>
          <a:xfrm>
            <a:off x="1774172" y="5453951"/>
            <a:ext cx="2522400" cy="856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lt1"/>
              </a:buClr>
              <a:buSzPts val="2600"/>
              <a:buNone/>
              <a:defRPr b="1" sz="2600">
                <a:solidFill>
                  <a:schemeClr val="lt1"/>
                </a:solidFill>
                <a:latin typeface="Roboto"/>
                <a:ea typeface="Roboto"/>
                <a:cs typeface="Roboto"/>
                <a:sym typeface="Roboto"/>
              </a:defRPr>
            </a:lvl1pPr>
            <a:lvl2pPr indent="-228600" lvl="1" marL="914400" algn="l">
              <a:lnSpc>
                <a:spcPct val="110000"/>
              </a:lnSpc>
              <a:spcBef>
                <a:spcPts val="1200"/>
              </a:spcBef>
              <a:spcAft>
                <a:spcPts val="0"/>
              </a:spcAft>
              <a:buClr>
                <a:schemeClr val="lt1"/>
              </a:buClr>
              <a:buSzPts val="1600"/>
              <a:buNone/>
              <a:defRPr b="0" i="0" sz="1600">
                <a:solidFill>
                  <a:schemeClr val="lt1"/>
                </a:solidFill>
                <a:latin typeface="Roboto"/>
                <a:ea typeface="Roboto"/>
                <a:cs typeface="Roboto"/>
                <a:sym typeface="Roboto"/>
              </a:defRPr>
            </a:lvl2pPr>
            <a:lvl3pPr indent="-330200" lvl="2" marL="1371600" algn="l">
              <a:lnSpc>
                <a:spcPct val="100000"/>
              </a:lnSpc>
              <a:spcBef>
                <a:spcPts val="6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0" name="Google Shape;1810;p225"/>
          <p:cNvSpPr txBox="1"/>
          <p:nvPr>
            <p:ph idx="7" type="body"/>
          </p:nvPr>
        </p:nvSpPr>
        <p:spPr>
          <a:xfrm>
            <a:off x="6115050" y="4518084"/>
            <a:ext cx="2522400" cy="958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6000"/>
              <a:buNone/>
              <a:defRPr b="0" sz="60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1" name="Google Shape;1811;p225"/>
          <p:cNvSpPr txBox="1"/>
          <p:nvPr>
            <p:ph idx="8" type="body"/>
          </p:nvPr>
        </p:nvSpPr>
        <p:spPr>
          <a:xfrm>
            <a:off x="6115050" y="5453951"/>
            <a:ext cx="2522400" cy="856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lt1"/>
              </a:buClr>
              <a:buSzPts val="2600"/>
              <a:buNone/>
              <a:defRPr b="1" sz="2600">
                <a:solidFill>
                  <a:schemeClr val="lt1"/>
                </a:solidFill>
                <a:latin typeface="Roboto"/>
                <a:ea typeface="Roboto"/>
                <a:cs typeface="Roboto"/>
                <a:sym typeface="Roboto"/>
              </a:defRPr>
            </a:lvl1pPr>
            <a:lvl2pPr indent="-228600" lvl="1" marL="914400" algn="l">
              <a:lnSpc>
                <a:spcPct val="110000"/>
              </a:lnSpc>
              <a:spcBef>
                <a:spcPts val="1200"/>
              </a:spcBef>
              <a:spcAft>
                <a:spcPts val="0"/>
              </a:spcAft>
              <a:buClr>
                <a:schemeClr val="lt1"/>
              </a:buClr>
              <a:buSzPts val="1600"/>
              <a:buNone/>
              <a:defRPr b="0" i="0" sz="1600">
                <a:solidFill>
                  <a:schemeClr val="lt1"/>
                </a:solidFill>
                <a:latin typeface="Roboto"/>
                <a:ea typeface="Roboto"/>
                <a:cs typeface="Roboto"/>
                <a:sym typeface="Roboto"/>
              </a:defRPr>
            </a:lvl2pPr>
            <a:lvl3pPr indent="-330200" lvl="2" marL="1371600" algn="l">
              <a:lnSpc>
                <a:spcPct val="100000"/>
              </a:lnSpc>
              <a:spcBef>
                <a:spcPts val="6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812" name="Google Shape;1812;p225"/>
          <p:cNvGrpSpPr/>
          <p:nvPr/>
        </p:nvGrpSpPr>
        <p:grpSpPr>
          <a:xfrm>
            <a:off x="0" y="0"/>
            <a:ext cx="9144000" cy="540902"/>
            <a:chOff x="0" y="0"/>
            <a:chExt cx="12192000" cy="540902"/>
          </a:xfrm>
        </p:grpSpPr>
        <p:cxnSp>
          <p:nvCxnSpPr>
            <p:cNvPr id="1813" name="Google Shape;1813;p225"/>
            <p:cNvCxnSpPr/>
            <p:nvPr/>
          </p:nvCxnSpPr>
          <p:spPr>
            <a:xfrm>
              <a:off x="0" y="540902"/>
              <a:ext cx="12192000" cy="0"/>
            </a:xfrm>
            <a:prstGeom prst="straightConnector1">
              <a:avLst/>
            </a:prstGeom>
            <a:noFill/>
            <a:ln cap="flat" cmpd="sng" w="9525">
              <a:solidFill>
                <a:srgbClr val="867970"/>
              </a:solidFill>
              <a:prstDash val="solid"/>
              <a:miter lim="800000"/>
              <a:headEnd len="sm" w="sm" type="none"/>
              <a:tailEnd len="sm" w="sm" type="none"/>
            </a:ln>
          </p:spPr>
        </p:cxnSp>
        <p:cxnSp>
          <p:nvCxnSpPr>
            <p:cNvPr id="1814" name="Google Shape;1814;p225"/>
            <p:cNvCxnSpPr/>
            <p:nvPr/>
          </p:nvCxnSpPr>
          <p:spPr>
            <a:xfrm>
              <a:off x="11487491" y="0"/>
              <a:ext cx="0" cy="540900"/>
            </a:xfrm>
            <a:prstGeom prst="straightConnector1">
              <a:avLst/>
            </a:prstGeom>
            <a:noFill/>
            <a:ln cap="flat" cmpd="sng" w="9525">
              <a:solidFill>
                <a:srgbClr val="867970"/>
              </a:solidFill>
              <a:prstDash val="solid"/>
              <a:miter lim="800000"/>
              <a:headEnd len="sm" w="sm" type="none"/>
              <a:tailEnd len="sm" w="sm" type="none"/>
            </a:ln>
          </p:spPr>
        </p:cxnSp>
      </p:grpSp>
      <p:pic>
        <p:nvPicPr>
          <p:cNvPr id="1815" name="Google Shape;1815;p225"/>
          <p:cNvPicPr preferRelativeResize="0"/>
          <p:nvPr/>
        </p:nvPicPr>
        <p:blipFill rotWithShape="1">
          <a:blip r:embed="rId2">
            <a:alphaModFix/>
          </a:blip>
          <a:srcRect b="0" l="0" r="0" t="0"/>
          <a:stretch/>
        </p:blipFill>
        <p:spPr>
          <a:xfrm>
            <a:off x="6924739" y="189834"/>
            <a:ext cx="1451506" cy="134107"/>
          </a:xfrm>
          <a:prstGeom prst="rect">
            <a:avLst/>
          </a:prstGeom>
          <a:noFill/>
          <a:ln>
            <a:noFill/>
          </a:ln>
        </p:spPr>
      </p:pic>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s 2 Blocks">
  <p:cSld name="Quotes 2 Blocks">
    <p:bg>
      <p:bgPr>
        <a:blipFill>
          <a:blip r:embed="rId2">
            <a:alphaModFix amt="80000"/>
          </a:blip>
          <a:stretch>
            <a:fillRect/>
          </a:stretch>
        </a:blipFill>
      </p:bgPr>
    </p:bg>
    <p:spTree>
      <p:nvGrpSpPr>
        <p:cNvPr id="1816" name="Shape 1816"/>
        <p:cNvGrpSpPr/>
        <p:nvPr/>
      </p:nvGrpSpPr>
      <p:grpSpPr>
        <a:xfrm>
          <a:off x="0" y="0"/>
          <a:ext cx="0" cy="0"/>
          <a:chOff x="0" y="0"/>
          <a:chExt cx="0" cy="0"/>
        </a:xfrm>
      </p:grpSpPr>
      <p:sp>
        <p:nvSpPr>
          <p:cNvPr id="1817" name="Google Shape;1817;p226"/>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200"/>
              <a:buFont typeface="Roboto"/>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8" name="Google Shape;1818;p226"/>
          <p:cNvSpPr txBox="1"/>
          <p:nvPr>
            <p:ph idx="1" type="body"/>
          </p:nvPr>
        </p:nvSpPr>
        <p:spPr>
          <a:xfrm>
            <a:off x="930728" y="2811418"/>
            <a:ext cx="3202800" cy="29289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1"/>
              </a:buClr>
              <a:buSzPts val="2400"/>
              <a:buNone/>
              <a:defRPr b="0" i="0" sz="24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9" name="Google Shape;1819;p226"/>
          <p:cNvSpPr txBox="1"/>
          <p:nvPr>
            <p:ph idx="2" type="body"/>
          </p:nvPr>
        </p:nvSpPr>
        <p:spPr>
          <a:xfrm>
            <a:off x="5044346" y="2811418"/>
            <a:ext cx="3202800" cy="29289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1"/>
              </a:buClr>
              <a:buSzPts val="2400"/>
              <a:buNone/>
              <a:defRPr b="0" i="0" sz="24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0" name="Google Shape;1820;p226"/>
          <p:cNvSpPr txBox="1"/>
          <p:nvPr>
            <p:ph idx="3" type="body"/>
          </p:nvPr>
        </p:nvSpPr>
        <p:spPr>
          <a:xfrm>
            <a:off x="1121709" y="2051723"/>
            <a:ext cx="2820900" cy="663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1"/>
              </a:buClr>
              <a:buSzPts val="1800"/>
              <a:buNone/>
              <a:defRPr b="1" sz="1800">
                <a:solidFill>
                  <a:schemeClr val="dk1"/>
                </a:solidFill>
              </a:defRPr>
            </a:lvl1pPr>
            <a:lvl2pPr indent="-228600" lvl="1" marL="914400" algn="ctr">
              <a:lnSpc>
                <a:spcPct val="100000"/>
              </a:lnSpc>
              <a:spcBef>
                <a:spcPts val="0"/>
              </a:spcBef>
              <a:spcAft>
                <a:spcPts val="0"/>
              </a:spcAft>
              <a:buClr>
                <a:schemeClr val="dk1"/>
              </a:buClr>
              <a:buSzPts val="1800"/>
              <a:buNone/>
              <a:defRPr sz="1800">
                <a:solidFill>
                  <a:schemeClr val="dk1"/>
                </a:solidFill>
                <a:latin typeface="Roboto Light"/>
                <a:ea typeface="Roboto Light"/>
                <a:cs typeface="Roboto Light"/>
                <a:sym typeface="Roboto Light"/>
              </a:defRPr>
            </a:lvl2pPr>
            <a:lvl3pPr indent="-323850" lvl="2" marL="1371600" algn="l">
              <a:lnSpc>
                <a:spcPct val="100000"/>
              </a:lnSpc>
              <a:spcBef>
                <a:spcPts val="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1" name="Google Shape;1821;p226"/>
          <p:cNvSpPr txBox="1"/>
          <p:nvPr>
            <p:ph idx="4" type="body"/>
          </p:nvPr>
        </p:nvSpPr>
        <p:spPr>
          <a:xfrm>
            <a:off x="5235327" y="2051723"/>
            <a:ext cx="2820900" cy="663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1"/>
              </a:buClr>
              <a:buSzPts val="1800"/>
              <a:buNone/>
              <a:defRPr b="1" sz="1800">
                <a:solidFill>
                  <a:schemeClr val="dk1"/>
                </a:solidFill>
              </a:defRPr>
            </a:lvl1pPr>
            <a:lvl2pPr indent="-228600" lvl="1" marL="914400" algn="ctr">
              <a:lnSpc>
                <a:spcPct val="100000"/>
              </a:lnSpc>
              <a:spcBef>
                <a:spcPts val="0"/>
              </a:spcBef>
              <a:spcAft>
                <a:spcPts val="0"/>
              </a:spcAft>
              <a:buClr>
                <a:schemeClr val="dk1"/>
              </a:buClr>
              <a:buSzPts val="1800"/>
              <a:buNone/>
              <a:defRPr sz="1800">
                <a:solidFill>
                  <a:schemeClr val="dk1"/>
                </a:solidFill>
                <a:latin typeface="Roboto Light"/>
                <a:ea typeface="Roboto Light"/>
                <a:cs typeface="Roboto Light"/>
                <a:sym typeface="Roboto Light"/>
              </a:defRPr>
            </a:lvl2pPr>
            <a:lvl3pPr indent="-323850" lvl="2" marL="1371600" algn="l">
              <a:lnSpc>
                <a:spcPct val="100000"/>
              </a:lnSpc>
              <a:spcBef>
                <a:spcPts val="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2" name="Google Shape;1822;p226"/>
          <p:cNvSpPr/>
          <p:nvPr>
            <p:ph idx="5" type="pic"/>
          </p:nvPr>
        </p:nvSpPr>
        <p:spPr>
          <a:xfrm>
            <a:off x="2247464" y="1117600"/>
            <a:ext cx="569400" cy="569400"/>
          </a:xfrm>
          <a:prstGeom prst="ellipse">
            <a:avLst/>
          </a:prstGeom>
          <a:noFill/>
          <a:ln>
            <a:noFill/>
          </a:ln>
        </p:spPr>
      </p:sp>
      <p:sp>
        <p:nvSpPr>
          <p:cNvPr id="1823" name="Google Shape;1823;p226"/>
          <p:cNvSpPr/>
          <p:nvPr>
            <p:ph idx="6" type="pic"/>
          </p:nvPr>
        </p:nvSpPr>
        <p:spPr>
          <a:xfrm>
            <a:off x="6361082" y="1117600"/>
            <a:ext cx="569400" cy="569400"/>
          </a:xfrm>
          <a:prstGeom prst="ellipse">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1" name="Shape 251"/>
        <p:cNvGrpSpPr/>
        <p:nvPr/>
      </p:nvGrpSpPr>
      <p:grpSpPr>
        <a:xfrm>
          <a:off x="0" y="0"/>
          <a:ext cx="0" cy="0"/>
          <a:chOff x="0" y="0"/>
          <a:chExt cx="0" cy="0"/>
        </a:xfrm>
      </p:grpSpPr>
      <p:sp>
        <p:nvSpPr>
          <p:cNvPr id="252" name="Google Shape;252;p24"/>
          <p:cNvSpPr txBox="1"/>
          <p:nvPr>
            <p:ph idx="10" type="dt"/>
          </p:nvPr>
        </p:nvSpPr>
        <p:spPr>
          <a:xfrm>
            <a:off x="1600200" y="6447651"/>
            <a:ext cx="1737300" cy="3651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3" name="Google Shape;253;p24"/>
          <p:cNvSpPr txBox="1"/>
          <p:nvPr>
            <p:ph idx="11" type="ftr"/>
          </p:nvPr>
        </p:nvSpPr>
        <p:spPr>
          <a:xfrm>
            <a:off x="3714750" y="6452800"/>
            <a:ext cx="4876800" cy="3651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4" name="Google Shape;254;p24"/>
          <p:cNvSpPr txBox="1"/>
          <p:nvPr>
            <p:ph idx="12" type="sldNum"/>
          </p:nvPr>
        </p:nvSpPr>
        <p:spPr>
          <a:xfrm>
            <a:off x="914400" y="6447681"/>
            <a:ext cx="640200" cy="3651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0" marR="0" rtl="0" algn="l">
              <a:spcBef>
                <a:spcPts val="0"/>
              </a:spcBef>
              <a:buNone/>
              <a:defRPr b="0" i="0" sz="1200" u="none" cap="none" strike="noStrike">
                <a:solidFill>
                  <a:schemeClr val="dk1"/>
                </a:solidFill>
                <a:latin typeface="Calibri"/>
                <a:ea typeface="Calibri"/>
                <a:cs typeface="Calibri"/>
                <a:sym typeface="Calibri"/>
              </a:defRPr>
            </a:lvl2pPr>
            <a:lvl3pPr indent="0" lvl="2" marL="0" marR="0" rtl="0" algn="l">
              <a:spcBef>
                <a:spcPts val="0"/>
              </a:spcBef>
              <a:buNone/>
              <a:defRPr b="0" i="0" sz="1200" u="none" cap="none" strike="noStrike">
                <a:solidFill>
                  <a:schemeClr val="dk1"/>
                </a:solidFill>
                <a:latin typeface="Calibri"/>
                <a:ea typeface="Calibri"/>
                <a:cs typeface="Calibri"/>
                <a:sym typeface="Calibri"/>
              </a:defRPr>
            </a:lvl3pPr>
            <a:lvl4pPr indent="0" lvl="3" marL="0" marR="0" rtl="0" algn="l">
              <a:spcBef>
                <a:spcPts val="0"/>
              </a:spcBef>
              <a:buNone/>
              <a:defRPr b="0" i="0" sz="1200" u="none" cap="none" strike="noStrike">
                <a:solidFill>
                  <a:schemeClr val="dk1"/>
                </a:solidFill>
                <a:latin typeface="Calibri"/>
                <a:ea typeface="Calibri"/>
                <a:cs typeface="Calibri"/>
                <a:sym typeface="Calibri"/>
              </a:defRPr>
            </a:lvl4pPr>
            <a:lvl5pPr indent="0" lvl="4" marL="0" marR="0" rtl="0" algn="l">
              <a:spcBef>
                <a:spcPts val="0"/>
              </a:spcBef>
              <a:buNone/>
              <a:defRPr b="0" i="0" sz="1200" u="none" cap="none" strike="noStrike">
                <a:solidFill>
                  <a:schemeClr val="dk1"/>
                </a:solidFill>
                <a:latin typeface="Calibri"/>
                <a:ea typeface="Calibri"/>
                <a:cs typeface="Calibri"/>
                <a:sym typeface="Calibri"/>
              </a:defRPr>
            </a:lvl5pPr>
            <a:lvl6pPr indent="0" lvl="5" marL="0" marR="0" rtl="0" algn="l">
              <a:spcBef>
                <a:spcPts val="0"/>
              </a:spcBef>
              <a:buNone/>
              <a:defRPr b="0" i="0" sz="1200" u="none" cap="none" strike="noStrike">
                <a:solidFill>
                  <a:schemeClr val="dk1"/>
                </a:solidFill>
                <a:latin typeface="Calibri"/>
                <a:ea typeface="Calibri"/>
                <a:cs typeface="Calibri"/>
                <a:sym typeface="Calibri"/>
              </a:defRPr>
            </a:lvl6pPr>
            <a:lvl7pPr indent="0" lvl="6" marL="0" marR="0" rtl="0" algn="l">
              <a:spcBef>
                <a:spcPts val="0"/>
              </a:spcBef>
              <a:buNone/>
              <a:defRPr b="0" i="0" sz="1200" u="none" cap="none" strike="noStrike">
                <a:solidFill>
                  <a:schemeClr val="dk1"/>
                </a:solidFill>
                <a:latin typeface="Calibri"/>
                <a:ea typeface="Calibri"/>
                <a:cs typeface="Calibri"/>
                <a:sym typeface="Calibri"/>
              </a:defRPr>
            </a:lvl7pPr>
            <a:lvl8pPr indent="0" lvl="7" marL="0" marR="0" rtl="0" algn="l">
              <a:spcBef>
                <a:spcPts val="0"/>
              </a:spcBef>
              <a:buNone/>
              <a:defRPr b="0" i="0" sz="1200" u="none" cap="none" strike="noStrike">
                <a:solidFill>
                  <a:schemeClr val="dk1"/>
                </a:solidFill>
                <a:latin typeface="Calibri"/>
                <a:ea typeface="Calibri"/>
                <a:cs typeface="Calibri"/>
                <a:sym typeface="Calibri"/>
              </a:defRPr>
            </a:lvl8pPr>
            <a:lvl9pPr indent="0" lvl="8" marL="0" marR="0" rtl="0" algn="l">
              <a:spcBef>
                <a:spcPts val="0"/>
              </a:spcBef>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dership Quote">
  <p:cSld name="Leadership Quote">
    <p:bg>
      <p:bgPr>
        <a:blipFill>
          <a:blip r:embed="rId2">
            <a:alphaModFix amt="80000"/>
          </a:blip>
          <a:stretch>
            <a:fillRect/>
          </a:stretch>
        </a:blipFill>
      </p:bgPr>
    </p:bg>
    <p:spTree>
      <p:nvGrpSpPr>
        <p:cNvPr id="1824" name="Shape 1824"/>
        <p:cNvGrpSpPr/>
        <p:nvPr/>
      </p:nvGrpSpPr>
      <p:grpSpPr>
        <a:xfrm>
          <a:off x="0" y="0"/>
          <a:ext cx="0" cy="0"/>
          <a:chOff x="0" y="0"/>
          <a:chExt cx="0" cy="0"/>
        </a:xfrm>
      </p:grpSpPr>
      <p:sp>
        <p:nvSpPr>
          <p:cNvPr id="1825" name="Google Shape;1825;p227"/>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200"/>
              <a:buFont typeface="Roboto"/>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26" name="Google Shape;1826;p227"/>
          <p:cNvSpPr txBox="1"/>
          <p:nvPr>
            <p:ph idx="1" type="body"/>
          </p:nvPr>
        </p:nvSpPr>
        <p:spPr>
          <a:xfrm>
            <a:off x="1662249" y="3115855"/>
            <a:ext cx="5819400" cy="28989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1"/>
              </a:buClr>
              <a:buSzPts val="2500"/>
              <a:buNone/>
              <a:defRPr b="0" i="0" sz="25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7" name="Google Shape;1827;p227"/>
          <p:cNvSpPr txBox="1"/>
          <p:nvPr>
            <p:ph idx="2" type="body"/>
          </p:nvPr>
        </p:nvSpPr>
        <p:spPr>
          <a:xfrm>
            <a:off x="3161638" y="2182221"/>
            <a:ext cx="2820900" cy="663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1"/>
              </a:buClr>
              <a:buSzPts val="1800"/>
              <a:buNone/>
              <a:defRPr b="1" sz="1800">
                <a:solidFill>
                  <a:schemeClr val="dk1"/>
                </a:solidFill>
              </a:defRPr>
            </a:lvl1pPr>
            <a:lvl2pPr indent="-228600" lvl="1" marL="914400" algn="ctr">
              <a:lnSpc>
                <a:spcPct val="100000"/>
              </a:lnSpc>
              <a:spcBef>
                <a:spcPts val="0"/>
              </a:spcBef>
              <a:spcAft>
                <a:spcPts val="0"/>
              </a:spcAft>
              <a:buClr>
                <a:schemeClr val="dk1"/>
              </a:buClr>
              <a:buSzPts val="1800"/>
              <a:buNone/>
              <a:defRPr sz="1800">
                <a:solidFill>
                  <a:schemeClr val="dk1"/>
                </a:solidFill>
                <a:latin typeface="Roboto Light"/>
                <a:ea typeface="Roboto Light"/>
                <a:cs typeface="Roboto Light"/>
                <a:sym typeface="Roboto Light"/>
              </a:defRPr>
            </a:lvl2pPr>
            <a:lvl3pPr indent="-323850" lvl="2" marL="1371600" algn="l">
              <a:lnSpc>
                <a:spcPct val="100000"/>
              </a:lnSpc>
              <a:spcBef>
                <a:spcPts val="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8" name="Google Shape;1828;p227"/>
          <p:cNvSpPr/>
          <p:nvPr>
            <p:ph idx="3" type="pic"/>
          </p:nvPr>
        </p:nvSpPr>
        <p:spPr>
          <a:xfrm>
            <a:off x="4287393" y="1227502"/>
            <a:ext cx="569400" cy="569400"/>
          </a:xfrm>
          <a:prstGeom prst="ellipse">
            <a:avLst/>
          </a:prstGeom>
          <a:noFill/>
          <a:ln>
            <a:noFill/>
          </a:ln>
        </p:spPr>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with Intro" showMasterSp="0">
  <p:cSld name="Stats with Intro">
    <p:bg>
      <p:bgPr>
        <a:solidFill>
          <a:schemeClr val="dk1"/>
        </a:solidFill>
      </p:bgPr>
    </p:bg>
    <p:spTree>
      <p:nvGrpSpPr>
        <p:cNvPr id="1829" name="Shape 1829"/>
        <p:cNvGrpSpPr/>
        <p:nvPr/>
      </p:nvGrpSpPr>
      <p:grpSpPr>
        <a:xfrm>
          <a:off x="0" y="0"/>
          <a:ext cx="0" cy="0"/>
          <a:chOff x="0" y="0"/>
          <a:chExt cx="0" cy="0"/>
        </a:xfrm>
      </p:grpSpPr>
      <p:sp>
        <p:nvSpPr>
          <p:cNvPr id="1830" name="Google Shape;1830;p228"/>
          <p:cNvSpPr txBox="1"/>
          <p:nvPr/>
        </p:nvSpPr>
        <p:spPr>
          <a:xfrm>
            <a:off x="8564078" y="152401"/>
            <a:ext cx="4371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800">
              <a:solidFill>
                <a:schemeClr val="lt1"/>
              </a:solidFill>
              <a:latin typeface="Roboto"/>
              <a:ea typeface="Roboto"/>
              <a:cs typeface="Roboto"/>
              <a:sym typeface="Roboto"/>
            </a:endParaRPr>
          </a:p>
        </p:txBody>
      </p:sp>
      <p:sp>
        <p:nvSpPr>
          <p:cNvPr id="1831" name="Google Shape;1831;p228"/>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32" name="Google Shape;1832;p228"/>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3200"/>
              <a:buNone/>
              <a:defRPr b="0" sz="3200">
                <a:solidFill>
                  <a:schemeClr val="lt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3" name="Google Shape;1833;p228"/>
          <p:cNvSpPr txBox="1"/>
          <p:nvPr>
            <p:ph idx="2" type="body"/>
          </p:nvPr>
        </p:nvSpPr>
        <p:spPr>
          <a:xfrm>
            <a:off x="514350" y="2106386"/>
            <a:ext cx="7315200" cy="3805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lt1"/>
              </a:buClr>
              <a:buSzPts val="2000"/>
              <a:buNone/>
              <a:defRPr>
                <a:solidFill>
                  <a:schemeClr val="lt1"/>
                </a:solidFill>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834" name="Google Shape;1834;p228"/>
          <p:cNvGrpSpPr/>
          <p:nvPr/>
        </p:nvGrpSpPr>
        <p:grpSpPr>
          <a:xfrm>
            <a:off x="0" y="0"/>
            <a:ext cx="9144000" cy="540902"/>
            <a:chOff x="0" y="0"/>
            <a:chExt cx="12192000" cy="540902"/>
          </a:xfrm>
        </p:grpSpPr>
        <p:cxnSp>
          <p:nvCxnSpPr>
            <p:cNvPr id="1835" name="Google Shape;1835;p228"/>
            <p:cNvCxnSpPr/>
            <p:nvPr/>
          </p:nvCxnSpPr>
          <p:spPr>
            <a:xfrm>
              <a:off x="0" y="540902"/>
              <a:ext cx="12192000" cy="0"/>
            </a:xfrm>
            <a:prstGeom prst="straightConnector1">
              <a:avLst/>
            </a:prstGeom>
            <a:noFill/>
            <a:ln cap="flat" cmpd="sng" w="9525">
              <a:solidFill>
                <a:srgbClr val="867970"/>
              </a:solidFill>
              <a:prstDash val="solid"/>
              <a:miter lim="800000"/>
              <a:headEnd len="sm" w="sm" type="none"/>
              <a:tailEnd len="sm" w="sm" type="none"/>
            </a:ln>
          </p:spPr>
        </p:cxnSp>
        <p:cxnSp>
          <p:nvCxnSpPr>
            <p:cNvPr id="1836" name="Google Shape;1836;p228"/>
            <p:cNvCxnSpPr/>
            <p:nvPr/>
          </p:nvCxnSpPr>
          <p:spPr>
            <a:xfrm>
              <a:off x="11487491" y="0"/>
              <a:ext cx="0" cy="540900"/>
            </a:xfrm>
            <a:prstGeom prst="straightConnector1">
              <a:avLst/>
            </a:prstGeom>
            <a:noFill/>
            <a:ln cap="flat" cmpd="sng" w="9525">
              <a:solidFill>
                <a:srgbClr val="867970"/>
              </a:solidFill>
              <a:prstDash val="solid"/>
              <a:miter lim="800000"/>
              <a:headEnd len="sm" w="sm" type="none"/>
              <a:tailEnd len="sm" w="sm" type="none"/>
            </a:ln>
          </p:spPr>
        </p:cxnSp>
      </p:grpSp>
      <p:pic>
        <p:nvPicPr>
          <p:cNvPr id="1837" name="Google Shape;1837;p228"/>
          <p:cNvPicPr preferRelativeResize="0"/>
          <p:nvPr/>
        </p:nvPicPr>
        <p:blipFill rotWithShape="1">
          <a:blip r:embed="rId2">
            <a:alphaModFix/>
          </a:blip>
          <a:srcRect b="0" l="0" r="0" t="0"/>
          <a:stretch/>
        </p:blipFill>
        <p:spPr>
          <a:xfrm>
            <a:off x="6924739" y="189834"/>
            <a:ext cx="1451506" cy="134107"/>
          </a:xfrm>
          <a:prstGeom prst="rect">
            <a:avLst/>
          </a:prstGeom>
          <a:noFill/>
          <a:ln>
            <a:noFill/>
          </a:ln>
        </p:spPr>
      </p:pic>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3 Members">
  <p:cSld name="Team 3 Members">
    <p:spTree>
      <p:nvGrpSpPr>
        <p:cNvPr id="1838" name="Shape 1838"/>
        <p:cNvGrpSpPr/>
        <p:nvPr/>
      </p:nvGrpSpPr>
      <p:grpSpPr>
        <a:xfrm>
          <a:off x="0" y="0"/>
          <a:ext cx="0" cy="0"/>
          <a:chOff x="0" y="0"/>
          <a:chExt cx="0" cy="0"/>
        </a:xfrm>
      </p:grpSpPr>
      <p:sp>
        <p:nvSpPr>
          <p:cNvPr id="1839" name="Google Shape;1839;p229"/>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0" name="Google Shape;1840;p229"/>
          <p:cNvSpPr txBox="1"/>
          <p:nvPr>
            <p:ph idx="1" type="body"/>
          </p:nvPr>
        </p:nvSpPr>
        <p:spPr>
          <a:xfrm>
            <a:off x="794551" y="4191078"/>
            <a:ext cx="2000700" cy="892500"/>
          </a:xfrm>
          <a:prstGeom prst="rect">
            <a:avLst/>
          </a:prstGeom>
          <a:noFill/>
          <a:ln>
            <a:noFill/>
          </a:ln>
        </p:spPr>
        <p:txBody>
          <a:bodyPr anchorCtr="0" anchor="t" bIns="0" lIns="0" spcFirstLastPara="1" rIns="0" wrap="square" tIns="0">
            <a:spAutoFit/>
          </a:bodyPr>
          <a:lstStyle>
            <a:lvl1pPr indent="-228600" lvl="0" marL="457200" algn="ctr">
              <a:lnSpc>
                <a:spcPct val="100000"/>
              </a:lnSpc>
              <a:spcBef>
                <a:spcPts val="0"/>
              </a:spcBef>
              <a:spcAft>
                <a:spcPts val="0"/>
              </a:spcAft>
              <a:buClr>
                <a:srgbClr val="EB702D"/>
              </a:buClr>
              <a:buSzPts val="2000"/>
              <a:buNone/>
              <a:defRPr b="1" sz="2000">
                <a:solidFill>
                  <a:srgbClr val="EB702D"/>
                </a:solidFill>
                <a:latin typeface="Roboto"/>
                <a:ea typeface="Roboto"/>
                <a:cs typeface="Roboto"/>
                <a:sym typeface="Roboto"/>
              </a:defRPr>
            </a:lvl1pPr>
            <a:lvl2pPr indent="-228600" lvl="1" marL="914400" algn="ctr">
              <a:lnSpc>
                <a:spcPct val="100000"/>
              </a:lnSpc>
              <a:spcBef>
                <a:spcPts val="0"/>
              </a:spcBef>
              <a:spcAft>
                <a:spcPts val="0"/>
              </a:spcAft>
              <a:buClr>
                <a:schemeClr val="dk1"/>
              </a:buClr>
              <a:buSzPts val="1600"/>
              <a:buFont typeface="Arial"/>
              <a:buNone/>
              <a:defRPr b="1" sz="1600">
                <a:solidFill>
                  <a:schemeClr val="dk1"/>
                </a:solidFill>
                <a:latin typeface="Roboto"/>
                <a:ea typeface="Roboto"/>
                <a:cs typeface="Roboto"/>
                <a:sym typeface="Roboto"/>
              </a:defRPr>
            </a:lvl2pPr>
            <a:lvl3pPr indent="-228600" lvl="2" marL="1371600" algn="ctr">
              <a:lnSpc>
                <a:spcPct val="100000"/>
              </a:lnSpc>
              <a:spcBef>
                <a:spcPts val="0"/>
              </a:spcBef>
              <a:spcAft>
                <a:spcPts val="0"/>
              </a:spcAft>
              <a:buClr>
                <a:schemeClr val="dk1"/>
              </a:buClr>
              <a:buSzPts val="1600"/>
              <a:buFont typeface="Arial"/>
              <a:buNone/>
              <a:defRPr sz="1600">
                <a:solidFill>
                  <a:schemeClr val="dk1"/>
                </a:solidFill>
                <a:latin typeface="Roboto"/>
                <a:ea typeface="Roboto"/>
                <a:cs typeface="Roboto"/>
                <a:sym typeface="Roboto"/>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1" name="Google Shape;1841;p229"/>
          <p:cNvSpPr txBox="1"/>
          <p:nvPr>
            <p:ph idx="2" type="body"/>
          </p:nvPr>
        </p:nvSpPr>
        <p:spPr>
          <a:xfrm>
            <a:off x="3571650" y="4191078"/>
            <a:ext cx="2000700" cy="892500"/>
          </a:xfrm>
          <a:prstGeom prst="rect">
            <a:avLst/>
          </a:prstGeom>
          <a:noFill/>
          <a:ln>
            <a:noFill/>
          </a:ln>
        </p:spPr>
        <p:txBody>
          <a:bodyPr anchorCtr="0" anchor="t" bIns="0" lIns="0" spcFirstLastPara="1" rIns="0" wrap="square" tIns="0">
            <a:spAutoFit/>
          </a:bodyPr>
          <a:lstStyle>
            <a:lvl1pPr indent="-228600" lvl="0" marL="457200" algn="ctr">
              <a:lnSpc>
                <a:spcPct val="100000"/>
              </a:lnSpc>
              <a:spcBef>
                <a:spcPts val="0"/>
              </a:spcBef>
              <a:spcAft>
                <a:spcPts val="0"/>
              </a:spcAft>
              <a:buClr>
                <a:srgbClr val="EB702D"/>
              </a:buClr>
              <a:buSzPts val="2000"/>
              <a:buNone/>
              <a:defRPr b="1" sz="2000">
                <a:solidFill>
                  <a:srgbClr val="EB702D"/>
                </a:solidFill>
                <a:latin typeface="Roboto"/>
                <a:ea typeface="Roboto"/>
                <a:cs typeface="Roboto"/>
                <a:sym typeface="Roboto"/>
              </a:defRPr>
            </a:lvl1pPr>
            <a:lvl2pPr indent="-228600" lvl="1" marL="914400" algn="ctr">
              <a:lnSpc>
                <a:spcPct val="100000"/>
              </a:lnSpc>
              <a:spcBef>
                <a:spcPts val="0"/>
              </a:spcBef>
              <a:spcAft>
                <a:spcPts val="0"/>
              </a:spcAft>
              <a:buClr>
                <a:schemeClr val="dk1"/>
              </a:buClr>
              <a:buSzPts val="1600"/>
              <a:buFont typeface="Arial"/>
              <a:buNone/>
              <a:defRPr b="1" sz="1600">
                <a:solidFill>
                  <a:schemeClr val="dk1"/>
                </a:solidFill>
                <a:latin typeface="Roboto"/>
                <a:ea typeface="Roboto"/>
                <a:cs typeface="Roboto"/>
                <a:sym typeface="Roboto"/>
              </a:defRPr>
            </a:lvl2pPr>
            <a:lvl3pPr indent="-228600" lvl="2" marL="1371600" algn="ctr">
              <a:lnSpc>
                <a:spcPct val="100000"/>
              </a:lnSpc>
              <a:spcBef>
                <a:spcPts val="0"/>
              </a:spcBef>
              <a:spcAft>
                <a:spcPts val="0"/>
              </a:spcAft>
              <a:buClr>
                <a:schemeClr val="dk1"/>
              </a:buClr>
              <a:buSzPts val="1600"/>
              <a:buFont typeface="Arial"/>
              <a:buNone/>
              <a:defRPr sz="1600">
                <a:solidFill>
                  <a:schemeClr val="dk1"/>
                </a:solidFill>
                <a:latin typeface="Roboto"/>
                <a:ea typeface="Roboto"/>
                <a:cs typeface="Roboto"/>
                <a:sym typeface="Roboto"/>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2" name="Google Shape;1842;p229"/>
          <p:cNvSpPr txBox="1"/>
          <p:nvPr>
            <p:ph idx="3" type="body"/>
          </p:nvPr>
        </p:nvSpPr>
        <p:spPr>
          <a:xfrm>
            <a:off x="6346882" y="4191078"/>
            <a:ext cx="2000700" cy="892500"/>
          </a:xfrm>
          <a:prstGeom prst="rect">
            <a:avLst/>
          </a:prstGeom>
          <a:noFill/>
          <a:ln>
            <a:noFill/>
          </a:ln>
        </p:spPr>
        <p:txBody>
          <a:bodyPr anchorCtr="0" anchor="t" bIns="0" lIns="0" spcFirstLastPara="1" rIns="0" wrap="square" tIns="0">
            <a:spAutoFit/>
          </a:bodyPr>
          <a:lstStyle>
            <a:lvl1pPr indent="-228600" lvl="0" marL="457200" algn="ctr">
              <a:lnSpc>
                <a:spcPct val="100000"/>
              </a:lnSpc>
              <a:spcBef>
                <a:spcPts val="0"/>
              </a:spcBef>
              <a:spcAft>
                <a:spcPts val="0"/>
              </a:spcAft>
              <a:buClr>
                <a:srgbClr val="EB702D"/>
              </a:buClr>
              <a:buSzPts val="2000"/>
              <a:buNone/>
              <a:defRPr b="1" sz="2000">
                <a:solidFill>
                  <a:srgbClr val="EB702D"/>
                </a:solidFill>
                <a:latin typeface="Roboto"/>
                <a:ea typeface="Roboto"/>
                <a:cs typeface="Roboto"/>
                <a:sym typeface="Roboto"/>
              </a:defRPr>
            </a:lvl1pPr>
            <a:lvl2pPr indent="-228600" lvl="1" marL="914400" algn="ctr">
              <a:lnSpc>
                <a:spcPct val="100000"/>
              </a:lnSpc>
              <a:spcBef>
                <a:spcPts val="0"/>
              </a:spcBef>
              <a:spcAft>
                <a:spcPts val="0"/>
              </a:spcAft>
              <a:buClr>
                <a:schemeClr val="dk1"/>
              </a:buClr>
              <a:buSzPts val="1600"/>
              <a:buFont typeface="Arial"/>
              <a:buNone/>
              <a:defRPr b="1" sz="1600">
                <a:solidFill>
                  <a:schemeClr val="dk1"/>
                </a:solidFill>
                <a:latin typeface="Roboto"/>
                <a:ea typeface="Roboto"/>
                <a:cs typeface="Roboto"/>
                <a:sym typeface="Roboto"/>
              </a:defRPr>
            </a:lvl2pPr>
            <a:lvl3pPr indent="-228600" lvl="2" marL="1371600" algn="ctr">
              <a:lnSpc>
                <a:spcPct val="100000"/>
              </a:lnSpc>
              <a:spcBef>
                <a:spcPts val="0"/>
              </a:spcBef>
              <a:spcAft>
                <a:spcPts val="0"/>
              </a:spcAft>
              <a:buClr>
                <a:schemeClr val="dk1"/>
              </a:buClr>
              <a:buSzPts val="1600"/>
              <a:buFont typeface="Arial"/>
              <a:buNone/>
              <a:defRPr sz="1600">
                <a:solidFill>
                  <a:schemeClr val="dk1"/>
                </a:solidFill>
                <a:latin typeface="Roboto"/>
                <a:ea typeface="Roboto"/>
                <a:cs typeface="Roboto"/>
                <a:sym typeface="Roboto"/>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3" name="Google Shape;1843;p229"/>
          <p:cNvSpPr/>
          <p:nvPr>
            <p:ph idx="4" type="pic"/>
          </p:nvPr>
        </p:nvSpPr>
        <p:spPr>
          <a:xfrm>
            <a:off x="1076204" y="1804530"/>
            <a:ext cx="1479600" cy="1479600"/>
          </a:xfrm>
          <a:prstGeom prst="ellipse">
            <a:avLst/>
          </a:prstGeom>
          <a:noFill/>
          <a:ln>
            <a:noFill/>
          </a:ln>
        </p:spPr>
      </p:sp>
      <p:sp>
        <p:nvSpPr>
          <p:cNvPr id="1844" name="Google Shape;1844;p229"/>
          <p:cNvSpPr/>
          <p:nvPr>
            <p:ph idx="5" type="pic"/>
          </p:nvPr>
        </p:nvSpPr>
        <p:spPr>
          <a:xfrm>
            <a:off x="3852681" y="1804530"/>
            <a:ext cx="1479600" cy="1479600"/>
          </a:xfrm>
          <a:prstGeom prst="ellipse">
            <a:avLst/>
          </a:prstGeom>
          <a:noFill/>
          <a:ln>
            <a:noFill/>
          </a:ln>
        </p:spPr>
      </p:sp>
      <p:sp>
        <p:nvSpPr>
          <p:cNvPr id="1845" name="Google Shape;1845;p229"/>
          <p:cNvSpPr/>
          <p:nvPr>
            <p:ph idx="6" type="pic"/>
          </p:nvPr>
        </p:nvSpPr>
        <p:spPr>
          <a:xfrm>
            <a:off x="6629159" y="1804530"/>
            <a:ext cx="1479600" cy="1479600"/>
          </a:xfrm>
          <a:prstGeom prst="ellipse">
            <a:avLst/>
          </a:prstGeom>
          <a:noFill/>
          <a:ln>
            <a:noFill/>
          </a:ln>
        </p:spPr>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4 Members">
  <p:cSld name="Team 4 Members">
    <p:spTree>
      <p:nvGrpSpPr>
        <p:cNvPr id="1846" name="Shape 1846"/>
        <p:cNvGrpSpPr/>
        <p:nvPr/>
      </p:nvGrpSpPr>
      <p:grpSpPr>
        <a:xfrm>
          <a:off x="0" y="0"/>
          <a:ext cx="0" cy="0"/>
          <a:chOff x="0" y="0"/>
          <a:chExt cx="0" cy="0"/>
        </a:xfrm>
      </p:grpSpPr>
      <p:sp>
        <p:nvSpPr>
          <p:cNvPr id="1847" name="Google Shape;1847;p230"/>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8" name="Google Shape;1848;p230"/>
          <p:cNvSpPr txBox="1"/>
          <p:nvPr>
            <p:ph idx="1" type="body"/>
          </p:nvPr>
        </p:nvSpPr>
        <p:spPr>
          <a:xfrm>
            <a:off x="1945548" y="1156737"/>
            <a:ext cx="2400300" cy="1699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Roboto"/>
              <a:buNone/>
              <a:defRPr b="1" sz="1800">
                <a:latin typeface="Roboto"/>
                <a:ea typeface="Roboto"/>
                <a:cs typeface="Roboto"/>
                <a:sym typeface="Roboto"/>
              </a:defRPr>
            </a:lvl1pPr>
            <a:lvl2pPr indent="-228600" lvl="1" marL="914400" algn="l">
              <a:lnSpc>
                <a:spcPct val="100000"/>
              </a:lnSpc>
              <a:spcBef>
                <a:spcPts val="0"/>
              </a:spcBef>
              <a:spcAft>
                <a:spcPts val="0"/>
              </a:spcAft>
              <a:buClr>
                <a:schemeClr val="dk1"/>
              </a:buClr>
              <a:buSzPts val="1400"/>
              <a:buFont typeface="Roboto"/>
              <a:buNone/>
              <a:defRPr b="1" sz="1400">
                <a:solidFill>
                  <a:schemeClr val="dk1"/>
                </a:solidFill>
                <a:latin typeface="Roboto"/>
                <a:ea typeface="Roboto"/>
                <a:cs typeface="Roboto"/>
                <a:sym typeface="Roboto"/>
              </a:defRPr>
            </a:lvl2pPr>
            <a:lvl3pPr indent="-228600" lvl="2" marL="1371600" algn="l">
              <a:lnSpc>
                <a:spcPct val="100000"/>
              </a:lnSpc>
              <a:spcBef>
                <a:spcPts val="1600"/>
              </a:spcBef>
              <a:spcAft>
                <a:spcPts val="0"/>
              </a:spcAft>
              <a:buClr>
                <a:schemeClr val="dk2"/>
              </a:buClr>
              <a:buSzPts val="1600"/>
              <a:buFont typeface="Roboto"/>
              <a:buNone/>
              <a:defRPr b="1" sz="1600">
                <a:solidFill>
                  <a:schemeClr val="dk2"/>
                </a:solidFill>
                <a:latin typeface="Roboto"/>
                <a:ea typeface="Roboto"/>
                <a:cs typeface="Roboto"/>
                <a:sym typeface="Roboto"/>
              </a:defRPr>
            </a:lvl3pPr>
            <a:lvl4pPr indent="-228600" lvl="3" marL="1828800" algn="l">
              <a:lnSpc>
                <a:spcPct val="100000"/>
              </a:lnSpc>
              <a:spcBef>
                <a:spcPts val="300"/>
              </a:spcBef>
              <a:spcAft>
                <a:spcPts val="0"/>
              </a:spcAft>
              <a:buClr>
                <a:srgbClr val="867970"/>
              </a:buClr>
              <a:buSzPts val="1600"/>
              <a:buFont typeface="Roboto"/>
              <a:buNone/>
              <a:defRPr b="0" sz="1600">
                <a:solidFill>
                  <a:srgbClr val="867970"/>
                </a:solidFill>
                <a:latin typeface="Roboto"/>
                <a:ea typeface="Roboto"/>
                <a:cs typeface="Roboto"/>
                <a:sym typeface="Roboto"/>
              </a:defRPr>
            </a:lvl4pPr>
            <a:lvl5pPr indent="-228600" lvl="4" marL="2286000" marR="0" algn="l">
              <a:lnSpc>
                <a:spcPct val="100000"/>
              </a:lnSpc>
              <a:spcBef>
                <a:spcPts val="600"/>
              </a:spcBef>
              <a:spcAft>
                <a:spcPts val="0"/>
              </a:spcAft>
              <a:buClr>
                <a:srgbClr val="867970"/>
              </a:buClr>
              <a:buSzPts val="1400"/>
              <a:buFont typeface="Roboto"/>
              <a:buNone/>
              <a:defRPr b="1" i="1" sz="1400">
                <a:solidFill>
                  <a:srgbClr val="867970"/>
                </a:solidFill>
                <a:latin typeface="Roboto"/>
                <a:ea typeface="Roboto"/>
                <a:cs typeface="Roboto"/>
                <a:sym typeface="Roboto"/>
              </a:defRPr>
            </a:lvl5pPr>
            <a:lvl6pPr indent="-228600" lvl="5" marL="2743200" algn="l">
              <a:lnSpc>
                <a:spcPct val="90000"/>
              </a:lnSpc>
              <a:spcBef>
                <a:spcPts val="500"/>
              </a:spcBef>
              <a:spcAft>
                <a:spcPts val="0"/>
              </a:spcAft>
              <a:buClr>
                <a:srgbClr val="867970"/>
              </a:buClr>
              <a:buSzPts val="1400"/>
              <a:buNone/>
              <a:defRPr b="0" sz="1400">
                <a:solidFill>
                  <a:srgbClr val="867970"/>
                </a:solidFill>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9" name="Google Shape;1849;p230"/>
          <p:cNvSpPr txBox="1"/>
          <p:nvPr>
            <p:ph idx="2" type="body"/>
          </p:nvPr>
        </p:nvSpPr>
        <p:spPr>
          <a:xfrm>
            <a:off x="1945548" y="3901434"/>
            <a:ext cx="2400300" cy="1699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Roboto"/>
              <a:buNone/>
              <a:defRPr b="1" sz="1800">
                <a:latin typeface="Roboto"/>
                <a:ea typeface="Roboto"/>
                <a:cs typeface="Roboto"/>
                <a:sym typeface="Roboto"/>
              </a:defRPr>
            </a:lvl1pPr>
            <a:lvl2pPr indent="-228600" lvl="1" marL="914400" algn="l">
              <a:lnSpc>
                <a:spcPct val="100000"/>
              </a:lnSpc>
              <a:spcBef>
                <a:spcPts val="0"/>
              </a:spcBef>
              <a:spcAft>
                <a:spcPts val="0"/>
              </a:spcAft>
              <a:buClr>
                <a:schemeClr val="dk1"/>
              </a:buClr>
              <a:buSzPts val="1400"/>
              <a:buFont typeface="Roboto"/>
              <a:buNone/>
              <a:defRPr b="1" sz="1400">
                <a:solidFill>
                  <a:schemeClr val="dk1"/>
                </a:solidFill>
                <a:latin typeface="Roboto"/>
                <a:ea typeface="Roboto"/>
                <a:cs typeface="Roboto"/>
                <a:sym typeface="Roboto"/>
              </a:defRPr>
            </a:lvl2pPr>
            <a:lvl3pPr indent="-228600" lvl="2" marL="1371600" algn="l">
              <a:lnSpc>
                <a:spcPct val="100000"/>
              </a:lnSpc>
              <a:spcBef>
                <a:spcPts val="1600"/>
              </a:spcBef>
              <a:spcAft>
                <a:spcPts val="0"/>
              </a:spcAft>
              <a:buClr>
                <a:schemeClr val="dk2"/>
              </a:buClr>
              <a:buSzPts val="1600"/>
              <a:buFont typeface="Roboto"/>
              <a:buNone/>
              <a:defRPr b="1" sz="1600">
                <a:solidFill>
                  <a:schemeClr val="dk2"/>
                </a:solidFill>
                <a:latin typeface="Roboto"/>
                <a:ea typeface="Roboto"/>
                <a:cs typeface="Roboto"/>
                <a:sym typeface="Roboto"/>
              </a:defRPr>
            </a:lvl3pPr>
            <a:lvl4pPr indent="-228600" lvl="3" marL="1828800" algn="l">
              <a:lnSpc>
                <a:spcPct val="100000"/>
              </a:lnSpc>
              <a:spcBef>
                <a:spcPts val="300"/>
              </a:spcBef>
              <a:spcAft>
                <a:spcPts val="0"/>
              </a:spcAft>
              <a:buClr>
                <a:srgbClr val="867970"/>
              </a:buClr>
              <a:buSzPts val="1600"/>
              <a:buFont typeface="Roboto"/>
              <a:buNone/>
              <a:defRPr b="0" sz="1600">
                <a:solidFill>
                  <a:srgbClr val="867970"/>
                </a:solidFill>
                <a:latin typeface="Roboto"/>
                <a:ea typeface="Roboto"/>
                <a:cs typeface="Roboto"/>
                <a:sym typeface="Roboto"/>
              </a:defRPr>
            </a:lvl4pPr>
            <a:lvl5pPr indent="-228600" lvl="4" marL="2286000" marR="0" algn="l">
              <a:lnSpc>
                <a:spcPct val="100000"/>
              </a:lnSpc>
              <a:spcBef>
                <a:spcPts val="600"/>
              </a:spcBef>
              <a:spcAft>
                <a:spcPts val="0"/>
              </a:spcAft>
              <a:buClr>
                <a:srgbClr val="867970"/>
              </a:buClr>
              <a:buSzPts val="1400"/>
              <a:buFont typeface="Roboto"/>
              <a:buNone/>
              <a:defRPr b="1" i="1" sz="1400">
                <a:solidFill>
                  <a:srgbClr val="867970"/>
                </a:solidFill>
                <a:latin typeface="Roboto"/>
                <a:ea typeface="Roboto"/>
                <a:cs typeface="Roboto"/>
                <a:sym typeface="Roboto"/>
              </a:defRPr>
            </a:lvl5pPr>
            <a:lvl6pPr indent="-228600" lvl="5" marL="2743200" algn="l">
              <a:lnSpc>
                <a:spcPct val="90000"/>
              </a:lnSpc>
              <a:spcBef>
                <a:spcPts val="500"/>
              </a:spcBef>
              <a:spcAft>
                <a:spcPts val="0"/>
              </a:spcAft>
              <a:buClr>
                <a:srgbClr val="867970"/>
              </a:buClr>
              <a:buSzPts val="1400"/>
              <a:buNone/>
              <a:defRPr b="0" sz="1400">
                <a:solidFill>
                  <a:srgbClr val="867970"/>
                </a:solidFill>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0" name="Google Shape;1850;p230"/>
          <p:cNvSpPr txBox="1"/>
          <p:nvPr>
            <p:ph idx="3" type="body"/>
          </p:nvPr>
        </p:nvSpPr>
        <p:spPr>
          <a:xfrm>
            <a:off x="6213872" y="1167623"/>
            <a:ext cx="2400300" cy="1699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Roboto"/>
              <a:buNone/>
              <a:defRPr b="1" sz="1800">
                <a:latin typeface="Roboto"/>
                <a:ea typeface="Roboto"/>
                <a:cs typeface="Roboto"/>
                <a:sym typeface="Roboto"/>
              </a:defRPr>
            </a:lvl1pPr>
            <a:lvl2pPr indent="-228600" lvl="1" marL="914400" algn="l">
              <a:lnSpc>
                <a:spcPct val="100000"/>
              </a:lnSpc>
              <a:spcBef>
                <a:spcPts val="0"/>
              </a:spcBef>
              <a:spcAft>
                <a:spcPts val="0"/>
              </a:spcAft>
              <a:buClr>
                <a:schemeClr val="dk1"/>
              </a:buClr>
              <a:buSzPts val="1400"/>
              <a:buFont typeface="Roboto"/>
              <a:buNone/>
              <a:defRPr b="1" sz="1400">
                <a:solidFill>
                  <a:schemeClr val="dk1"/>
                </a:solidFill>
                <a:latin typeface="Roboto"/>
                <a:ea typeface="Roboto"/>
                <a:cs typeface="Roboto"/>
                <a:sym typeface="Roboto"/>
              </a:defRPr>
            </a:lvl2pPr>
            <a:lvl3pPr indent="-228600" lvl="2" marL="1371600" algn="l">
              <a:lnSpc>
                <a:spcPct val="100000"/>
              </a:lnSpc>
              <a:spcBef>
                <a:spcPts val="1600"/>
              </a:spcBef>
              <a:spcAft>
                <a:spcPts val="0"/>
              </a:spcAft>
              <a:buClr>
                <a:schemeClr val="dk2"/>
              </a:buClr>
              <a:buSzPts val="1600"/>
              <a:buFont typeface="Roboto"/>
              <a:buNone/>
              <a:defRPr b="1" sz="1600">
                <a:solidFill>
                  <a:schemeClr val="dk2"/>
                </a:solidFill>
                <a:latin typeface="Roboto"/>
                <a:ea typeface="Roboto"/>
                <a:cs typeface="Roboto"/>
                <a:sym typeface="Roboto"/>
              </a:defRPr>
            </a:lvl3pPr>
            <a:lvl4pPr indent="-228600" lvl="3" marL="1828800" algn="l">
              <a:lnSpc>
                <a:spcPct val="100000"/>
              </a:lnSpc>
              <a:spcBef>
                <a:spcPts val="300"/>
              </a:spcBef>
              <a:spcAft>
                <a:spcPts val="0"/>
              </a:spcAft>
              <a:buClr>
                <a:srgbClr val="867970"/>
              </a:buClr>
              <a:buSzPts val="1600"/>
              <a:buFont typeface="Roboto"/>
              <a:buNone/>
              <a:defRPr b="0" sz="1600">
                <a:solidFill>
                  <a:srgbClr val="867970"/>
                </a:solidFill>
                <a:latin typeface="Roboto"/>
                <a:ea typeface="Roboto"/>
                <a:cs typeface="Roboto"/>
                <a:sym typeface="Roboto"/>
              </a:defRPr>
            </a:lvl4pPr>
            <a:lvl5pPr indent="-228600" lvl="4" marL="2286000" marR="0" algn="l">
              <a:lnSpc>
                <a:spcPct val="100000"/>
              </a:lnSpc>
              <a:spcBef>
                <a:spcPts val="600"/>
              </a:spcBef>
              <a:spcAft>
                <a:spcPts val="0"/>
              </a:spcAft>
              <a:buClr>
                <a:srgbClr val="867970"/>
              </a:buClr>
              <a:buSzPts val="1400"/>
              <a:buFont typeface="Roboto"/>
              <a:buNone/>
              <a:defRPr b="1" i="1" sz="1400">
                <a:solidFill>
                  <a:srgbClr val="867970"/>
                </a:solidFill>
                <a:latin typeface="Roboto"/>
                <a:ea typeface="Roboto"/>
                <a:cs typeface="Roboto"/>
                <a:sym typeface="Roboto"/>
              </a:defRPr>
            </a:lvl5pPr>
            <a:lvl6pPr indent="-228600" lvl="5" marL="2743200" algn="l">
              <a:lnSpc>
                <a:spcPct val="90000"/>
              </a:lnSpc>
              <a:spcBef>
                <a:spcPts val="500"/>
              </a:spcBef>
              <a:spcAft>
                <a:spcPts val="0"/>
              </a:spcAft>
              <a:buClr>
                <a:srgbClr val="867970"/>
              </a:buClr>
              <a:buSzPts val="1400"/>
              <a:buNone/>
              <a:defRPr b="0" sz="1400">
                <a:solidFill>
                  <a:srgbClr val="867970"/>
                </a:solidFill>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1" name="Google Shape;1851;p230"/>
          <p:cNvSpPr txBox="1"/>
          <p:nvPr>
            <p:ph idx="4" type="body"/>
          </p:nvPr>
        </p:nvSpPr>
        <p:spPr>
          <a:xfrm>
            <a:off x="6213872" y="3901434"/>
            <a:ext cx="2400300" cy="1699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Roboto"/>
              <a:buNone/>
              <a:defRPr b="1" sz="1800">
                <a:latin typeface="Roboto"/>
                <a:ea typeface="Roboto"/>
                <a:cs typeface="Roboto"/>
                <a:sym typeface="Roboto"/>
              </a:defRPr>
            </a:lvl1pPr>
            <a:lvl2pPr indent="-228600" lvl="1" marL="914400" algn="l">
              <a:lnSpc>
                <a:spcPct val="100000"/>
              </a:lnSpc>
              <a:spcBef>
                <a:spcPts val="0"/>
              </a:spcBef>
              <a:spcAft>
                <a:spcPts val="0"/>
              </a:spcAft>
              <a:buClr>
                <a:schemeClr val="dk1"/>
              </a:buClr>
              <a:buSzPts val="1400"/>
              <a:buFont typeface="Roboto"/>
              <a:buNone/>
              <a:defRPr b="1" sz="1400">
                <a:solidFill>
                  <a:schemeClr val="dk1"/>
                </a:solidFill>
                <a:latin typeface="Roboto"/>
                <a:ea typeface="Roboto"/>
                <a:cs typeface="Roboto"/>
                <a:sym typeface="Roboto"/>
              </a:defRPr>
            </a:lvl2pPr>
            <a:lvl3pPr indent="-228600" lvl="2" marL="1371600" algn="l">
              <a:lnSpc>
                <a:spcPct val="100000"/>
              </a:lnSpc>
              <a:spcBef>
                <a:spcPts val="1600"/>
              </a:spcBef>
              <a:spcAft>
                <a:spcPts val="0"/>
              </a:spcAft>
              <a:buClr>
                <a:schemeClr val="dk2"/>
              </a:buClr>
              <a:buSzPts val="1600"/>
              <a:buFont typeface="Roboto"/>
              <a:buNone/>
              <a:defRPr b="1" sz="1600">
                <a:solidFill>
                  <a:schemeClr val="dk2"/>
                </a:solidFill>
                <a:latin typeface="Roboto"/>
                <a:ea typeface="Roboto"/>
                <a:cs typeface="Roboto"/>
                <a:sym typeface="Roboto"/>
              </a:defRPr>
            </a:lvl3pPr>
            <a:lvl4pPr indent="-228600" lvl="3" marL="1828800" algn="l">
              <a:lnSpc>
                <a:spcPct val="100000"/>
              </a:lnSpc>
              <a:spcBef>
                <a:spcPts val="300"/>
              </a:spcBef>
              <a:spcAft>
                <a:spcPts val="0"/>
              </a:spcAft>
              <a:buClr>
                <a:srgbClr val="867970"/>
              </a:buClr>
              <a:buSzPts val="1600"/>
              <a:buFont typeface="Roboto"/>
              <a:buNone/>
              <a:defRPr b="0" sz="1600">
                <a:solidFill>
                  <a:srgbClr val="867970"/>
                </a:solidFill>
                <a:latin typeface="Roboto"/>
                <a:ea typeface="Roboto"/>
                <a:cs typeface="Roboto"/>
                <a:sym typeface="Roboto"/>
              </a:defRPr>
            </a:lvl4pPr>
            <a:lvl5pPr indent="-228600" lvl="4" marL="2286000" marR="0" algn="l">
              <a:lnSpc>
                <a:spcPct val="100000"/>
              </a:lnSpc>
              <a:spcBef>
                <a:spcPts val="600"/>
              </a:spcBef>
              <a:spcAft>
                <a:spcPts val="0"/>
              </a:spcAft>
              <a:buClr>
                <a:srgbClr val="867970"/>
              </a:buClr>
              <a:buSzPts val="1400"/>
              <a:buFont typeface="Roboto"/>
              <a:buNone/>
              <a:defRPr b="1" i="1" sz="1400">
                <a:solidFill>
                  <a:srgbClr val="867970"/>
                </a:solidFill>
                <a:latin typeface="Roboto"/>
                <a:ea typeface="Roboto"/>
                <a:cs typeface="Roboto"/>
                <a:sym typeface="Roboto"/>
              </a:defRPr>
            </a:lvl5pPr>
            <a:lvl6pPr indent="-228600" lvl="5" marL="2743200" algn="l">
              <a:lnSpc>
                <a:spcPct val="90000"/>
              </a:lnSpc>
              <a:spcBef>
                <a:spcPts val="500"/>
              </a:spcBef>
              <a:spcAft>
                <a:spcPts val="0"/>
              </a:spcAft>
              <a:buClr>
                <a:srgbClr val="867970"/>
              </a:buClr>
              <a:buSzPts val="1400"/>
              <a:buNone/>
              <a:defRPr b="0" sz="1400">
                <a:solidFill>
                  <a:srgbClr val="867970"/>
                </a:solidFill>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2" name="Google Shape;1852;p230"/>
          <p:cNvSpPr/>
          <p:nvPr>
            <p:ph idx="5" type="pic"/>
          </p:nvPr>
        </p:nvSpPr>
        <p:spPr>
          <a:xfrm>
            <a:off x="505371" y="1141553"/>
            <a:ext cx="1310700" cy="1310700"/>
          </a:xfrm>
          <a:prstGeom prst="ellipse">
            <a:avLst/>
          </a:prstGeom>
          <a:noFill/>
          <a:ln>
            <a:noFill/>
          </a:ln>
        </p:spPr>
      </p:sp>
      <p:sp>
        <p:nvSpPr>
          <p:cNvPr id="1853" name="Google Shape;1853;p230"/>
          <p:cNvSpPr/>
          <p:nvPr>
            <p:ph idx="6" type="pic"/>
          </p:nvPr>
        </p:nvSpPr>
        <p:spPr>
          <a:xfrm>
            <a:off x="505371" y="3874230"/>
            <a:ext cx="1310700" cy="1310700"/>
          </a:xfrm>
          <a:prstGeom prst="ellipse">
            <a:avLst/>
          </a:prstGeom>
          <a:noFill/>
          <a:ln>
            <a:noFill/>
          </a:ln>
        </p:spPr>
      </p:sp>
      <p:sp>
        <p:nvSpPr>
          <p:cNvPr id="1854" name="Google Shape;1854;p230"/>
          <p:cNvSpPr/>
          <p:nvPr>
            <p:ph idx="7" type="pic"/>
          </p:nvPr>
        </p:nvSpPr>
        <p:spPr>
          <a:xfrm>
            <a:off x="4773697" y="1141553"/>
            <a:ext cx="1310700" cy="1310700"/>
          </a:xfrm>
          <a:prstGeom prst="ellipse">
            <a:avLst/>
          </a:prstGeom>
          <a:noFill/>
          <a:ln>
            <a:noFill/>
          </a:ln>
        </p:spPr>
      </p:sp>
      <p:sp>
        <p:nvSpPr>
          <p:cNvPr id="1855" name="Google Shape;1855;p230"/>
          <p:cNvSpPr/>
          <p:nvPr>
            <p:ph idx="8" type="pic"/>
          </p:nvPr>
        </p:nvSpPr>
        <p:spPr>
          <a:xfrm>
            <a:off x="4773697" y="3874230"/>
            <a:ext cx="1310700" cy="1310700"/>
          </a:xfrm>
          <a:prstGeom prst="ellipse">
            <a:avLst/>
          </a:prstGeom>
          <a:noFill/>
          <a:ln>
            <a:noFill/>
          </a:ln>
        </p:spPr>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p Layout">
  <p:cSld name="Map Layout">
    <p:spTree>
      <p:nvGrpSpPr>
        <p:cNvPr id="1856" name="Shape 1856"/>
        <p:cNvGrpSpPr/>
        <p:nvPr/>
      </p:nvGrpSpPr>
      <p:grpSpPr>
        <a:xfrm>
          <a:off x="0" y="0"/>
          <a:ext cx="0" cy="0"/>
          <a:chOff x="0" y="0"/>
          <a:chExt cx="0" cy="0"/>
        </a:xfrm>
      </p:grpSpPr>
      <p:sp>
        <p:nvSpPr>
          <p:cNvPr id="1857" name="Google Shape;1857;p231"/>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8" name="Google Shape;1858;p231"/>
          <p:cNvSpPr txBox="1"/>
          <p:nvPr>
            <p:ph idx="1" type="body"/>
          </p:nvPr>
        </p:nvSpPr>
        <p:spPr>
          <a:xfrm>
            <a:off x="514350" y="1447800"/>
            <a:ext cx="1992300" cy="4463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2200"/>
              <a:buNone/>
              <a:defRPr b="1" sz="2200">
                <a:solidFill>
                  <a:schemeClr val="dk2"/>
                </a:solidFill>
              </a:defRPr>
            </a:lvl1pPr>
            <a:lvl2pPr indent="-342900" lvl="1" marL="914400" algn="l">
              <a:lnSpc>
                <a:spcPct val="100000"/>
              </a:lnSpc>
              <a:spcBef>
                <a:spcPts val="600"/>
              </a:spcBef>
              <a:spcAft>
                <a:spcPts val="0"/>
              </a:spcAft>
              <a:buClr>
                <a:schemeClr val="dk1"/>
              </a:buClr>
              <a:buSzPts val="1800"/>
              <a:buFont typeface="Arial"/>
              <a:buChar char="•"/>
              <a:defRPr sz="1800">
                <a:latin typeface="Roboto"/>
                <a:ea typeface="Roboto"/>
                <a:cs typeface="Roboto"/>
                <a:sym typeface="Roboto"/>
              </a:defRPr>
            </a:lvl2pPr>
            <a:lvl3pPr indent="-323850" lvl="2" marL="1371600" algn="l">
              <a:lnSpc>
                <a:spcPct val="100000"/>
              </a:lnSpc>
              <a:spcBef>
                <a:spcPts val="600"/>
              </a:spcBef>
              <a:spcAft>
                <a:spcPts val="0"/>
              </a:spcAft>
              <a:buClr>
                <a:schemeClr val="dk1"/>
              </a:buClr>
              <a:buSzPts val="1500"/>
              <a:buFont typeface="Roboto"/>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Featured-Content &amp; Pictures">
  <p:cSld name="Two Featured-Content &amp; Pictures">
    <p:spTree>
      <p:nvGrpSpPr>
        <p:cNvPr id="1859" name="Shape 1859"/>
        <p:cNvGrpSpPr/>
        <p:nvPr/>
      </p:nvGrpSpPr>
      <p:grpSpPr>
        <a:xfrm>
          <a:off x="0" y="0"/>
          <a:ext cx="0" cy="0"/>
          <a:chOff x="0" y="0"/>
          <a:chExt cx="0" cy="0"/>
        </a:xfrm>
      </p:grpSpPr>
      <p:sp>
        <p:nvSpPr>
          <p:cNvPr id="1860" name="Google Shape;1860;p232"/>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1" name="Google Shape;1861;p232"/>
          <p:cNvSpPr txBox="1"/>
          <p:nvPr>
            <p:ph idx="1" type="body"/>
          </p:nvPr>
        </p:nvSpPr>
        <p:spPr>
          <a:xfrm>
            <a:off x="514350" y="4648200"/>
            <a:ext cx="3821100" cy="1023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700"/>
              <a:buNone/>
              <a:defRPr b="1" sz="1700"/>
            </a:lvl1pPr>
            <a:lvl2pPr indent="-228600" lvl="1" marL="914400" algn="l">
              <a:lnSpc>
                <a:spcPct val="100000"/>
              </a:lnSpc>
              <a:spcBef>
                <a:spcPts val="1000"/>
              </a:spcBef>
              <a:spcAft>
                <a:spcPts val="0"/>
              </a:spcAft>
              <a:buClr>
                <a:schemeClr val="dk1"/>
              </a:buClr>
              <a:buSzPts val="1400"/>
              <a:buNone/>
              <a:defRPr sz="1400"/>
            </a:lvl2pPr>
            <a:lvl3pPr indent="-317500" lvl="2" marL="1371600" algn="l">
              <a:lnSpc>
                <a:spcPct val="100000"/>
              </a:lnSpc>
              <a:spcBef>
                <a:spcPts val="600"/>
              </a:spcBef>
              <a:spcAft>
                <a:spcPts val="0"/>
              </a:spcAft>
              <a:buClr>
                <a:schemeClr val="dk1"/>
              </a:buClr>
              <a:buSzPts val="1400"/>
              <a:buFont typeface="Arial"/>
              <a:buChar char="•"/>
              <a:defRPr sz="1400"/>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2" name="Google Shape;1862;p232"/>
          <p:cNvSpPr txBox="1"/>
          <p:nvPr>
            <p:ph idx="2" type="body"/>
          </p:nvPr>
        </p:nvSpPr>
        <p:spPr>
          <a:xfrm>
            <a:off x="514350" y="5684180"/>
            <a:ext cx="3821100" cy="457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3" name="Google Shape;1863;p232"/>
          <p:cNvSpPr txBox="1"/>
          <p:nvPr>
            <p:ph idx="3" type="body"/>
          </p:nvPr>
        </p:nvSpPr>
        <p:spPr>
          <a:xfrm>
            <a:off x="4808766" y="4648200"/>
            <a:ext cx="3821100" cy="1023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700"/>
              <a:buNone/>
              <a:defRPr b="1" sz="1700"/>
            </a:lvl1pPr>
            <a:lvl2pPr indent="-228600" lvl="1" marL="914400" algn="l">
              <a:lnSpc>
                <a:spcPct val="100000"/>
              </a:lnSpc>
              <a:spcBef>
                <a:spcPts val="1000"/>
              </a:spcBef>
              <a:spcAft>
                <a:spcPts val="0"/>
              </a:spcAft>
              <a:buClr>
                <a:schemeClr val="dk1"/>
              </a:buClr>
              <a:buSzPts val="1400"/>
              <a:buNone/>
              <a:defRPr sz="1400"/>
            </a:lvl2pPr>
            <a:lvl3pPr indent="-317500" lvl="2" marL="1371600" algn="l">
              <a:lnSpc>
                <a:spcPct val="100000"/>
              </a:lnSpc>
              <a:spcBef>
                <a:spcPts val="600"/>
              </a:spcBef>
              <a:spcAft>
                <a:spcPts val="0"/>
              </a:spcAft>
              <a:buClr>
                <a:schemeClr val="dk1"/>
              </a:buClr>
              <a:buSzPts val="1400"/>
              <a:buFont typeface="Arial"/>
              <a:buChar char="•"/>
              <a:defRPr sz="1400"/>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4" name="Google Shape;1864;p232"/>
          <p:cNvSpPr txBox="1"/>
          <p:nvPr>
            <p:ph idx="4" type="body"/>
          </p:nvPr>
        </p:nvSpPr>
        <p:spPr>
          <a:xfrm>
            <a:off x="4808764" y="5684180"/>
            <a:ext cx="3821100" cy="457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5" name="Google Shape;1865;p232"/>
          <p:cNvSpPr/>
          <p:nvPr>
            <p:ph idx="5" type="pic"/>
          </p:nvPr>
        </p:nvSpPr>
        <p:spPr>
          <a:xfrm>
            <a:off x="514350" y="1066800"/>
            <a:ext cx="3811800" cy="3382200"/>
          </a:xfrm>
          <a:prstGeom prst="rect">
            <a:avLst/>
          </a:prstGeom>
          <a:noFill/>
          <a:ln>
            <a:noFill/>
          </a:ln>
        </p:spPr>
      </p:sp>
      <p:sp>
        <p:nvSpPr>
          <p:cNvPr id="1866" name="Google Shape;1866;p232"/>
          <p:cNvSpPr/>
          <p:nvPr>
            <p:ph idx="6" type="pic"/>
          </p:nvPr>
        </p:nvSpPr>
        <p:spPr>
          <a:xfrm>
            <a:off x="4808766" y="1066800"/>
            <a:ext cx="3811800" cy="3382200"/>
          </a:xfrm>
          <a:prstGeom prst="rect">
            <a:avLst/>
          </a:prstGeom>
          <a:noFill/>
          <a:ln>
            <a:noFill/>
          </a:ln>
        </p:spPr>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Featured, Picture &amp; Caption B">
  <p:cSld name="Four Featured, Picture &amp; Caption B">
    <p:spTree>
      <p:nvGrpSpPr>
        <p:cNvPr id="1867" name="Shape 1867"/>
        <p:cNvGrpSpPr/>
        <p:nvPr/>
      </p:nvGrpSpPr>
      <p:grpSpPr>
        <a:xfrm>
          <a:off x="0" y="0"/>
          <a:ext cx="0" cy="0"/>
          <a:chOff x="0" y="0"/>
          <a:chExt cx="0" cy="0"/>
        </a:xfrm>
      </p:grpSpPr>
      <p:sp>
        <p:nvSpPr>
          <p:cNvPr id="1868" name="Google Shape;1868;p233"/>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9" name="Google Shape;1869;p233"/>
          <p:cNvSpPr txBox="1"/>
          <p:nvPr>
            <p:ph idx="1" type="body"/>
          </p:nvPr>
        </p:nvSpPr>
        <p:spPr>
          <a:xfrm>
            <a:off x="3228974" y="1060714"/>
            <a:ext cx="1014600" cy="734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600"/>
              <a:buNone/>
              <a:defRPr b="1" sz="1600"/>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0" name="Google Shape;1870;p233"/>
          <p:cNvSpPr txBox="1"/>
          <p:nvPr>
            <p:ph idx="2" type="body"/>
          </p:nvPr>
        </p:nvSpPr>
        <p:spPr>
          <a:xfrm>
            <a:off x="7612634" y="1060714"/>
            <a:ext cx="1014600" cy="734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600"/>
              <a:buNone/>
              <a:defRPr b="1" sz="1600"/>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1" name="Google Shape;1871;p233"/>
          <p:cNvSpPr txBox="1"/>
          <p:nvPr>
            <p:ph idx="3" type="body"/>
          </p:nvPr>
        </p:nvSpPr>
        <p:spPr>
          <a:xfrm>
            <a:off x="3228974" y="3913419"/>
            <a:ext cx="1014600" cy="734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600"/>
              <a:buNone/>
              <a:defRPr b="1" sz="1600"/>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2" name="Google Shape;1872;p233"/>
          <p:cNvSpPr txBox="1"/>
          <p:nvPr>
            <p:ph idx="4" type="body"/>
          </p:nvPr>
        </p:nvSpPr>
        <p:spPr>
          <a:xfrm>
            <a:off x="7612634" y="3913419"/>
            <a:ext cx="1014600" cy="734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600"/>
              <a:buNone/>
              <a:defRPr b="1" sz="1600"/>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3" name="Google Shape;1873;p233"/>
          <p:cNvSpPr/>
          <p:nvPr>
            <p:ph idx="5" type="pic"/>
          </p:nvPr>
        </p:nvSpPr>
        <p:spPr>
          <a:xfrm>
            <a:off x="514349" y="1066798"/>
            <a:ext cx="2521200" cy="2560200"/>
          </a:xfrm>
          <a:prstGeom prst="rect">
            <a:avLst/>
          </a:prstGeom>
          <a:noFill/>
          <a:ln>
            <a:noFill/>
          </a:ln>
        </p:spPr>
      </p:sp>
      <p:sp>
        <p:nvSpPr>
          <p:cNvPr id="1874" name="Google Shape;1874;p233"/>
          <p:cNvSpPr/>
          <p:nvPr>
            <p:ph idx="6" type="pic"/>
          </p:nvPr>
        </p:nvSpPr>
        <p:spPr>
          <a:xfrm>
            <a:off x="514349" y="3916680"/>
            <a:ext cx="2521200" cy="2560200"/>
          </a:xfrm>
          <a:prstGeom prst="rect">
            <a:avLst/>
          </a:prstGeom>
          <a:noFill/>
          <a:ln>
            <a:noFill/>
          </a:ln>
        </p:spPr>
      </p:sp>
      <p:sp>
        <p:nvSpPr>
          <p:cNvPr id="1875" name="Google Shape;1875;p233"/>
          <p:cNvSpPr/>
          <p:nvPr>
            <p:ph idx="7" type="pic"/>
          </p:nvPr>
        </p:nvSpPr>
        <p:spPr>
          <a:xfrm>
            <a:off x="4863719" y="3916678"/>
            <a:ext cx="2521200" cy="2560200"/>
          </a:xfrm>
          <a:prstGeom prst="rect">
            <a:avLst/>
          </a:prstGeom>
          <a:noFill/>
          <a:ln>
            <a:noFill/>
          </a:ln>
        </p:spPr>
      </p:sp>
      <p:sp>
        <p:nvSpPr>
          <p:cNvPr id="1876" name="Google Shape;1876;p233"/>
          <p:cNvSpPr/>
          <p:nvPr>
            <p:ph idx="8" type="pic"/>
          </p:nvPr>
        </p:nvSpPr>
        <p:spPr>
          <a:xfrm>
            <a:off x="4867622" y="1066798"/>
            <a:ext cx="2521200" cy="2560200"/>
          </a:xfrm>
          <a:prstGeom prst="rect">
            <a:avLst/>
          </a:prstGeom>
          <a:noFill/>
          <a:ln>
            <a:noFill/>
          </a:ln>
        </p:spPr>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1877" name="Shape 1877"/>
        <p:cNvGrpSpPr/>
        <p:nvPr/>
      </p:nvGrpSpPr>
      <p:grpSpPr>
        <a:xfrm>
          <a:off x="0" y="0"/>
          <a:ext cx="0" cy="0"/>
          <a:chOff x="0" y="0"/>
          <a:chExt cx="0" cy="0"/>
        </a:xfrm>
      </p:grpSpPr>
      <p:sp>
        <p:nvSpPr>
          <p:cNvPr id="1878" name="Google Shape;1878;p234"/>
          <p:cNvSpPr/>
          <p:nvPr>
            <p:ph idx="2" type="tbl"/>
          </p:nvPr>
        </p:nvSpPr>
        <p:spPr>
          <a:xfrm>
            <a:off x="514350" y="2095499"/>
            <a:ext cx="5200800" cy="38481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Clr>
                <a:schemeClr val="dk1"/>
              </a:buClr>
              <a:buSzPts val="1800"/>
              <a:buFont typeface="Roboto"/>
              <a:buNone/>
              <a:defRPr b="0" i="0" sz="1800" u="none" cap="none" strike="noStrike">
                <a:solidFill>
                  <a:schemeClr val="dk1"/>
                </a:solidFill>
                <a:latin typeface="Roboto"/>
                <a:ea typeface="Roboto"/>
                <a:cs typeface="Roboto"/>
                <a:sym typeface="Roboto"/>
              </a:defRPr>
            </a:lvl1pPr>
            <a:lvl2pPr lvl="1" marR="0" algn="l">
              <a:spcBef>
                <a:spcPts val="0"/>
              </a:spcBef>
              <a:spcAft>
                <a:spcPts val="0"/>
              </a:spcAft>
              <a:buSzPts val="1400"/>
              <a:buNone/>
              <a:defRPr b="0" i="0" sz="1800" u="none" cap="none" strike="noStrike">
                <a:solidFill>
                  <a:schemeClr val="dk1"/>
                </a:solidFill>
                <a:latin typeface="Roboto"/>
                <a:ea typeface="Roboto"/>
                <a:cs typeface="Roboto"/>
                <a:sym typeface="Roboto"/>
              </a:defRPr>
            </a:lvl2pPr>
            <a:lvl3pPr lvl="2" marR="0" algn="l">
              <a:spcBef>
                <a:spcPts val="0"/>
              </a:spcBef>
              <a:spcAft>
                <a:spcPts val="0"/>
              </a:spcAft>
              <a:buSzPts val="1400"/>
              <a:buNone/>
              <a:defRPr b="0" i="0" sz="1800" u="none" cap="none" strike="noStrike">
                <a:solidFill>
                  <a:schemeClr val="dk1"/>
                </a:solidFill>
                <a:latin typeface="Roboto"/>
                <a:ea typeface="Roboto"/>
                <a:cs typeface="Roboto"/>
                <a:sym typeface="Roboto"/>
              </a:defRPr>
            </a:lvl3pPr>
            <a:lvl4pPr lvl="3" marR="0" algn="l">
              <a:spcBef>
                <a:spcPts val="0"/>
              </a:spcBef>
              <a:spcAft>
                <a:spcPts val="0"/>
              </a:spcAft>
              <a:buSzPts val="1400"/>
              <a:buNone/>
              <a:defRPr b="0" i="0" sz="1800" u="none" cap="none" strike="noStrike">
                <a:solidFill>
                  <a:schemeClr val="dk1"/>
                </a:solidFill>
                <a:latin typeface="Roboto"/>
                <a:ea typeface="Roboto"/>
                <a:cs typeface="Roboto"/>
                <a:sym typeface="Roboto"/>
              </a:defRPr>
            </a:lvl4pPr>
            <a:lvl5pPr lvl="4" marR="0" algn="l">
              <a:spcBef>
                <a:spcPts val="0"/>
              </a:spcBef>
              <a:spcAft>
                <a:spcPts val="0"/>
              </a:spcAft>
              <a:buSzPts val="1400"/>
              <a:buNone/>
              <a:defRPr b="0" i="0" sz="1800" u="none" cap="none" strike="noStrike">
                <a:solidFill>
                  <a:schemeClr val="dk1"/>
                </a:solidFill>
                <a:latin typeface="Roboto"/>
                <a:ea typeface="Roboto"/>
                <a:cs typeface="Roboto"/>
                <a:sym typeface="Roboto"/>
              </a:defRPr>
            </a:lvl5pPr>
            <a:lvl6pPr lvl="5" marR="0" algn="l">
              <a:spcBef>
                <a:spcPts val="0"/>
              </a:spcBef>
              <a:spcAft>
                <a:spcPts val="0"/>
              </a:spcAft>
              <a:buSzPts val="1400"/>
              <a:buNone/>
              <a:defRPr b="0" i="0" sz="1800" u="none" cap="none" strike="noStrike">
                <a:solidFill>
                  <a:schemeClr val="dk1"/>
                </a:solidFill>
                <a:latin typeface="Roboto"/>
                <a:ea typeface="Roboto"/>
                <a:cs typeface="Roboto"/>
                <a:sym typeface="Roboto"/>
              </a:defRPr>
            </a:lvl6pPr>
            <a:lvl7pPr lvl="6" marR="0" algn="l">
              <a:spcBef>
                <a:spcPts val="0"/>
              </a:spcBef>
              <a:spcAft>
                <a:spcPts val="0"/>
              </a:spcAft>
              <a:buSzPts val="1400"/>
              <a:buNone/>
              <a:defRPr b="0" i="0" sz="1800" u="none" cap="none" strike="noStrike">
                <a:solidFill>
                  <a:schemeClr val="dk1"/>
                </a:solidFill>
                <a:latin typeface="Roboto"/>
                <a:ea typeface="Roboto"/>
                <a:cs typeface="Roboto"/>
                <a:sym typeface="Roboto"/>
              </a:defRPr>
            </a:lvl7pPr>
            <a:lvl8pPr lvl="7" marR="0" algn="l">
              <a:spcBef>
                <a:spcPts val="0"/>
              </a:spcBef>
              <a:spcAft>
                <a:spcPts val="0"/>
              </a:spcAft>
              <a:buSzPts val="1400"/>
              <a:buNone/>
              <a:defRPr b="0" i="0" sz="1800" u="none" cap="none" strike="noStrike">
                <a:solidFill>
                  <a:schemeClr val="dk1"/>
                </a:solidFill>
                <a:latin typeface="Roboto"/>
                <a:ea typeface="Roboto"/>
                <a:cs typeface="Roboto"/>
                <a:sym typeface="Roboto"/>
              </a:defRPr>
            </a:lvl8pPr>
            <a:lvl9pPr lvl="8" marR="0" algn="l">
              <a:spcBef>
                <a:spcPts val="0"/>
              </a:spcBef>
              <a:spcAft>
                <a:spcPts val="0"/>
              </a:spcAft>
              <a:buSzPts val="1400"/>
              <a:buNone/>
              <a:defRPr b="0" i="0" sz="1800" u="none" cap="none" strike="noStrike">
                <a:solidFill>
                  <a:schemeClr val="dk1"/>
                </a:solidFill>
                <a:latin typeface="Roboto"/>
                <a:ea typeface="Roboto"/>
                <a:cs typeface="Roboto"/>
                <a:sym typeface="Roboto"/>
              </a:defRPr>
            </a:lvl9pPr>
          </a:lstStyle>
          <a:p/>
        </p:txBody>
      </p:sp>
      <p:sp>
        <p:nvSpPr>
          <p:cNvPr id="1879" name="Google Shape;1879;p234"/>
          <p:cNvSpPr txBox="1"/>
          <p:nvPr>
            <p:ph type="title"/>
          </p:nvPr>
        </p:nvSpPr>
        <p:spPr>
          <a:xfrm>
            <a:off x="514350" y="584367"/>
            <a:ext cx="5200800" cy="758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4000"/>
              <a:buFont typeface="Roboto Light"/>
              <a:buNone/>
              <a:defRPr sz="4000" cap="none">
                <a:latin typeface="Roboto Light"/>
                <a:ea typeface="Roboto Light"/>
                <a:cs typeface="Roboto Light"/>
                <a:sym typeface="Robo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0" name="Google Shape;1880;p234"/>
          <p:cNvSpPr/>
          <p:nvPr>
            <p:ph idx="3" type="pic"/>
          </p:nvPr>
        </p:nvSpPr>
        <p:spPr>
          <a:xfrm>
            <a:off x="6105525" y="0"/>
            <a:ext cx="3038400" cy="6858000"/>
          </a:xfrm>
          <a:prstGeom prst="rect">
            <a:avLst/>
          </a:prstGeom>
          <a:solidFill>
            <a:srgbClr val="F6F4F1"/>
          </a:solidFill>
          <a:ln>
            <a:noFill/>
          </a:ln>
        </p:spPr>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Tables">
  <p:cSld name="Agenda Tables">
    <p:spTree>
      <p:nvGrpSpPr>
        <p:cNvPr id="1881" name="Shape 1881"/>
        <p:cNvGrpSpPr/>
        <p:nvPr/>
      </p:nvGrpSpPr>
      <p:grpSpPr>
        <a:xfrm>
          <a:off x="0" y="0"/>
          <a:ext cx="0" cy="0"/>
          <a:chOff x="0" y="0"/>
          <a:chExt cx="0" cy="0"/>
        </a:xfrm>
      </p:grpSpPr>
      <p:sp>
        <p:nvSpPr>
          <p:cNvPr id="1882" name="Google Shape;1882;p235"/>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option 2 – Contact info" showMasterSp="0">
  <p:cSld name="Thank you option 2 – Contact info">
    <p:bg>
      <p:bgPr>
        <a:blipFill>
          <a:blip r:embed="rId2">
            <a:alphaModFix/>
          </a:blip>
          <a:stretch>
            <a:fillRect/>
          </a:stretch>
        </a:blipFill>
      </p:bgPr>
    </p:bg>
    <p:spTree>
      <p:nvGrpSpPr>
        <p:cNvPr id="1883" name="Shape 1883"/>
        <p:cNvGrpSpPr/>
        <p:nvPr/>
      </p:nvGrpSpPr>
      <p:grpSpPr>
        <a:xfrm>
          <a:off x="0" y="0"/>
          <a:ext cx="0" cy="0"/>
          <a:chOff x="0" y="0"/>
          <a:chExt cx="0" cy="0"/>
        </a:xfrm>
      </p:grpSpPr>
      <p:sp>
        <p:nvSpPr>
          <p:cNvPr id="1884" name="Google Shape;1884;p236"/>
          <p:cNvSpPr/>
          <p:nvPr/>
        </p:nvSpPr>
        <p:spPr>
          <a:xfrm>
            <a:off x="0" y="0"/>
            <a:ext cx="9144000" cy="6858000"/>
          </a:xfrm>
          <a:prstGeom prst="rect">
            <a:avLst/>
          </a:prstGeom>
          <a:solidFill>
            <a:schemeClr val="accent6">
              <a:alpha val="40000"/>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chemeClr val="lt1"/>
              </a:solidFill>
              <a:latin typeface="Roboto"/>
              <a:ea typeface="Roboto"/>
              <a:cs typeface="Roboto"/>
              <a:sym typeface="Roboto"/>
            </a:endParaRPr>
          </a:p>
        </p:txBody>
      </p:sp>
      <p:pic>
        <p:nvPicPr>
          <p:cNvPr id="1885" name="Google Shape;1885;p236"/>
          <p:cNvPicPr preferRelativeResize="0"/>
          <p:nvPr/>
        </p:nvPicPr>
        <p:blipFill rotWithShape="1">
          <a:blip r:embed="rId3">
            <a:alphaModFix/>
          </a:blip>
          <a:srcRect b="0" l="0" r="0" t="0"/>
          <a:stretch/>
        </p:blipFill>
        <p:spPr>
          <a:xfrm>
            <a:off x="763910" y="5051436"/>
            <a:ext cx="2023949" cy="309545"/>
          </a:xfrm>
          <a:prstGeom prst="rect">
            <a:avLst/>
          </a:prstGeom>
          <a:noFill/>
          <a:ln>
            <a:noFill/>
          </a:ln>
        </p:spPr>
      </p:pic>
      <p:sp>
        <p:nvSpPr>
          <p:cNvPr id="1886" name="Google Shape;1886;p236"/>
          <p:cNvSpPr txBox="1"/>
          <p:nvPr>
            <p:ph type="title"/>
          </p:nvPr>
        </p:nvSpPr>
        <p:spPr>
          <a:xfrm>
            <a:off x="740215" y="2333973"/>
            <a:ext cx="3709500" cy="19491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6500"/>
              <a:buFont typeface="Roboto Light"/>
              <a:buNone/>
              <a:defRPr sz="6500" cap="none">
                <a:solidFill>
                  <a:schemeClr val="lt1"/>
                </a:solidFill>
                <a:latin typeface="Roboto Light"/>
                <a:ea typeface="Roboto Light"/>
                <a:cs typeface="Roboto Light"/>
                <a:sym typeface="Robo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7" name="Google Shape;1887;p236"/>
          <p:cNvSpPr txBox="1"/>
          <p:nvPr>
            <p:ph idx="1" type="body"/>
          </p:nvPr>
        </p:nvSpPr>
        <p:spPr>
          <a:xfrm>
            <a:off x="6411684" y="1179967"/>
            <a:ext cx="1933500" cy="3017700"/>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lt1"/>
              </a:buClr>
              <a:buSzPts val="1400"/>
              <a:buNone/>
              <a:defRPr b="1" sz="1400">
                <a:solidFill>
                  <a:schemeClr val="lt1"/>
                </a:solidFill>
              </a:defRPr>
            </a:lvl1pPr>
            <a:lvl2pPr indent="-228600" lvl="1" marL="914400" algn="l">
              <a:lnSpc>
                <a:spcPct val="100000"/>
              </a:lnSpc>
              <a:spcBef>
                <a:spcPts val="0"/>
              </a:spcBef>
              <a:spcAft>
                <a:spcPts val="0"/>
              </a:spcAft>
              <a:buClr>
                <a:schemeClr val="lt1"/>
              </a:buClr>
              <a:buSzPts val="1400"/>
              <a:buNone/>
              <a:defRPr sz="1400">
                <a:solidFill>
                  <a:schemeClr val="lt1"/>
                </a:solidFill>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888" name="Google Shape;1888;p236"/>
          <p:cNvGrpSpPr/>
          <p:nvPr/>
        </p:nvGrpSpPr>
        <p:grpSpPr>
          <a:xfrm>
            <a:off x="740221" y="4953000"/>
            <a:ext cx="7640003" cy="609600"/>
            <a:chOff x="701029" y="5210592"/>
            <a:chExt cx="11320200" cy="609600"/>
          </a:xfrm>
        </p:grpSpPr>
        <p:cxnSp>
          <p:nvCxnSpPr>
            <p:cNvPr id="1889" name="Google Shape;1889;p236"/>
            <p:cNvCxnSpPr/>
            <p:nvPr/>
          </p:nvCxnSpPr>
          <p:spPr>
            <a:xfrm>
              <a:off x="701029" y="5820192"/>
              <a:ext cx="11320200" cy="0"/>
            </a:xfrm>
            <a:prstGeom prst="straightConnector1">
              <a:avLst/>
            </a:prstGeom>
            <a:noFill/>
            <a:ln cap="flat" cmpd="sng" w="9525">
              <a:solidFill>
                <a:schemeClr val="lt1">
                  <a:alpha val="69800"/>
                </a:schemeClr>
              </a:solidFill>
              <a:prstDash val="solid"/>
              <a:miter lim="800000"/>
              <a:headEnd len="sm" w="sm" type="none"/>
              <a:tailEnd len="sm" w="sm" type="none"/>
            </a:ln>
          </p:spPr>
        </p:cxnSp>
        <p:cxnSp>
          <p:nvCxnSpPr>
            <p:cNvPr id="1890" name="Google Shape;1890;p236"/>
            <p:cNvCxnSpPr/>
            <p:nvPr/>
          </p:nvCxnSpPr>
          <p:spPr>
            <a:xfrm>
              <a:off x="701029" y="5210592"/>
              <a:ext cx="11320200" cy="0"/>
            </a:xfrm>
            <a:prstGeom prst="straightConnector1">
              <a:avLst/>
            </a:prstGeom>
            <a:noFill/>
            <a:ln cap="flat" cmpd="sng" w="9525">
              <a:solidFill>
                <a:schemeClr val="lt1">
                  <a:alpha val="69800"/>
                </a:schemeClr>
              </a:solidFill>
              <a:prstDash val="solid"/>
              <a:miter lim="800000"/>
              <a:headEnd len="sm" w="sm" type="none"/>
              <a:tailEnd len="sm" w="sm" type="none"/>
            </a:ln>
          </p:spPr>
        </p:cxnSp>
      </p:grpSp>
      <p:pic>
        <p:nvPicPr>
          <p:cNvPr id="1891" name="Google Shape;1891;p236"/>
          <p:cNvPicPr preferRelativeResize="0"/>
          <p:nvPr/>
        </p:nvPicPr>
        <p:blipFill rotWithShape="1">
          <a:blip r:embed="rId4">
            <a:alphaModFix/>
          </a:blip>
          <a:srcRect b="0" l="0" r="0" t="0"/>
          <a:stretch/>
        </p:blipFill>
        <p:spPr>
          <a:xfrm>
            <a:off x="5541089" y="5984457"/>
            <a:ext cx="2839001" cy="26229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255" name="Shape 255"/>
        <p:cNvGrpSpPr/>
        <p:nvPr/>
      </p:nvGrpSpPr>
      <p:grpSpPr>
        <a:xfrm>
          <a:off x="0" y="0"/>
          <a:ext cx="0" cy="0"/>
          <a:chOff x="0" y="0"/>
          <a:chExt cx="0" cy="0"/>
        </a:xfrm>
      </p:grpSpPr>
      <p:grpSp>
        <p:nvGrpSpPr>
          <p:cNvPr id="256" name="Google Shape;256;p25"/>
          <p:cNvGrpSpPr/>
          <p:nvPr/>
        </p:nvGrpSpPr>
        <p:grpSpPr>
          <a:xfrm>
            <a:off x="-644959" y="0"/>
            <a:ext cx="10457378" cy="7116923"/>
            <a:chOff x="-644959" y="0"/>
            <a:chExt cx="10457378" cy="7116923"/>
          </a:xfrm>
        </p:grpSpPr>
        <p:grpSp>
          <p:nvGrpSpPr>
            <p:cNvPr id="257" name="Google Shape;257;p25"/>
            <p:cNvGrpSpPr/>
            <p:nvPr/>
          </p:nvGrpSpPr>
          <p:grpSpPr>
            <a:xfrm>
              <a:off x="0" y="0"/>
              <a:ext cx="9144000" cy="6858000"/>
              <a:chOff x="0" y="0"/>
              <a:chExt cx="9144000" cy="6858000"/>
            </a:xfrm>
          </p:grpSpPr>
          <p:grpSp>
            <p:nvGrpSpPr>
              <p:cNvPr id="258" name="Google Shape;258;p25"/>
              <p:cNvGrpSpPr/>
              <p:nvPr/>
            </p:nvGrpSpPr>
            <p:grpSpPr>
              <a:xfrm>
                <a:off x="0" y="0"/>
                <a:ext cx="2514600" cy="6858000"/>
                <a:chOff x="0" y="0"/>
                <a:chExt cx="2514600" cy="6858000"/>
              </a:xfrm>
            </p:grpSpPr>
            <p:sp>
              <p:nvSpPr>
                <p:cNvPr id="259" name="Google Shape;259;p25"/>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60" name="Google Shape;260;p25"/>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61" name="Google Shape;261;p25"/>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grpSp>
            <p:nvGrpSpPr>
              <p:cNvPr id="262" name="Google Shape;262;p25"/>
              <p:cNvGrpSpPr/>
              <p:nvPr/>
            </p:nvGrpSpPr>
            <p:grpSpPr>
              <a:xfrm>
                <a:off x="422910" y="0"/>
                <a:ext cx="2514600" cy="6858000"/>
                <a:chOff x="0" y="0"/>
                <a:chExt cx="2514600" cy="6858000"/>
              </a:xfrm>
            </p:grpSpPr>
            <p:sp>
              <p:nvSpPr>
                <p:cNvPr id="263" name="Google Shape;263;p25"/>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64" name="Google Shape;264;p25"/>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65" name="Google Shape;265;p25"/>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grpSp>
            <p:nvGrpSpPr>
              <p:cNvPr id="266" name="Google Shape;266;p25"/>
              <p:cNvGrpSpPr/>
              <p:nvPr/>
            </p:nvGrpSpPr>
            <p:grpSpPr>
              <a:xfrm rot="10800000">
                <a:off x="6629400" y="0"/>
                <a:ext cx="2514600" cy="6858000"/>
                <a:chOff x="0" y="0"/>
                <a:chExt cx="2514600" cy="6858000"/>
              </a:xfrm>
            </p:grpSpPr>
            <p:sp>
              <p:nvSpPr>
                <p:cNvPr id="267" name="Google Shape;267;p25"/>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68" name="Google Shape;268;p25"/>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69" name="Google Shape;269;p25"/>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sp>
            <p:nvSpPr>
              <p:cNvPr id="270" name="Google Shape;270;p25"/>
              <p:cNvSpPr/>
              <p:nvPr/>
            </p:nvSpPr>
            <p:spPr>
              <a:xfrm>
                <a:off x="3810000" y="0"/>
                <a:ext cx="28194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71" name="Google Shape;271;p25"/>
              <p:cNvSpPr/>
              <p:nvPr/>
            </p:nvSpPr>
            <p:spPr>
              <a:xfrm>
                <a:off x="289560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72" name="Google Shape;272;p25"/>
              <p:cNvSpPr/>
              <p:nvPr/>
            </p:nvSpPr>
            <p:spPr>
              <a:xfrm>
                <a:off x="31242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sp>
          <p:nvSpPr>
            <p:cNvPr id="273" name="Google Shape;273;p25"/>
            <p:cNvSpPr/>
            <p:nvPr/>
          </p:nvSpPr>
          <p:spPr>
            <a:xfrm>
              <a:off x="-11875" y="5035138"/>
              <a:ext cx="9144000" cy="1175655"/>
            </a:xfrm>
            <a:custGeom>
              <a:rect b="b" l="l" r="r" t="t"/>
              <a:pathLst>
                <a:path extrusionOk="0" h="1175655" w="9144000">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74" name="Google Shape;274;p25"/>
            <p:cNvSpPr/>
            <p:nvPr/>
          </p:nvSpPr>
          <p:spPr>
            <a:xfrm>
              <a:off x="-11875" y="3467595"/>
              <a:ext cx="9144000" cy="890650"/>
            </a:xfrm>
            <a:custGeom>
              <a:rect b="b" l="l" r="r" t="t"/>
              <a:pathLst>
                <a:path extrusionOk="0" h="890650" w="914400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75" name="Google Shape;275;p25"/>
            <p:cNvSpPr/>
            <p:nvPr/>
          </p:nvSpPr>
          <p:spPr>
            <a:xfrm>
              <a:off x="-23751" y="5640779"/>
              <a:ext cx="3004457" cy="1211283"/>
            </a:xfrm>
            <a:custGeom>
              <a:rect b="b" l="l" r="r" t="t"/>
              <a:pathLst>
                <a:path extrusionOk="0" h="1211283" w="3004457">
                  <a:moveTo>
                    <a:pt x="0" y="0"/>
                  </a:moveTo>
                  <a:cubicBezTo>
                    <a:pt x="1103415" y="501732"/>
                    <a:pt x="2206831" y="1003465"/>
                    <a:pt x="3004457" y="1211283"/>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76" name="Google Shape;276;p25"/>
            <p:cNvSpPr/>
            <p:nvPr/>
          </p:nvSpPr>
          <p:spPr>
            <a:xfrm>
              <a:off x="-11875" y="5284519"/>
              <a:ext cx="9144000" cy="1478478"/>
            </a:xfrm>
            <a:custGeom>
              <a:rect b="b" l="l" r="r" t="t"/>
              <a:pathLst>
                <a:path extrusionOk="0" h="1478478" w="9144000">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77" name="Google Shape;277;p25"/>
            <p:cNvSpPr/>
            <p:nvPr/>
          </p:nvSpPr>
          <p:spPr>
            <a:xfrm>
              <a:off x="2137558" y="5132120"/>
              <a:ext cx="6982691" cy="1719942"/>
            </a:xfrm>
            <a:custGeom>
              <a:rect b="b" l="l" r="r" t="t"/>
              <a:pathLst>
                <a:path extrusionOk="0" h="1719942" w="6982691">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78" name="Google Shape;278;p25"/>
            <p:cNvSpPr/>
            <p:nvPr/>
          </p:nvSpPr>
          <p:spPr>
            <a:xfrm rot="1799950">
              <a:off x="2996127" y="2859222"/>
              <a:ext cx="1601441" cy="1388149"/>
            </a:xfrm>
            <a:prstGeom prst="hexagon">
              <a:avLst>
                <a:gd fmla="val 28544" name="adj"/>
                <a:gd fmla="val 115470" name="vf"/>
              </a:avLst>
            </a:pr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79" name="Google Shape;279;p25"/>
            <p:cNvSpPr/>
            <p:nvPr/>
          </p:nvSpPr>
          <p:spPr>
            <a:xfrm rot="1799950">
              <a:off x="3720027" y="412604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80" name="Google Shape;280;p25"/>
            <p:cNvSpPr/>
            <p:nvPr/>
          </p:nvSpPr>
          <p:spPr>
            <a:xfrm rot="1799950">
              <a:off x="3729553" y="1592397"/>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81" name="Google Shape;281;p25"/>
            <p:cNvSpPr/>
            <p:nvPr/>
          </p:nvSpPr>
          <p:spPr>
            <a:xfrm rot="1799950">
              <a:off x="2977077" y="325573"/>
              <a:ext cx="1601441" cy="1388149"/>
            </a:xfrm>
            <a:prstGeom prst="hexagon">
              <a:avLst>
                <a:gd fmla="val 28544" name="adj"/>
                <a:gd fmla="val 115470" name="vf"/>
              </a:avLst>
            </a:prstGeom>
            <a:solidFill>
              <a:schemeClr val="lt1">
                <a:alpha val="3920"/>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82" name="Google Shape;282;p25"/>
            <p:cNvSpPr/>
            <p:nvPr/>
          </p:nvSpPr>
          <p:spPr>
            <a:xfrm rot="1799950">
              <a:off x="4462976" y="5383348"/>
              <a:ext cx="1601441" cy="1388149"/>
            </a:xfrm>
            <a:prstGeom prst="hexagon">
              <a:avLst>
                <a:gd fmla="val 28544" name="adj"/>
                <a:gd fmla="val 115470" name="vf"/>
              </a:avLst>
            </a:prstGeom>
            <a:solidFill>
              <a:schemeClr val="lt1">
                <a:alpha val="588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83" name="Google Shape;283;p25"/>
            <p:cNvSpPr/>
            <p:nvPr/>
          </p:nvSpPr>
          <p:spPr>
            <a:xfrm rot="1801764">
              <a:off x="-382491" y="4201432"/>
              <a:ext cx="1260379" cy="1387003"/>
            </a:xfrm>
            <a:custGeom>
              <a:rect b="b" l="l" r="r" t="t"/>
              <a:pathLst>
                <a:path extrusionOk="0" h="1388236" w="1261499">
                  <a:moveTo>
                    <a:pt x="0" y="105098"/>
                  </a:moveTo>
                  <a:lnTo>
                    <a:pt x="56357" y="0"/>
                  </a:lnTo>
                  <a:lnTo>
                    <a:pt x="865241" y="0"/>
                  </a:lnTo>
                  <a:lnTo>
                    <a:pt x="1261499" y="694118"/>
                  </a:lnTo>
                  <a:lnTo>
                    <a:pt x="865241" y="1388236"/>
                  </a:lnTo>
                  <a:lnTo>
                    <a:pt x="744578" y="1387893"/>
                  </a:lnTo>
                  <a:lnTo>
                    <a:pt x="0" y="105098"/>
                  </a:lnTo>
                  <a:close/>
                </a:path>
              </a:pathLst>
            </a:cu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84" name="Google Shape;284;p25"/>
            <p:cNvSpPr/>
            <p:nvPr/>
          </p:nvSpPr>
          <p:spPr>
            <a:xfrm rot="1799950">
              <a:off x="24327" y="540239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85" name="Google Shape;285;p25"/>
            <p:cNvSpPr/>
            <p:nvPr/>
          </p:nvSpPr>
          <p:spPr>
            <a:xfrm rot="1799950">
              <a:off x="52903" y="2849698"/>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86" name="Google Shape;286;p25"/>
            <p:cNvSpPr/>
            <p:nvPr/>
          </p:nvSpPr>
          <p:spPr>
            <a:xfrm rot="1799950">
              <a:off x="776802" y="4126047"/>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87" name="Google Shape;287;p25"/>
            <p:cNvSpPr/>
            <p:nvPr/>
          </p:nvSpPr>
          <p:spPr>
            <a:xfrm rot="1799950">
              <a:off x="1510227" y="5411923"/>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88" name="Google Shape;288;p25"/>
            <p:cNvSpPr/>
            <p:nvPr/>
          </p:nvSpPr>
          <p:spPr>
            <a:xfrm rot="1799950">
              <a:off x="1529278" y="2859222"/>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89" name="Google Shape;289;p25"/>
            <p:cNvSpPr/>
            <p:nvPr/>
          </p:nvSpPr>
          <p:spPr>
            <a:xfrm rot="1799950">
              <a:off x="795852" y="1563823"/>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90" name="Google Shape;290;p25"/>
            <p:cNvSpPr/>
            <p:nvPr/>
          </p:nvSpPr>
          <p:spPr>
            <a:xfrm rot="1799950">
              <a:off x="6806128" y="4145098"/>
              <a:ext cx="1601441" cy="1388149"/>
            </a:xfrm>
            <a:prstGeom prst="hexagon">
              <a:avLst>
                <a:gd fmla="val 28544" name="adj"/>
                <a:gd fmla="val 115470" name="vf"/>
              </a:avLst>
            </a:pr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91" name="Google Shape;291;p25"/>
            <p:cNvSpPr/>
            <p:nvPr/>
          </p:nvSpPr>
          <p:spPr>
            <a:xfrm rot="1799950">
              <a:off x="7549078" y="542144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92" name="Google Shape;292;p25"/>
            <p:cNvSpPr/>
            <p:nvPr/>
          </p:nvSpPr>
          <p:spPr>
            <a:xfrm rot="1799950">
              <a:off x="7549079" y="2868748"/>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93" name="Google Shape;293;p25"/>
            <p:cNvSpPr/>
            <p:nvPr/>
          </p:nvSpPr>
          <p:spPr>
            <a:xfrm rot="1801764">
              <a:off x="8306436" y="4055534"/>
              <a:ext cx="1242303" cy="1387003"/>
            </a:xfrm>
            <a:custGeom>
              <a:rect b="b" l="l" r="r" t="t"/>
              <a:pathLst>
                <a:path extrusionOk="0" h="1388236" w="1243407">
                  <a:moveTo>
                    <a:pt x="0" y="694118"/>
                  </a:moveTo>
                  <a:lnTo>
                    <a:pt x="396258" y="0"/>
                  </a:lnTo>
                  <a:lnTo>
                    <a:pt x="474029" y="4016"/>
                  </a:lnTo>
                  <a:lnTo>
                    <a:pt x="1243407" y="1325983"/>
                  </a:lnTo>
                  <a:lnTo>
                    <a:pt x="1205142" y="1388236"/>
                  </a:lnTo>
                  <a:lnTo>
                    <a:pt x="396258" y="1388236"/>
                  </a:lnTo>
                  <a:lnTo>
                    <a:pt x="0" y="694118"/>
                  </a:lnTo>
                  <a:close/>
                </a:path>
              </a:pathLst>
            </a:custGeom>
            <a:solidFill>
              <a:schemeClr val="lt1">
                <a:alpha val="392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94" name="Google Shape;294;p25"/>
            <p:cNvSpPr/>
            <p:nvPr/>
          </p:nvSpPr>
          <p:spPr>
            <a:xfrm rot="1801764">
              <a:off x="8306686" y="1511428"/>
              <a:ext cx="1240768" cy="1387589"/>
            </a:xfrm>
            <a:custGeom>
              <a:rect b="b" l="l" r="r" t="t"/>
              <a:pathLst>
                <a:path extrusionOk="0" h="1388822" w="1241871">
                  <a:moveTo>
                    <a:pt x="0" y="694704"/>
                  </a:moveTo>
                  <a:lnTo>
                    <a:pt x="396258" y="586"/>
                  </a:lnTo>
                  <a:lnTo>
                    <a:pt x="482002" y="0"/>
                  </a:lnTo>
                  <a:lnTo>
                    <a:pt x="1241871" y="1323912"/>
                  </a:lnTo>
                  <a:lnTo>
                    <a:pt x="1205142" y="1388822"/>
                  </a:lnTo>
                  <a:lnTo>
                    <a:pt x="396258" y="1388822"/>
                  </a:lnTo>
                  <a:lnTo>
                    <a:pt x="0" y="694704"/>
                  </a:lnTo>
                  <a:close/>
                </a:path>
              </a:pathLst>
            </a:cu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sp>
        <p:nvSpPr>
          <p:cNvPr id="295" name="Google Shape;295;p25"/>
          <p:cNvSpPr/>
          <p:nvPr/>
        </p:nvSpPr>
        <p:spPr>
          <a:xfrm>
            <a:off x="4561242" y="-21511"/>
            <a:ext cx="3679200" cy="6271800"/>
          </a:xfrm>
          <a:prstGeom prst="rect">
            <a:avLst/>
          </a:prstGeom>
          <a:solidFill>
            <a:srgbClr val="F5F5F5"/>
          </a:solidFill>
          <a:ln cap="flat" cmpd="sng" w="15875">
            <a:solidFill>
              <a:srgbClr val="6C6C7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96" name="Google Shape;296;p25"/>
          <p:cNvSpPr/>
          <p:nvPr/>
        </p:nvSpPr>
        <p:spPr>
          <a:xfrm>
            <a:off x="4649096" y="-21510"/>
            <a:ext cx="3505200" cy="624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97" name="Google Shape;297;p25"/>
          <p:cNvSpPr txBox="1"/>
          <p:nvPr>
            <p:ph idx="10" type="dt"/>
          </p:nvPr>
        </p:nvSpPr>
        <p:spPr>
          <a:xfrm>
            <a:off x="1600200" y="6447651"/>
            <a:ext cx="1737300" cy="3651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98" name="Google Shape;298;p25"/>
          <p:cNvSpPr txBox="1"/>
          <p:nvPr>
            <p:ph idx="12" type="sldNum"/>
          </p:nvPr>
        </p:nvSpPr>
        <p:spPr>
          <a:xfrm>
            <a:off x="914400" y="6447681"/>
            <a:ext cx="640200" cy="3651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0" marR="0" rtl="0" algn="l">
              <a:spcBef>
                <a:spcPts val="0"/>
              </a:spcBef>
              <a:buNone/>
              <a:defRPr b="0" i="0" sz="1200" u="none" cap="none" strike="noStrike">
                <a:solidFill>
                  <a:schemeClr val="dk1"/>
                </a:solidFill>
                <a:latin typeface="Calibri"/>
                <a:ea typeface="Calibri"/>
                <a:cs typeface="Calibri"/>
                <a:sym typeface="Calibri"/>
              </a:defRPr>
            </a:lvl2pPr>
            <a:lvl3pPr indent="0" lvl="2" marL="0" marR="0" rtl="0" algn="l">
              <a:spcBef>
                <a:spcPts val="0"/>
              </a:spcBef>
              <a:buNone/>
              <a:defRPr b="0" i="0" sz="1200" u="none" cap="none" strike="noStrike">
                <a:solidFill>
                  <a:schemeClr val="dk1"/>
                </a:solidFill>
                <a:latin typeface="Calibri"/>
                <a:ea typeface="Calibri"/>
                <a:cs typeface="Calibri"/>
                <a:sym typeface="Calibri"/>
              </a:defRPr>
            </a:lvl3pPr>
            <a:lvl4pPr indent="0" lvl="3" marL="0" marR="0" rtl="0" algn="l">
              <a:spcBef>
                <a:spcPts val="0"/>
              </a:spcBef>
              <a:buNone/>
              <a:defRPr b="0" i="0" sz="1200" u="none" cap="none" strike="noStrike">
                <a:solidFill>
                  <a:schemeClr val="dk1"/>
                </a:solidFill>
                <a:latin typeface="Calibri"/>
                <a:ea typeface="Calibri"/>
                <a:cs typeface="Calibri"/>
                <a:sym typeface="Calibri"/>
              </a:defRPr>
            </a:lvl4pPr>
            <a:lvl5pPr indent="0" lvl="4" marL="0" marR="0" rtl="0" algn="l">
              <a:spcBef>
                <a:spcPts val="0"/>
              </a:spcBef>
              <a:buNone/>
              <a:defRPr b="0" i="0" sz="1200" u="none" cap="none" strike="noStrike">
                <a:solidFill>
                  <a:schemeClr val="dk1"/>
                </a:solidFill>
                <a:latin typeface="Calibri"/>
                <a:ea typeface="Calibri"/>
                <a:cs typeface="Calibri"/>
                <a:sym typeface="Calibri"/>
              </a:defRPr>
            </a:lvl5pPr>
            <a:lvl6pPr indent="0" lvl="5" marL="0" marR="0" rtl="0" algn="l">
              <a:spcBef>
                <a:spcPts val="0"/>
              </a:spcBef>
              <a:buNone/>
              <a:defRPr b="0" i="0" sz="1200" u="none" cap="none" strike="noStrike">
                <a:solidFill>
                  <a:schemeClr val="dk1"/>
                </a:solidFill>
                <a:latin typeface="Calibri"/>
                <a:ea typeface="Calibri"/>
                <a:cs typeface="Calibri"/>
                <a:sym typeface="Calibri"/>
              </a:defRPr>
            </a:lvl6pPr>
            <a:lvl7pPr indent="0" lvl="6" marL="0" marR="0" rtl="0" algn="l">
              <a:spcBef>
                <a:spcPts val="0"/>
              </a:spcBef>
              <a:buNone/>
              <a:defRPr b="0" i="0" sz="1200" u="none" cap="none" strike="noStrike">
                <a:solidFill>
                  <a:schemeClr val="dk1"/>
                </a:solidFill>
                <a:latin typeface="Calibri"/>
                <a:ea typeface="Calibri"/>
                <a:cs typeface="Calibri"/>
                <a:sym typeface="Calibri"/>
              </a:defRPr>
            </a:lvl7pPr>
            <a:lvl8pPr indent="0" lvl="7" marL="0" marR="0" rtl="0" algn="l">
              <a:spcBef>
                <a:spcPts val="0"/>
              </a:spcBef>
              <a:buNone/>
              <a:defRPr b="0" i="0" sz="1200" u="none" cap="none" strike="noStrike">
                <a:solidFill>
                  <a:schemeClr val="dk1"/>
                </a:solidFill>
                <a:latin typeface="Calibri"/>
                <a:ea typeface="Calibri"/>
                <a:cs typeface="Calibri"/>
                <a:sym typeface="Calibri"/>
              </a:defRPr>
            </a:lvl8pPr>
            <a:lvl9pPr indent="0" lvl="8" marL="0" marR="0" rtl="0" algn="l">
              <a:spcBef>
                <a:spcPts val="0"/>
              </a:spcBef>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299" name="Google Shape;299;p25"/>
          <p:cNvSpPr/>
          <p:nvPr/>
        </p:nvSpPr>
        <p:spPr>
          <a:xfrm>
            <a:off x="537055" y="290459"/>
            <a:ext cx="3930900" cy="59598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00" name="Google Shape;300;p25"/>
          <p:cNvSpPr txBox="1"/>
          <p:nvPr>
            <p:ph idx="1" type="body"/>
          </p:nvPr>
        </p:nvSpPr>
        <p:spPr>
          <a:xfrm>
            <a:off x="556104" y="381000"/>
            <a:ext cx="3787200" cy="57891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325120" lvl="5" marL="27432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6pPr>
            <a:lvl7pPr indent="-325120" lvl="6" marL="32004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7pPr>
            <a:lvl8pPr indent="-325120" lvl="7" marL="3657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8pPr>
            <a:lvl9pPr indent="-325120" lvl="8" marL="41148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9pPr>
          </a:lstStyle>
          <a:p/>
        </p:txBody>
      </p:sp>
      <p:sp>
        <p:nvSpPr>
          <p:cNvPr id="301" name="Google Shape;301;p25"/>
          <p:cNvSpPr/>
          <p:nvPr/>
        </p:nvSpPr>
        <p:spPr>
          <a:xfrm>
            <a:off x="4650889" y="6088284"/>
            <a:ext cx="3505200" cy="8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02" name="Google Shape;302;p25"/>
          <p:cNvSpPr txBox="1"/>
          <p:nvPr>
            <p:ph idx="11" type="ftr"/>
          </p:nvPr>
        </p:nvSpPr>
        <p:spPr>
          <a:xfrm>
            <a:off x="4641448" y="5724835"/>
            <a:ext cx="3493800" cy="3651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03" name="Google Shape;303;p25"/>
          <p:cNvSpPr txBox="1"/>
          <p:nvPr>
            <p:ph type="title"/>
          </p:nvPr>
        </p:nvSpPr>
        <p:spPr>
          <a:xfrm>
            <a:off x="4739833" y="2657434"/>
            <a:ext cx="3304500" cy="14631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accent1"/>
              </a:buClr>
              <a:buSzPts val="2800"/>
              <a:buFont typeface="Calibri"/>
              <a:buNone/>
              <a:defRPr b="0" i="0" sz="28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04" name="Google Shape;304;p25"/>
          <p:cNvSpPr txBox="1"/>
          <p:nvPr>
            <p:ph idx="2" type="body"/>
          </p:nvPr>
        </p:nvSpPr>
        <p:spPr>
          <a:xfrm>
            <a:off x="4736592" y="4136994"/>
            <a:ext cx="3298800" cy="15180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accent1"/>
              </a:buClr>
              <a:buSzPts val="1216"/>
              <a:buFont typeface="Noto Sans Symbols"/>
              <a:buNone/>
              <a:defRPr b="0" i="0" sz="1600" u="none" cap="none" strike="noStrike">
                <a:solidFill>
                  <a:srgbClr val="424242"/>
                </a:solidFill>
                <a:latin typeface="Calibri"/>
                <a:ea typeface="Calibri"/>
                <a:cs typeface="Calibri"/>
                <a:sym typeface="Calibri"/>
              </a:defRPr>
            </a:lvl1pPr>
            <a:lvl2pPr indent="-228600" lvl="1" marL="914400" marR="0" rtl="0" algn="l">
              <a:spcBef>
                <a:spcPts val="240"/>
              </a:spcBef>
              <a:spcAft>
                <a:spcPts val="0"/>
              </a:spcAft>
              <a:buClr>
                <a:schemeClr val="accent1"/>
              </a:buClr>
              <a:buSzPts val="912"/>
              <a:buFont typeface="Noto Sans Symbols"/>
              <a:buNone/>
              <a:defRPr b="0" i="0" sz="1200" u="none" cap="none" strike="noStrike">
                <a:solidFill>
                  <a:schemeClr val="dk2"/>
                </a:solidFill>
                <a:latin typeface="Calibri"/>
                <a:ea typeface="Calibri"/>
                <a:cs typeface="Calibri"/>
                <a:sym typeface="Calibri"/>
              </a:defRPr>
            </a:lvl2pPr>
            <a:lvl3pPr indent="-228600" lvl="2" marL="1371600" marR="0" rtl="0" algn="l">
              <a:spcBef>
                <a:spcPts val="200"/>
              </a:spcBef>
              <a:spcAft>
                <a:spcPts val="0"/>
              </a:spcAft>
              <a:buClr>
                <a:schemeClr val="accent1"/>
              </a:buClr>
              <a:buSzPts val="760"/>
              <a:buFont typeface="Noto Sans Symbols"/>
              <a:buNone/>
              <a:defRPr b="0" i="0" sz="1000" u="none" cap="none" strike="noStrike">
                <a:solidFill>
                  <a:schemeClr val="dk2"/>
                </a:solidFill>
                <a:latin typeface="Calibri"/>
                <a:ea typeface="Calibri"/>
                <a:cs typeface="Calibri"/>
                <a:sym typeface="Calibri"/>
              </a:defRPr>
            </a:lvl3pPr>
            <a:lvl4pPr indent="-228600" lvl="3" marL="1828800" marR="0" rtl="0" algn="l">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4pPr>
            <a:lvl5pPr indent="-228600" lvl="4" marL="2286000" marR="0" rtl="0" algn="l">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5pPr>
            <a:lvl6pPr indent="-228600" lvl="5" marL="2743200" marR="0" rtl="0" algn="l">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6pPr>
            <a:lvl7pPr indent="-228600" lvl="6" marL="3200400" marR="0" rtl="0" algn="l">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7pPr>
            <a:lvl8pPr indent="-228600" lvl="7" marL="3657600" marR="0" rtl="0" algn="l">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8pPr>
            <a:lvl9pPr indent="-228600" lvl="8" marL="4114800" marR="0" rtl="0" algn="l">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9pPr>
          </a:lstStyle>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y Blank" showMasterSp="0">
  <p:cSld name="Fully Blank">
    <p:spTree>
      <p:nvGrpSpPr>
        <p:cNvPr id="1892" name="Shape 1892"/>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305" name="Shape 305"/>
        <p:cNvGrpSpPr/>
        <p:nvPr/>
      </p:nvGrpSpPr>
      <p:grpSpPr>
        <a:xfrm>
          <a:off x="0" y="0"/>
          <a:ext cx="0" cy="0"/>
          <a:chOff x="0" y="0"/>
          <a:chExt cx="0" cy="0"/>
        </a:xfrm>
      </p:grpSpPr>
      <p:grpSp>
        <p:nvGrpSpPr>
          <p:cNvPr id="306" name="Google Shape;306;p26"/>
          <p:cNvGrpSpPr/>
          <p:nvPr/>
        </p:nvGrpSpPr>
        <p:grpSpPr>
          <a:xfrm>
            <a:off x="-644959" y="0"/>
            <a:ext cx="10457378" cy="7116923"/>
            <a:chOff x="-644959" y="0"/>
            <a:chExt cx="10457378" cy="7116923"/>
          </a:xfrm>
        </p:grpSpPr>
        <p:grpSp>
          <p:nvGrpSpPr>
            <p:cNvPr id="307" name="Google Shape;307;p26"/>
            <p:cNvGrpSpPr/>
            <p:nvPr/>
          </p:nvGrpSpPr>
          <p:grpSpPr>
            <a:xfrm>
              <a:off x="0" y="0"/>
              <a:ext cx="9144000" cy="6858000"/>
              <a:chOff x="0" y="0"/>
              <a:chExt cx="9144000" cy="6858000"/>
            </a:xfrm>
          </p:grpSpPr>
          <p:grpSp>
            <p:nvGrpSpPr>
              <p:cNvPr id="308" name="Google Shape;308;p26"/>
              <p:cNvGrpSpPr/>
              <p:nvPr/>
            </p:nvGrpSpPr>
            <p:grpSpPr>
              <a:xfrm>
                <a:off x="0" y="0"/>
                <a:ext cx="2514600" cy="6858000"/>
                <a:chOff x="0" y="0"/>
                <a:chExt cx="2514600" cy="6858000"/>
              </a:xfrm>
            </p:grpSpPr>
            <p:sp>
              <p:nvSpPr>
                <p:cNvPr id="309" name="Google Shape;309;p26"/>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10" name="Google Shape;310;p26"/>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11" name="Google Shape;311;p26"/>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grpSp>
            <p:nvGrpSpPr>
              <p:cNvPr id="312" name="Google Shape;312;p26"/>
              <p:cNvGrpSpPr/>
              <p:nvPr/>
            </p:nvGrpSpPr>
            <p:grpSpPr>
              <a:xfrm>
                <a:off x="422910" y="0"/>
                <a:ext cx="2514600" cy="6858000"/>
                <a:chOff x="0" y="0"/>
                <a:chExt cx="2514600" cy="6858000"/>
              </a:xfrm>
            </p:grpSpPr>
            <p:sp>
              <p:nvSpPr>
                <p:cNvPr id="313" name="Google Shape;313;p26"/>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14" name="Google Shape;314;p26"/>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15" name="Google Shape;315;p26"/>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grpSp>
            <p:nvGrpSpPr>
              <p:cNvPr id="316" name="Google Shape;316;p26"/>
              <p:cNvGrpSpPr/>
              <p:nvPr/>
            </p:nvGrpSpPr>
            <p:grpSpPr>
              <a:xfrm rot="10800000">
                <a:off x="6629400" y="0"/>
                <a:ext cx="2514600" cy="6858000"/>
                <a:chOff x="0" y="0"/>
                <a:chExt cx="2514600" cy="6858000"/>
              </a:xfrm>
            </p:grpSpPr>
            <p:sp>
              <p:nvSpPr>
                <p:cNvPr id="317" name="Google Shape;317;p26"/>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18" name="Google Shape;318;p26"/>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19" name="Google Shape;319;p26"/>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sp>
            <p:nvSpPr>
              <p:cNvPr id="320" name="Google Shape;320;p26"/>
              <p:cNvSpPr/>
              <p:nvPr/>
            </p:nvSpPr>
            <p:spPr>
              <a:xfrm>
                <a:off x="3810000" y="0"/>
                <a:ext cx="28194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21" name="Google Shape;321;p26"/>
              <p:cNvSpPr/>
              <p:nvPr/>
            </p:nvSpPr>
            <p:spPr>
              <a:xfrm>
                <a:off x="289560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22" name="Google Shape;322;p26"/>
              <p:cNvSpPr/>
              <p:nvPr/>
            </p:nvSpPr>
            <p:spPr>
              <a:xfrm>
                <a:off x="31242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sp>
          <p:nvSpPr>
            <p:cNvPr id="323" name="Google Shape;323;p26"/>
            <p:cNvSpPr/>
            <p:nvPr/>
          </p:nvSpPr>
          <p:spPr>
            <a:xfrm>
              <a:off x="-11875" y="5035138"/>
              <a:ext cx="9144000" cy="1175655"/>
            </a:xfrm>
            <a:custGeom>
              <a:rect b="b" l="l" r="r" t="t"/>
              <a:pathLst>
                <a:path extrusionOk="0" h="1175655" w="9144000">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324" name="Google Shape;324;p26"/>
            <p:cNvSpPr/>
            <p:nvPr/>
          </p:nvSpPr>
          <p:spPr>
            <a:xfrm>
              <a:off x="-11875" y="3467595"/>
              <a:ext cx="9144000" cy="890650"/>
            </a:xfrm>
            <a:custGeom>
              <a:rect b="b" l="l" r="r" t="t"/>
              <a:pathLst>
                <a:path extrusionOk="0" h="890650" w="914400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325" name="Google Shape;325;p26"/>
            <p:cNvSpPr/>
            <p:nvPr/>
          </p:nvSpPr>
          <p:spPr>
            <a:xfrm>
              <a:off x="-23751" y="5640779"/>
              <a:ext cx="3004457" cy="1211283"/>
            </a:xfrm>
            <a:custGeom>
              <a:rect b="b" l="l" r="r" t="t"/>
              <a:pathLst>
                <a:path extrusionOk="0" h="1211283" w="3004457">
                  <a:moveTo>
                    <a:pt x="0" y="0"/>
                  </a:moveTo>
                  <a:cubicBezTo>
                    <a:pt x="1103415" y="501732"/>
                    <a:pt x="2206831" y="1003465"/>
                    <a:pt x="3004457" y="1211283"/>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326" name="Google Shape;326;p26"/>
            <p:cNvSpPr/>
            <p:nvPr/>
          </p:nvSpPr>
          <p:spPr>
            <a:xfrm>
              <a:off x="-11875" y="5284519"/>
              <a:ext cx="9144000" cy="1478478"/>
            </a:xfrm>
            <a:custGeom>
              <a:rect b="b" l="l" r="r" t="t"/>
              <a:pathLst>
                <a:path extrusionOk="0" h="1478478" w="9144000">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327" name="Google Shape;327;p26"/>
            <p:cNvSpPr/>
            <p:nvPr/>
          </p:nvSpPr>
          <p:spPr>
            <a:xfrm>
              <a:off x="2137558" y="5132120"/>
              <a:ext cx="6982691" cy="1719942"/>
            </a:xfrm>
            <a:custGeom>
              <a:rect b="b" l="l" r="r" t="t"/>
              <a:pathLst>
                <a:path extrusionOk="0" h="1719942" w="6982691">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328" name="Google Shape;328;p26"/>
            <p:cNvSpPr/>
            <p:nvPr/>
          </p:nvSpPr>
          <p:spPr>
            <a:xfrm rot="1799950">
              <a:off x="2996127" y="2859222"/>
              <a:ext cx="1601441" cy="1388149"/>
            </a:xfrm>
            <a:prstGeom prst="hexagon">
              <a:avLst>
                <a:gd fmla="val 28544" name="adj"/>
                <a:gd fmla="val 115470" name="vf"/>
              </a:avLst>
            </a:pr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29" name="Google Shape;329;p26"/>
            <p:cNvSpPr/>
            <p:nvPr/>
          </p:nvSpPr>
          <p:spPr>
            <a:xfrm rot="1799950">
              <a:off x="3720027" y="412604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30" name="Google Shape;330;p26"/>
            <p:cNvSpPr/>
            <p:nvPr/>
          </p:nvSpPr>
          <p:spPr>
            <a:xfrm rot="1799950">
              <a:off x="3729553" y="1592397"/>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31" name="Google Shape;331;p26"/>
            <p:cNvSpPr/>
            <p:nvPr/>
          </p:nvSpPr>
          <p:spPr>
            <a:xfrm rot="1799950">
              <a:off x="2977077" y="325573"/>
              <a:ext cx="1601441" cy="1388149"/>
            </a:xfrm>
            <a:prstGeom prst="hexagon">
              <a:avLst>
                <a:gd fmla="val 28544" name="adj"/>
                <a:gd fmla="val 115470" name="vf"/>
              </a:avLst>
            </a:prstGeom>
            <a:solidFill>
              <a:schemeClr val="lt1">
                <a:alpha val="3920"/>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32" name="Google Shape;332;p26"/>
            <p:cNvSpPr/>
            <p:nvPr/>
          </p:nvSpPr>
          <p:spPr>
            <a:xfrm rot="1799950">
              <a:off x="4462976" y="5383348"/>
              <a:ext cx="1601441" cy="1388149"/>
            </a:xfrm>
            <a:prstGeom prst="hexagon">
              <a:avLst>
                <a:gd fmla="val 28544" name="adj"/>
                <a:gd fmla="val 115470" name="vf"/>
              </a:avLst>
            </a:prstGeom>
            <a:solidFill>
              <a:schemeClr val="lt1">
                <a:alpha val="588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33" name="Google Shape;333;p26"/>
            <p:cNvSpPr/>
            <p:nvPr/>
          </p:nvSpPr>
          <p:spPr>
            <a:xfrm rot="1801764">
              <a:off x="-382491" y="4201432"/>
              <a:ext cx="1260379" cy="1387003"/>
            </a:xfrm>
            <a:custGeom>
              <a:rect b="b" l="l" r="r" t="t"/>
              <a:pathLst>
                <a:path extrusionOk="0" h="1388236" w="1261499">
                  <a:moveTo>
                    <a:pt x="0" y="105098"/>
                  </a:moveTo>
                  <a:lnTo>
                    <a:pt x="56357" y="0"/>
                  </a:lnTo>
                  <a:lnTo>
                    <a:pt x="865241" y="0"/>
                  </a:lnTo>
                  <a:lnTo>
                    <a:pt x="1261499" y="694118"/>
                  </a:lnTo>
                  <a:lnTo>
                    <a:pt x="865241" y="1388236"/>
                  </a:lnTo>
                  <a:lnTo>
                    <a:pt x="744578" y="1387893"/>
                  </a:lnTo>
                  <a:lnTo>
                    <a:pt x="0" y="105098"/>
                  </a:lnTo>
                  <a:close/>
                </a:path>
              </a:pathLst>
            </a:cu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34" name="Google Shape;334;p26"/>
            <p:cNvSpPr/>
            <p:nvPr/>
          </p:nvSpPr>
          <p:spPr>
            <a:xfrm rot="1799950">
              <a:off x="24327" y="540239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35" name="Google Shape;335;p26"/>
            <p:cNvSpPr/>
            <p:nvPr/>
          </p:nvSpPr>
          <p:spPr>
            <a:xfrm rot="1799950">
              <a:off x="52903" y="2849698"/>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36" name="Google Shape;336;p26"/>
            <p:cNvSpPr/>
            <p:nvPr/>
          </p:nvSpPr>
          <p:spPr>
            <a:xfrm rot="1799950">
              <a:off x="776802" y="4126047"/>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37" name="Google Shape;337;p26"/>
            <p:cNvSpPr/>
            <p:nvPr/>
          </p:nvSpPr>
          <p:spPr>
            <a:xfrm rot="1799950">
              <a:off x="1510227" y="5411923"/>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38" name="Google Shape;338;p26"/>
            <p:cNvSpPr/>
            <p:nvPr/>
          </p:nvSpPr>
          <p:spPr>
            <a:xfrm rot="1799950">
              <a:off x="1529278" y="2859222"/>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39" name="Google Shape;339;p26"/>
            <p:cNvSpPr/>
            <p:nvPr/>
          </p:nvSpPr>
          <p:spPr>
            <a:xfrm rot="1799950">
              <a:off x="795852" y="1563823"/>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40" name="Google Shape;340;p26"/>
            <p:cNvSpPr/>
            <p:nvPr/>
          </p:nvSpPr>
          <p:spPr>
            <a:xfrm rot="1799950">
              <a:off x="6806128" y="4145098"/>
              <a:ext cx="1601441" cy="1388149"/>
            </a:xfrm>
            <a:prstGeom prst="hexagon">
              <a:avLst>
                <a:gd fmla="val 28544" name="adj"/>
                <a:gd fmla="val 115470" name="vf"/>
              </a:avLst>
            </a:pr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41" name="Google Shape;341;p26"/>
            <p:cNvSpPr/>
            <p:nvPr/>
          </p:nvSpPr>
          <p:spPr>
            <a:xfrm rot="1799950">
              <a:off x="7549078" y="542144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42" name="Google Shape;342;p26"/>
            <p:cNvSpPr/>
            <p:nvPr/>
          </p:nvSpPr>
          <p:spPr>
            <a:xfrm rot="1799950">
              <a:off x="7549079" y="2868748"/>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43" name="Google Shape;343;p26"/>
            <p:cNvSpPr/>
            <p:nvPr/>
          </p:nvSpPr>
          <p:spPr>
            <a:xfrm rot="1801764">
              <a:off x="8306436" y="4055534"/>
              <a:ext cx="1242303" cy="1387003"/>
            </a:xfrm>
            <a:custGeom>
              <a:rect b="b" l="l" r="r" t="t"/>
              <a:pathLst>
                <a:path extrusionOk="0" h="1388236" w="1243407">
                  <a:moveTo>
                    <a:pt x="0" y="694118"/>
                  </a:moveTo>
                  <a:lnTo>
                    <a:pt x="396258" y="0"/>
                  </a:lnTo>
                  <a:lnTo>
                    <a:pt x="474029" y="4016"/>
                  </a:lnTo>
                  <a:lnTo>
                    <a:pt x="1243407" y="1325983"/>
                  </a:lnTo>
                  <a:lnTo>
                    <a:pt x="1205142" y="1388236"/>
                  </a:lnTo>
                  <a:lnTo>
                    <a:pt x="396258" y="1388236"/>
                  </a:lnTo>
                  <a:lnTo>
                    <a:pt x="0" y="694118"/>
                  </a:lnTo>
                  <a:close/>
                </a:path>
              </a:pathLst>
            </a:custGeom>
            <a:solidFill>
              <a:schemeClr val="lt1">
                <a:alpha val="392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44" name="Google Shape;344;p26"/>
            <p:cNvSpPr/>
            <p:nvPr/>
          </p:nvSpPr>
          <p:spPr>
            <a:xfrm rot="1801764">
              <a:off x="8306686" y="1511428"/>
              <a:ext cx="1240768" cy="1387589"/>
            </a:xfrm>
            <a:custGeom>
              <a:rect b="b" l="l" r="r" t="t"/>
              <a:pathLst>
                <a:path extrusionOk="0" h="1388822" w="1241871">
                  <a:moveTo>
                    <a:pt x="0" y="694704"/>
                  </a:moveTo>
                  <a:lnTo>
                    <a:pt x="396258" y="586"/>
                  </a:lnTo>
                  <a:lnTo>
                    <a:pt x="482002" y="0"/>
                  </a:lnTo>
                  <a:lnTo>
                    <a:pt x="1241871" y="1323912"/>
                  </a:lnTo>
                  <a:lnTo>
                    <a:pt x="1205142" y="1388822"/>
                  </a:lnTo>
                  <a:lnTo>
                    <a:pt x="396258" y="1388822"/>
                  </a:lnTo>
                  <a:lnTo>
                    <a:pt x="0" y="694704"/>
                  </a:lnTo>
                  <a:close/>
                </a:path>
              </a:pathLst>
            </a:cu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sp>
        <p:nvSpPr>
          <p:cNvPr id="345" name="Google Shape;345;p26"/>
          <p:cNvSpPr/>
          <p:nvPr/>
        </p:nvSpPr>
        <p:spPr>
          <a:xfrm>
            <a:off x="4561242" y="-21511"/>
            <a:ext cx="3679200" cy="6271800"/>
          </a:xfrm>
          <a:prstGeom prst="rect">
            <a:avLst/>
          </a:prstGeom>
          <a:solidFill>
            <a:srgbClr val="F5F5F5"/>
          </a:solidFill>
          <a:ln cap="flat" cmpd="sng" w="15875">
            <a:solidFill>
              <a:srgbClr val="6C6C7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46" name="Google Shape;346;p26"/>
          <p:cNvSpPr/>
          <p:nvPr/>
        </p:nvSpPr>
        <p:spPr>
          <a:xfrm>
            <a:off x="4649096" y="-21510"/>
            <a:ext cx="3505200" cy="624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47" name="Google Shape;347;p26"/>
          <p:cNvSpPr/>
          <p:nvPr/>
        </p:nvSpPr>
        <p:spPr>
          <a:xfrm>
            <a:off x="556105" y="290459"/>
            <a:ext cx="3911700" cy="5959800"/>
          </a:xfrm>
          <a:prstGeom prst="rect">
            <a:avLst/>
          </a:prstGeom>
          <a:solidFill>
            <a:srgbClr val="FFFFFF"/>
          </a:solidFill>
          <a:ln cap="flat" cmpd="sng" w="9525">
            <a:solidFill>
              <a:srgbClr val="18181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48" name="Google Shape;348;p26"/>
          <p:cNvSpPr/>
          <p:nvPr/>
        </p:nvSpPr>
        <p:spPr>
          <a:xfrm>
            <a:off x="4650889" y="6088284"/>
            <a:ext cx="3505200" cy="8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49" name="Google Shape;349;p26"/>
          <p:cNvSpPr txBox="1"/>
          <p:nvPr>
            <p:ph type="title"/>
          </p:nvPr>
        </p:nvSpPr>
        <p:spPr>
          <a:xfrm>
            <a:off x="4734424" y="2660904"/>
            <a:ext cx="3300900" cy="14631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accent1"/>
              </a:buClr>
              <a:buSzPts val="2800"/>
              <a:buFont typeface="Calibri"/>
              <a:buNone/>
              <a:defRPr b="0" i="0" sz="28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50" name="Google Shape;350;p26"/>
          <p:cNvSpPr/>
          <p:nvPr>
            <p:ph idx="2" type="pic"/>
          </p:nvPr>
        </p:nvSpPr>
        <p:spPr>
          <a:xfrm>
            <a:off x="609600" y="290459"/>
            <a:ext cx="3755100" cy="5871300"/>
          </a:xfrm>
          <a:prstGeom prst="rect">
            <a:avLst/>
          </a:prstGeom>
          <a:noFill/>
          <a:ln>
            <a:noFill/>
          </a:ln>
        </p:spPr>
        <p:txBody>
          <a:bodyPr anchorCtr="0" anchor="t" bIns="91425" lIns="91425" spcFirstLastPara="1" rIns="91425" wrap="square" tIns="91425">
            <a:noAutofit/>
          </a:bodyPr>
          <a:lstStyle>
            <a:lvl1pPr lvl="0" marR="0" rtl="0" algn="l">
              <a:spcBef>
                <a:spcPts val="640"/>
              </a:spcBef>
              <a:spcAft>
                <a:spcPts val="0"/>
              </a:spcAft>
              <a:buClr>
                <a:schemeClr val="accent1"/>
              </a:buClr>
              <a:buSzPts val="2432"/>
              <a:buFont typeface="Noto Sans Symbols"/>
              <a:buNone/>
              <a:defRPr b="0" i="0" sz="3200" u="none" cap="none" strike="noStrike">
                <a:solidFill>
                  <a:schemeClr val="accent1"/>
                </a:solidFill>
                <a:latin typeface="Calibri"/>
                <a:ea typeface="Calibri"/>
                <a:cs typeface="Calibri"/>
                <a:sym typeface="Calibri"/>
              </a:defRPr>
            </a:lvl1pPr>
            <a:lvl2pPr lvl="1" marR="0" rtl="0" algn="l">
              <a:spcBef>
                <a:spcPts val="560"/>
              </a:spcBef>
              <a:spcAft>
                <a:spcPts val="0"/>
              </a:spcAft>
              <a:buClr>
                <a:schemeClr val="accent1"/>
              </a:buClr>
              <a:buSzPts val="2128"/>
              <a:buFont typeface="Noto Sans Symbols"/>
              <a:buNone/>
              <a:defRPr b="0" i="0" sz="2800" u="none" cap="none" strike="noStrike">
                <a:solidFill>
                  <a:schemeClr val="dk2"/>
                </a:solidFill>
                <a:latin typeface="Calibri"/>
                <a:ea typeface="Calibri"/>
                <a:cs typeface="Calibri"/>
                <a:sym typeface="Calibri"/>
              </a:defRPr>
            </a:lvl2pPr>
            <a:lvl3pPr lvl="2" marR="0" rtl="0" algn="l">
              <a:spcBef>
                <a:spcPts val="480"/>
              </a:spcBef>
              <a:spcAft>
                <a:spcPts val="0"/>
              </a:spcAft>
              <a:buClr>
                <a:schemeClr val="accent1"/>
              </a:buClr>
              <a:buSzPts val="1824"/>
              <a:buFont typeface="Noto Sans Symbols"/>
              <a:buNone/>
              <a:defRPr b="0" i="0" sz="2400" u="none" cap="none" strike="noStrike">
                <a:solidFill>
                  <a:schemeClr val="dk2"/>
                </a:solidFill>
                <a:latin typeface="Calibri"/>
                <a:ea typeface="Calibri"/>
                <a:cs typeface="Calibri"/>
                <a:sym typeface="Calibri"/>
              </a:defRPr>
            </a:lvl3pPr>
            <a:lvl4pPr lvl="3" marR="0" rtl="0" algn="l">
              <a:spcBef>
                <a:spcPts val="400"/>
              </a:spcBef>
              <a:spcAft>
                <a:spcPts val="0"/>
              </a:spcAft>
              <a:buClr>
                <a:schemeClr val="accent1"/>
              </a:buClr>
              <a:buSzPts val="1520"/>
              <a:buFont typeface="Noto Sans Symbols"/>
              <a:buNone/>
              <a:defRPr b="0" i="0" sz="2000" u="none" cap="none" strike="noStrike">
                <a:solidFill>
                  <a:schemeClr val="dk2"/>
                </a:solidFill>
                <a:latin typeface="Calibri"/>
                <a:ea typeface="Calibri"/>
                <a:cs typeface="Calibri"/>
                <a:sym typeface="Calibri"/>
              </a:defRPr>
            </a:lvl4pPr>
            <a:lvl5pPr lvl="4" marR="0" rtl="0" algn="l">
              <a:spcBef>
                <a:spcPts val="400"/>
              </a:spcBef>
              <a:spcAft>
                <a:spcPts val="0"/>
              </a:spcAft>
              <a:buClr>
                <a:schemeClr val="accent1"/>
              </a:buClr>
              <a:buSzPts val="1520"/>
              <a:buFont typeface="Noto Sans Symbols"/>
              <a:buNone/>
              <a:defRPr b="0" i="0" sz="2000" u="none" cap="none" strike="noStrike">
                <a:solidFill>
                  <a:schemeClr val="dk2"/>
                </a:solidFill>
                <a:latin typeface="Calibri"/>
                <a:ea typeface="Calibri"/>
                <a:cs typeface="Calibri"/>
                <a:sym typeface="Calibri"/>
              </a:defRPr>
            </a:lvl5pPr>
            <a:lvl6pPr lvl="5" marR="0" rtl="0" algn="l">
              <a:spcBef>
                <a:spcPts val="400"/>
              </a:spcBef>
              <a:spcAft>
                <a:spcPts val="0"/>
              </a:spcAft>
              <a:buClr>
                <a:schemeClr val="accent1"/>
              </a:buClr>
              <a:buSzPts val="1520"/>
              <a:buFont typeface="Noto Sans Symbols"/>
              <a:buNone/>
              <a:defRPr b="0" i="0" sz="2000" u="none" cap="none" strike="noStrike">
                <a:solidFill>
                  <a:schemeClr val="dk2"/>
                </a:solidFill>
                <a:latin typeface="Calibri"/>
                <a:ea typeface="Calibri"/>
                <a:cs typeface="Calibri"/>
                <a:sym typeface="Calibri"/>
              </a:defRPr>
            </a:lvl6pPr>
            <a:lvl7pPr lvl="6" marR="0" rtl="0" algn="l">
              <a:spcBef>
                <a:spcPts val="400"/>
              </a:spcBef>
              <a:spcAft>
                <a:spcPts val="0"/>
              </a:spcAft>
              <a:buClr>
                <a:schemeClr val="accent1"/>
              </a:buClr>
              <a:buSzPts val="1520"/>
              <a:buFont typeface="Noto Sans Symbols"/>
              <a:buNone/>
              <a:defRPr b="0" i="0" sz="2000" u="none" cap="none" strike="noStrike">
                <a:solidFill>
                  <a:schemeClr val="dk2"/>
                </a:solidFill>
                <a:latin typeface="Calibri"/>
                <a:ea typeface="Calibri"/>
                <a:cs typeface="Calibri"/>
                <a:sym typeface="Calibri"/>
              </a:defRPr>
            </a:lvl7pPr>
            <a:lvl8pPr lvl="7" marR="0" rtl="0" algn="l">
              <a:spcBef>
                <a:spcPts val="400"/>
              </a:spcBef>
              <a:spcAft>
                <a:spcPts val="0"/>
              </a:spcAft>
              <a:buClr>
                <a:schemeClr val="accent1"/>
              </a:buClr>
              <a:buSzPts val="1520"/>
              <a:buFont typeface="Noto Sans Symbols"/>
              <a:buNone/>
              <a:defRPr b="0" i="0" sz="2000" u="none" cap="none" strike="noStrike">
                <a:solidFill>
                  <a:schemeClr val="dk2"/>
                </a:solidFill>
                <a:latin typeface="Calibri"/>
                <a:ea typeface="Calibri"/>
                <a:cs typeface="Calibri"/>
                <a:sym typeface="Calibri"/>
              </a:defRPr>
            </a:lvl8pPr>
            <a:lvl9pPr lvl="8" marR="0" rtl="0" algn="l">
              <a:spcBef>
                <a:spcPts val="400"/>
              </a:spcBef>
              <a:spcAft>
                <a:spcPts val="0"/>
              </a:spcAft>
              <a:buClr>
                <a:schemeClr val="accent1"/>
              </a:buClr>
              <a:buSzPts val="1520"/>
              <a:buFont typeface="Noto Sans Symbols"/>
              <a:buNone/>
              <a:defRPr b="0" i="0" sz="2000" u="none" cap="none" strike="noStrike">
                <a:solidFill>
                  <a:schemeClr val="dk2"/>
                </a:solidFill>
                <a:latin typeface="Calibri"/>
                <a:ea typeface="Calibri"/>
                <a:cs typeface="Calibri"/>
                <a:sym typeface="Calibri"/>
              </a:defRPr>
            </a:lvl9pPr>
          </a:lstStyle>
          <a:p/>
        </p:txBody>
      </p:sp>
      <p:sp>
        <p:nvSpPr>
          <p:cNvPr id="351" name="Google Shape;351;p26"/>
          <p:cNvSpPr txBox="1"/>
          <p:nvPr>
            <p:ph idx="1" type="body"/>
          </p:nvPr>
        </p:nvSpPr>
        <p:spPr>
          <a:xfrm>
            <a:off x="4734630" y="4133088"/>
            <a:ext cx="3300600" cy="15195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accent1"/>
              </a:buClr>
              <a:buSzPts val="1216"/>
              <a:buFont typeface="Noto Sans Symbols"/>
              <a:buNone/>
              <a:defRPr b="0" i="0" sz="1600" u="none" cap="none" strike="noStrike">
                <a:solidFill>
                  <a:srgbClr val="424242"/>
                </a:solidFill>
                <a:latin typeface="Calibri"/>
                <a:ea typeface="Calibri"/>
                <a:cs typeface="Calibri"/>
                <a:sym typeface="Calibri"/>
              </a:defRPr>
            </a:lvl1pPr>
            <a:lvl2pPr indent="-228600" lvl="1" marL="914400" marR="0" rtl="0" algn="l">
              <a:spcBef>
                <a:spcPts val="240"/>
              </a:spcBef>
              <a:spcAft>
                <a:spcPts val="0"/>
              </a:spcAft>
              <a:buClr>
                <a:schemeClr val="accent1"/>
              </a:buClr>
              <a:buSzPts val="912"/>
              <a:buFont typeface="Noto Sans Symbols"/>
              <a:buNone/>
              <a:defRPr b="0" i="0" sz="1200" u="none" cap="none" strike="noStrike">
                <a:solidFill>
                  <a:schemeClr val="dk2"/>
                </a:solidFill>
                <a:latin typeface="Calibri"/>
                <a:ea typeface="Calibri"/>
                <a:cs typeface="Calibri"/>
                <a:sym typeface="Calibri"/>
              </a:defRPr>
            </a:lvl2pPr>
            <a:lvl3pPr indent="-228600" lvl="2" marL="1371600" marR="0" rtl="0" algn="l">
              <a:spcBef>
                <a:spcPts val="200"/>
              </a:spcBef>
              <a:spcAft>
                <a:spcPts val="0"/>
              </a:spcAft>
              <a:buClr>
                <a:schemeClr val="accent1"/>
              </a:buClr>
              <a:buSzPts val="760"/>
              <a:buFont typeface="Noto Sans Symbols"/>
              <a:buNone/>
              <a:defRPr b="0" i="0" sz="1000" u="none" cap="none" strike="noStrike">
                <a:solidFill>
                  <a:schemeClr val="dk2"/>
                </a:solidFill>
                <a:latin typeface="Calibri"/>
                <a:ea typeface="Calibri"/>
                <a:cs typeface="Calibri"/>
                <a:sym typeface="Calibri"/>
              </a:defRPr>
            </a:lvl3pPr>
            <a:lvl4pPr indent="-228600" lvl="3" marL="1828800" marR="0" rtl="0" algn="l">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4pPr>
            <a:lvl5pPr indent="-228600" lvl="4" marL="2286000" marR="0" rtl="0" algn="l">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5pPr>
            <a:lvl6pPr indent="-228600" lvl="5" marL="2743200" marR="0" rtl="0" algn="l">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6pPr>
            <a:lvl7pPr indent="-228600" lvl="6" marL="3200400" marR="0" rtl="0" algn="l">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7pPr>
            <a:lvl8pPr indent="-228600" lvl="7" marL="3657600" marR="0" rtl="0" algn="l">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8pPr>
            <a:lvl9pPr indent="-228600" lvl="8" marL="4114800" marR="0" rtl="0" algn="l">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9pPr>
          </a:lstStyle>
          <a:p/>
        </p:txBody>
      </p:sp>
      <p:sp>
        <p:nvSpPr>
          <p:cNvPr id="352" name="Google Shape;352;p26"/>
          <p:cNvSpPr txBox="1"/>
          <p:nvPr>
            <p:ph idx="10" type="dt"/>
          </p:nvPr>
        </p:nvSpPr>
        <p:spPr>
          <a:xfrm>
            <a:off x="1600200" y="6447651"/>
            <a:ext cx="1737300" cy="3651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3" name="Google Shape;353;p26"/>
          <p:cNvSpPr txBox="1"/>
          <p:nvPr>
            <p:ph idx="11" type="ftr"/>
          </p:nvPr>
        </p:nvSpPr>
        <p:spPr>
          <a:xfrm>
            <a:off x="4641448" y="5724835"/>
            <a:ext cx="3493800" cy="3651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4" name="Google Shape;354;p26"/>
          <p:cNvSpPr txBox="1"/>
          <p:nvPr>
            <p:ph idx="12" type="sldNum"/>
          </p:nvPr>
        </p:nvSpPr>
        <p:spPr>
          <a:xfrm>
            <a:off x="914400" y="6447681"/>
            <a:ext cx="640200" cy="3651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0" marR="0" rtl="0" algn="l">
              <a:spcBef>
                <a:spcPts val="0"/>
              </a:spcBef>
              <a:buNone/>
              <a:defRPr b="0" i="0" sz="1200" u="none" cap="none" strike="noStrike">
                <a:solidFill>
                  <a:schemeClr val="dk1"/>
                </a:solidFill>
                <a:latin typeface="Calibri"/>
                <a:ea typeface="Calibri"/>
                <a:cs typeface="Calibri"/>
                <a:sym typeface="Calibri"/>
              </a:defRPr>
            </a:lvl2pPr>
            <a:lvl3pPr indent="0" lvl="2" marL="0" marR="0" rtl="0" algn="l">
              <a:spcBef>
                <a:spcPts val="0"/>
              </a:spcBef>
              <a:buNone/>
              <a:defRPr b="0" i="0" sz="1200" u="none" cap="none" strike="noStrike">
                <a:solidFill>
                  <a:schemeClr val="dk1"/>
                </a:solidFill>
                <a:latin typeface="Calibri"/>
                <a:ea typeface="Calibri"/>
                <a:cs typeface="Calibri"/>
                <a:sym typeface="Calibri"/>
              </a:defRPr>
            </a:lvl3pPr>
            <a:lvl4pPr indent="0" lvl="3" marL="0" marR="0" rtl="0" algn="l">
              <a:spcBef>
                <a:spcPts val="0"/>
              </a:spcBef>
              <a:buNone/>
              <a:defRPr b="0" i="0" sz="1200" u="none" cap="none" strike="noStrike">
                <a:solidFill>
                  <a:schemeClr val="dk1"/>
                </a:solidFill>
                <a:latin typeface="Calibri"/>
                <a:ea typeface="Calibri"/>
                <a:cs typeface="Calibri"/>
                <a:sym typeface="Calibri"/>
              </a:defRPr>
            </a:lvl4pPr>
            <a:lvl5pPr indent="0" lvl="4" marL="0" marR="0" rtl="0" algn="l">
              <a:spcBef>
                <a:spcPts val="0"/>
              </a:spcBef>
              <a:buNone/>
              <a:defRPr b="0" i="0" sz="1200" u="none" cap="none" strike="noStrike">
                <a:solidFill>
                  <a:schemeClr val="dk1"/>
                </a:solidFill>
                <a:latin typeface="Calibri"/>
                <a:ea typeface="Calibri"/>
                <a:cs typeface="Calibri"/>
                <a:sym typeface="Calibri"/>
              </a:defRPr>
            </a:lvl5pPr>
            <a:lvl6pPr indent="0" lvl="5" marL="0" marR="0" rtl="0" algn="l">
              <a:spcBef>
                <a:spcPts val="0"/>
              </a:spcBef>
              <a:buNone/>
              <a:defRPr b="0" i="0" sz="1200" u="none" cap="none" strike="noStrike">
                <a:solidFill>
                  <a:schemeClr val="dk1"/>
                </a:solidFill>
                <a:latin typeface="Calibri"/>
                <a:ea typeface="Calibri"/>
                <a:cs typeface="Calibri"/>
                <a:sym typeface="Calibri"/>
              </a:defRPr>
            </a:lvl6pPr>
            <a:lvl7pPr indent="0" lvl="6" marL="0" marR="0" rtl="0" algn="l">
              <a:spcBef>
                <a:spcPts val="0"/>
              </a:spcBef>
              <a:buNone/>
              <a:defRPr b="0" i="0" sz="1200" u="none" cap="none" strike="noStrike">
                <a:solidFill>
                  <a:schemeClr val="dk1"/>
                </a:solidFill>
                <a:latin typeface="Calibri"/>
                <a:ea typeface="Calibri"/>
                <a:cs typeface="Calibri"/>
                <a:sym typeface="Calibri"/>
              </a:defRPr>
            </a:lvl7pPr>
            <a:lvl8pPr indent="0" lvl="7" marL="0" marR="0" rtl="0" algn="l">
              <a:spcBef>
                <a:spcPts val="0"/>
              </a:spcBef>
              <a:buNone/>
              <a:defRPr b="0" i="0" sz="1200" u="none" cap="none" strike="noStrike">
                <a:solidFill>
                  <a:schemeClr val="dk1"/>
                </a:solidFill>
                <a:latin typeface="Calibri"/>
                <a:ea typeface="Calibri"/>
                <a:cs typeface="Calibri"/>
                <a:sym typeface="Calibri"/>
              </a:defRPr>
            </a:lvl8pPr>
            <a:lvl9pPr indent="0" lvl="8" marL="0" marR="0" rtl="0" algn="l">
              <a:spcBef>
                <a:spcPts val="0"/>
              </a:spcBef>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55" name="Shape 355"/>
        <p:cNvGrpSpPr/>
        <p:nvPr/>
      </p:nvGrpSpPr>
      <p:grpSpPr>
        <a:xfrm>
          <a:off x="0" y="0"/>
          <a:ext cx="0" cy="0"/>
          <a:chOff x="0" y="0"/>
          <a:chExt cx="0" cy="0"/>
        </a:xfrm>
      </p:grpSpPr>
      <p:sp>
        <p:nvSpPr>
          <p:cNvPr id="356" name="Google Shape;356;p27"/>
          <p:cNvSpPr txBox="1"/>
          <p:nvPr>
            <p:ph type="title"/>
          </p:nvPr>
        </p:nvSpPr>
        <p:spPr>
          <a:xfrm>
            <a:off x="902669" y="762000"/>
            <a:ext cx="7337700" cy="10668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57" name="Google Shape;357;p27"/>
          <p:cNvSpPr txBox="1"/>
          <p:nvPr>
            <p:ph idx="1" type="body"/>
          </p:nvPr>
        </p:nvSpPr>
        <p:spPr>
          <a:xfrm rot="5400000">
            <a:off x="2466258" y="341400"/>
            <a:ext cx="4210500" cy="73377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9pPr>
          </a:lstStyle>
          <a:p/>
        </p:txBody>
      </p:sp>
      <p:sp>
        <p:nvSpPr>
          <p:cNvPr id="358" name="Google Shape;358;p27"/>
          <p:cNvSpPr txBox="1"/>
          <p:nvPr>
            <p:ph idx="10" type="dt"/>
          </p:nvPr>
        </p:nvSpPr>
        <p:spPr>
          <a:xfrm>
            <a:off x="1600200" y="6447651"/>
            <a:ext cx="1737300" cy="3651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9" name="Google Shape;359;p27"/>
          <p:cNvSpPr txBox="1"/>
          <p:nvPr>
            <p:ph idx="11" type="ftr"/>
          </p:nvPr>
        </p:nvSpPr>
        <p:spPr>
          <a:xfrm>
            <a:off x="3714750" y="6452800"/>
            <a:ext cx="4876800" cy="3651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0" name="Google Shape;360;p27"/>
          <p:cNvSpPr txBox="1"/>
          <p:nvPr>
            <p:ph idx="12" type="sldNum"/>
          </p:nvPr>
        </p:nvSpPr>
        <p:spPr>
          <a:xfrm>
            <a:off x="914400" y="6447681"/>
            <a:ext cx="640200" cy="3651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0" marR="0" rtl="0" algn="l">
              <a:spcBef>
                <a:spcPts val="0"/>
              </a:spcBef>
              <a:buNone/>
              <a:defRPr b="0" i="0" sz="1200" u="none" cap="none" strike="noStrike">
                <a:solidFill>
                  <a:schemeClr val="dk1"/>
                </a:solidFill>
                <a:latin typeface="Calibri"/>
                <a:ea typeface="Calibri"/>
                <a:cs typeface="Calibri"/>
                <a:sym typeface="Calibri"/>
              </a:defRPr>
            </a:lvl2pPr>
            <a:lvl3pPr indent="0" lvl="2" marL="0" marR="0" rtl="0" algn="l">
              <a:spcBef>
                <a:spcPts val="0"/>
              </a:spcBef>
              <a:buNone/>
              <a:defRPr b="0" i="0" sz="1200" u="none" cap="none" strike="noStrike">
                <a:solidFill>
                  <a:schemeClr val="dk1"/>
                </a:solidFill>
                <a:latin typeface="Calibri"/>
                <a:ea typeface="Calibri"/>
                <a:cs typeface="Calibri"/>
                <a:sym typeface="Calibri"/>
              </a:defRPr>
            </a:lvl3pPr>
            <a:lvl4pPr indent="0" lvl="3" marL="0" marR="0" rtl="0" algn="l">
              <a:spcBef>
                <a:spcPts val="0"/>
              </a:spcBef>
              <a:buNone/>
              <a:defRPr b="0" i="0" sz="1200" u="none" cap="none" strike="noStrike">
                <a:solidFill>
                  <a:schemeClr val="dk1"/>
                </a:solidFill>
                <a:latin typeface="Calibri"/>
                <a:ea typeface="Calibri"/>
                <a:cs typeface="Calibri"/>
                <a:sym typeface="Calibri"/>
              </a:defRPr>
            </a:lvl4pPr>
            <a:lvl5pPr indent="0" lvl="4" marL="0" marR="0" rtl="0" algn="l">
              <a:spcBef>
                <a:spcPts val="0"/>
              </a:spcBef>
              <a:buNone/>
              <a:defRPr b="0" i="0" sz="1200" u="none" cap="none" strike="noStrike">
                <a:solidFill>
                  <a:schemeClr val="dk1"/>
                </a:solidFill>
                <a:latin typeface="Calibri"/>
                <a:ea typeface="Calibri"/>
                <a:cs typeface="Calibri"/>
                <a:sym typeface="Calibri"/>
              </a:defRPr>
            </a:lvl5pPr>
            <a:lvl6pPr indent="0" lvl="5" marL="0" marR="0" rtl="0" algn="l">
              <a:spcBef>
                <a:spcPts val="0"/>
              </a:spcBef>
              <a:buNone/>
              <a:defRPr b="0" i="0" sz="1200" u="none" cap="none" strike="noStrike">
                <a:solidFill>
                  <a:schemeClr val="dk1"/>
                </a:solidFill>
                <a:latin typeface="Calibri"/>
                <a:ea typeface="Calibri"/>
                <a:cs typeface="Calibri"/>
                <a:sym typeface="Calibri"/>
              </a:defRPr>
            </a:lvl6pPr>
            <a:lvl7pPr indent="0" lvl="6" marL="0" marR="0" rtl="0" algn="l">
              <a:spcBef>
                <a:spcPts val="0"/>
              </a:spcBef>
              <a:buNone/>
              <a:defRPr b="0" i="0" sz="1200" u="none" cap="none" strike="noStrike">
                <a:solidFill>
                  <a:schemeClr val="dk1"/>
                </a:solidFill>
                <a:latin typeface="Calibri"/>
                <a:ea typeface="Calibri"/>
                <a:cs typeface="Calibri"/>
                <a:sym typeface="Calibri"/>
              </a:defRPr>
            </a:lvl7pPr>
            <a:lvl8pPr indent="0" lvl="7" marL="0" marR="0" rtl="0" algn="l">
              <a:spcBef>
                <a:spcPts val="0"/>
              </a:spcBef>
              <a:buNone/>
              <a:defRPr b="0" i="0" sz="1200" u="none" cap="none" strike="noStrike">
                <a:solidFill>
                  <a:schemeClr val="dk1"/>
                </a:solidFill>
                <a:latin typeface="Calibri"/>
                <a:ea typeface="Calibri"/>
                <a:cs typeface="Calibri"/>
                <a:sym typeface="Calibri"/>
              </a:defRPr>
            </a:lvl8pPr>
            <a:lvl9pPr indent="0" lvl="8" marL="0" marR="0" rtl="0" algn="l">
              <a:spcBef>
                <a:spcPts val="0"/>
              </a:spcBef>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61" name="Shape 361"/>
        <p:cNvGrpSpPr/>
        <p:nvPr/>
      </p:nvGrpSpPr>
      <p:grpSpPr>
        <a:xfrm>
          <a:off x="0" y="0"/>
          <a:ext cx="0" cy="0"/>
          <a:chOff x="0" y="0"/>
          <a:chExt cx="0" cy="0"/>
        </a:xfrm>
      </p:grpSpPr>
      <p:sp>
        <p:nvSpPr>
          <p:cNvPr id="362" name="Google Shape;362;p28"/>
          <p:cNvSpPr txBox="1"/>
          <p:nvPr>
            <p:ph type="title"/>
          </p:nvPr>
        </p:nvSpPr>
        <p:spPr>
          <a:xfrm rot="5400000">
            <a:off x="4981553" y="2678047"/>
            <a:ext cx="4780200" cy="14844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63" name="Google Shape;363;p28"/>
          <p:cNvSpPr txBox="1"/>
          <p:nvPr>
            <p:ph idx="1" type="body"/>
          </p:nvPr>
        </p:nvSpPr>
        <p:spPr>
          <a:xfrm rot="5400000">
            <a:off x="1375050" y="708397"/>
            <a:ext cx="4780200" cy="54237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9pPr>
          </a:lstStyle>
          <a:p/>
        </p:txBody>
      </p:sp>
      <p:sp>
        <p:nvSpPr>
          <p:cNvPr id="364" name="Google Shape;364;p28"/>
          <p:cNvSpPr txBox="1"/>
          <p:nvPr>
            <p:ph idx="10" type="dt"/>
          </p:nvPr>
        </p:nvSpPr>
        <p:spPr>
          <a:xfrm>
            <a:off x="1600200" y="6447651"/>
            <a:ext cx="1737300" cy="3651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5" name="Google Shape;365;p28"/>
          <p:cNvSpPr txBox="1"/>
          <p:nvPr>
            <p:ph idx="11" type="ftr"/>
          </p:nvPr>
        </p:nvSpPr>
        <p:spPr>
          <a:xfrm>
            <a:off x="3714750" y="6452800"/>
            <a:ext cx="4876800" cy="3651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6" name="Google Shape;366;p28"/>
          <p:cNvSpPr txBox="1"/>
          <p:nvPr>
            <p:ph idx="12" type="sldNum"/>
          </p:nvPr>
        </p:nvSpPr>
        <p:spPr>
          <a:xfrm>
            <a:off x="914400" y="6447681"/>
            <a:ext cx="640200" cy="3651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0" marR="0" rtl="0" algn="l">
              <a:spcBef>
                <a:spcPts val="0"/>
              </a:spcBef>
              <a:buNone/>
              <a:defRPr b="0" i="0" sz="1200" u="none" cap="none" strike="noStrike">
                <a:solidFill>
                  <a:schemeClr val="dk1"/>
                </a:solidFill>
                <a:latin typeface="Calibri"/>
                <a:ea typeface="Calibri"/>
                <a:cs typeface="Calibri"/>
                <a:sym typeface="Calibri"/>
              </a:defRPr>
            </a:lvl2pPr>
            <a:lvl3pPr indent="0" lvl="2" marL="0" marR="0" rtl="0" algn="l">
              <a:spcBef>
                <a:spcPts val="0"/>
              </a:spcBef>
              <a:buNone/>
              <a:defRPr b="0" i="0" sz="1200" u="none" cap="none" strike="noStrike">
                <a:solidFill>
                  <a:schemeClr val="dk1"/>
                </a:solidFill>
                <a:latin typeface="Calibri"/>
                <a:ea typeface="Calibri"/>
                <a:cs typeface="Calibri"/>
                <a:sym typeface="Calibri"/>
              </a:defRPr>
            </a:lvl3pPr>
            <a:lvl4pPr indent="0" lvl="3" marL="0" marR="0" rtl="0" algn="l">
              <a:spcBef>
                <a:spcPts val="0"/>
              </a:spcBef>
              <a:buNone/>
              <a:defRPr b="0" i="0" sz="1200" u="none" cap="none" strike="noStrike">
                <a:solidFill>
                  <a:schemeClr val="dk1"/>
                </a:solidFill>
                <a:latin typeface="Calibri"/>
                <a:ea typeface="Calibri"/>
                <a:cs typeface="Calibri"/>
                <a:sym typeface="Calibri"/>
              </a:defRPr>
            </a:lvl4pPr>
            <a:lvl5pPr indent="0" lvl="4" marL="0" marR="0" rtl="0" algn="l">
              <a:spcBef>
                <a:spcPts val="0"/>
              </a:spcBef>
              <a:buNone/>
              <a:defRPr b="0" i="0" sz="1200" u="none" cap="none" strike="noStrike">
                <a:solidFill>
                  <a:schemeClr val="dk1"/>
                </a:solidFill>
                <a:latin typeface="Calibri"/>
                <a:ea typeface="Calibri"/>
                <a:cs typeface="Calibri"/>
                <a:sym typeface="Calibri"/>
              </a:defRPr>
            </a:lvl5pPr>
            <a:lvl6pPr indent="0" lvl="5" marL="0" marR="0" rtl="0" algn="l">
              <a:spcBef>
                <a:spcPts val="0"/>
              </a:spcBef>
              <a:buNone/>
              <a:defRPr b="0" i="0" sz="1200" u="none" cap="none" strike="noStrike">
                <a:solidFill>
                  <a:schemeClr val="dk1"/>
                </a:solidFill>
                <a:latin typeface="Calibri"/>
                <a:ea typeface="Calibri"/>
                <a:cs typeface="Calibri"/>
                <a:sym typeface="Calibri"/>
              </a:defRPr>
            </a:lvl6pPr>
            <a:lvl7pPr indent="0" lvl="6" marL="0" marR="0" rtl="0" algn="l">
              <a:spcBef>
                <a:spcPts val="0"/>
              </a:spcBef>
              <a:buNone/>
              <a:defRPr b="0" i="0" sz="1200" u="none" cap="none" strike="noStrike">
                <a:solidFill>
                  <a:schemeClr val="dk1"/>
                </a:solidFill>
                <a:latin typeface="Calibri"/>
                <a:ea typeface="Calibri"/>
                <a:cs typeface="Calibri"/>
                <a:sym typeface="Calibri"/>
              </a:defRPr>
            </a:lvl7pPr>
            <a:lvl8pPr indent="0" lvl="7" marL="0" marR="0" rtl="0" algn="l">
              <a:spcBef>
                <a:spcPts val="0"/>
              </a:spcBef>
              <a:buNone/>
              <a:defRPr b="0" i="0" sz="1200" u="none" cap="none" strike="noStrike">
                <a:solidFill>
                  <a:schemeClr val="dk1"/>
                </a:solidFill>
                <a:latin typeface="Calibri"/>
                <a:ea typeface="Calibri"/>
                <a:cs typeface="Calibri"/>
                <a:sym typeface="Calibri"/>
              </a:defRPr>
            </a:lvl8pPr>
            <a:lvl9pPr indent="0" lvl="8" marL="0" marR="0" rtl="0" algn="l">
              <a:spcBef>
                <a:spcPts val="0"/>
              </a:spcBef>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78" name="Shape 378"/>
        <p:cNvGrpSpPr/>
        <p:nvPr/>
      </p:nvGrpSpPr>
      <p:grpSpPr>
        <a:xfrm>
          <a:off x="0" y="0"/>
          <a:ext cx="0" cy="0"/>
          <a:chOff x="0" y="0"/>
          <a:chExt cx="0" cy="0"/>
        </a:xfrm>
      </p:grpSpPr>
      <p:sp>
        <p:nvSpPr>
          <p:cNvPr id="379" name="Google Shape;379;p30"/>
          <p:cNvSpPr/>
          <p:nvPr/>
        </p:nvSpPr>
        <p:spPr>
          <a:xfrm>
            <a:off x="4561242" y="-21511"/>
            <a:ext cx="3679200" cy="6271800"/>
          </a:xfrm>
          <a:prstGeom prst="rect">
            <a:avLst/>
          </a:prstGeom>
          <a:solidFill>
            <a:srgbClr val="F5F5F5"/>
          </a:solidFill>
          <a:ln cap="flat" cmpd="sng" w="15875">
            <a:solidFill>
              <a:srgbClr val="6C6C7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0" name="Google Shape;380;p30"/>
          <p:cNvSpPr/>
          <p:nvPr/>
        </p:nvSpPr>
        <p:spPr>
          <a:xfrm>
            <a:off x="4649096" y="-21511"/>
            <a:ext cx="3505200" cy="2313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1" name="Google Shape;381;p30"/>
          <p:cNvSpPr txBox="1"/>
          <p:nvPr>
            <p:ph type="ctrTitle"/>
          </p:nvPr>
        </p:nvSpPr>
        <p:spPr>
          <a:xfrm>
            <a:off x="4733365" y="2708476"/>
            <a:ext cx="3313500" cy="17022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accent1"/>
              </a:buClr>
              <a:buSzPts val="3600"/>
              <a:buFont typeface="Calibri"/>
              <a:buNone/>
              <a:defRPr b="0" i="0" sz="36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382" name="Google Shape;382;p30"/>
          <p:cNvSpPr txBox="1"/>
          <p:nvPr>
            <p:ph idx="1" type="subTitle"/>
          </p:nvPr>
        </p:nvSpPr>
        <p:spPr>
          <a:xfrm>
            <a:off x="4733365" y="4421080"/>
            <a:ext cx="3309900" cy="12606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360"/>
              </a:spcBef>
              <a:spcAft>
                <a:spcPts val="0"/>
              </a:spcAft>
              <a:buClr>
                <a:schemeClr val="accent1"/>
              </a:buClr>
              <a:buSzPts val="1368"/>
              <a:buFont typeface="Noto Sans Symbols"/>
              <a:buNone/>
              <a:defRPr b="0" i="0" sz="1800" u="none" cap="none" strike="noStrike">
                <a:solidFill>
                  <a:srgbClr val="424242"/>
                </a:solidFill>
                <a:latin typeface="Calibri"/>
                <a:ea typeface="Calibri"/>
                <a:cs typeface="Calibri"/>
                <a:sym typeface="Calibri"/>
              </a:defRPr>
            </a:lvl1pPr>
            <a:lvl2pPr lvl="1" marR="0" algn="ctr">
              <a:lnSpc>
                <a:spcPct val="100000"/>
              </a:lnSpc>
              <a:spcBef>
                <a:spcPts val="440"/>
              </a:spcBef>
              <a:spcAft>
                <a:spcPts val="0"/>
              </a:spcAft>
              <a:buClr>
                <a:schemeClr val="accent1"/>
              </a:buClr>
              <a:buSzPts val="1672"/>
              <a:buFont typeface="Noto Sans Symbols"/>
              <a:buNone/>
              <a:defRPr b="0" i="0" sz="2200" u="none" cap="none" strike="noStrike">
                <a:solidFill>
                  <a:srgbClr val="888888"/>
                </a:solidFill>
                <a:latin typeface="Calibri"/>
                <a:ea typeface="Calibri"/>
                <a:cs typeface="Calibri"/>
                <a:sym typeface="Calibri"/>
              </a:defRPr>
            </a:lvl2pPr>
            <a:lvl3pPr lvl="2" marR="0" algn="ctr">
              <a:lnSpc>
                <a:spcPct val="100000"/>
              </a:lnSpc>
              <a:spcBef>
                <a:spcPts val="400"/>
              </a:spcBef>
              <a:spcAft>
                <a:spcPts val="0"/>
              </a:spcAft>
              <a:buClr>
                <a:schemeClr val="accent1"/>
              </a:buClr>
              <a:buSzPts val="1520"/>
              <a:buFont typeface="Noto Sans Symbols"/>
              <a:buNone/>
              <a:defRPr b="0" i="0" sz="2000" u="none" cap="none" strike="noStrike">
                <a:solidFill>
                  <a:srgbClr val="888888"/>
                </a:solidFill>
                <a:latin typeface="Calibri"/>
                <a:ea typeface="Calibri"/>
                <a:cs typeface="Calibri"/>
                <a:sym typeface="Calibri"/>
              </a:defRPr>
            </a:lvl3pPr>
            <a:lvl4pPr lvl="3" marR="0" algn="ctr">
              <a:lnSpc>
                <a:spcPct val="100000"/>
              </a:lnSpc>
              <a:spcBef>
                <a:spcPts val="360"/>
              </a:spcBef>
              <a:spcAft>
                <a:spcPts val="0"/>
              </a:spcAft>
              <a:buClr>
                <a:schemeClr val="accent1"/>
              </a:buClr>
              <a:buSzPts val="1368"/>
              <a:buFont typeface="Noto Sans Symbols"/>
              <a:buNone/>
              <a:defRPr b="0" i="0" sz="1800" u="none" cap="none" strike="noStrike">
                <a:solidFill>
                  <a:srgbClr val="888888"/>
                </a:solidFill>
                <a:latin typeface="Calibri"/>
                <a:ea typeface="Calibri"/>
                <a:cs typeface="Calibri"/>
                <a:sym typeface="Calibri"/>
              </a:defRPr>
            </a:lvl4pPr>
            <a:lvl5pPr lvl="4" marR="0" algn="ctr">
              <a:lnSpc>
                <a:spcPct val="100000"/>
              </a:lnSpc>
              <a:spcBef>
                <a:spcPts val="320"/>
              </a:spcBef>
              <a:spcAft>
                <a:spcPts val="0"/>
              </a:spcAft>
              <a:buClr>
                <a:schemeClr val="accent1"/>
              </a:buClr>
              <a:buSzPts val="1216"/>
              <a:buFont typeface="Noto Sans Symbols"/>
              <a:buNone/>
              <a:defRPr b="0" i="0" sz="1600" u="none" cap="none" strike="noStrike">
                <a:solidFill>
                  <a:srgbClr val="888888"/>
                </a:solidFill>
                <a:latin typeface="Calibri"/>
                <a:ea typeface="Calibri"/>
                <a:cs typeface="Calibri"/>
                <a:sym typeface="Calibri"/>
              </a:defRPr>
            </a:lvl5pPr>
            <a:lvl6pPr lvl="5" marR="0" algn="ctr">
              <a:lnSpc>
                <a:spcPct val="100000"/>
              </a:lnSpc>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6pPr>
            <a:lvl7pPr lvl="6" marR="0" algn="ctr">
              <a:lnSpc>
                <a:spcPct val="100000"/>
              </a:lnSpc>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7pPr>
            <a:lvl8pPr lvl="7" marR="0" algn="ctr">
              <a:lnSpc>
                <a:spcPct val="100000"/>
              </a:lnSpc>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8pPr>
            <a:lvl9pPr lvl="8" marR="0" algn="ctr">
              <a:lnSpc>
                <a:spcPct val="100000"/>
              </a:lnSpc>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9pPr>
          </a:lstStyle>
          <a:p/>
        </p:txBody>
      </p:sp>
      <p:sp>
        <p:nvSpPr>
          <p:cNvPr id="383" name="Google Shape;383;p30"/>
          <p:cNvSpPr/>
          <p:nvPr/>
        </p:nvSpPr>
        <p:spPr>
          <a:xfrm>
            <a:off x="4650889" y="6088284"/>
            <a:ext cx="3505200" cy="8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4" name="Google Shape;384;p30"/>
          <p:cNvSpPr txBox="1"/>
          <p:nvPr>
            <p:ph idx="11" type="ftr"/>
          </p:nvPr>
        </p:nvSpPr>
        <p:spPr>
          <a:xfrm>
            <a:off x="5303520" y="5719966"/>
            <a:ext cx="2831700" cy="365100"/>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SzPts val="1400"/>
              <a:buNone/>
              <a:defRPr b="0" i="0" sz="12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5" name="Google Shape;385;p30"/>
          <p:cNvSpPr txBox="1"/>
          <p:nvPr>
            <p:ph idx="12" type="sldNum"/>
          </p:nvPr>
        </p:nvSpPr>
        <p:spPr>
          <a:xfrm>
            <a:off x="4649096" y="5719966"/>
            <a:ext cx="6438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accen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386" name="Google Shape;386;p30"/>
          <p:cNvSpPr/>
          <p:nvPr/>
        </p:nvSpPr>
        <p:spPr>
          <a:xfrm>
            <a:off x="4650889" y="6088284"/>
            <a:ext cx="3505200" cy="8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387" name="Google Shape;387;p30"/>
          <p:cNvPicPr preferRelativeResize="0"/>
          <p:nvPr/>
        </p:nvPicPr>
        <p:blipFill rotWithShape="1">
          <a:blip r:embed="rId2">
            <a:alphaModFix/>
          </a:blip>
          <a:srcRect b="0" l="0" r="0" t="0"/>
          <a:stretch/>
        </p:blipFill>
        <p:spPr>
          <a:xfrm>
            <a:off x="1284095" y="381000"/>
            <a:ext cx="6008933" cy="227633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88" name="Shape 388"/>
        <p:cNvGrpSpPr/>
        <p:nvPr/>
      </p:nvGrpSpPr>
      <p:grpSpPr>
        <a:xfrm>
          <a:off x="0" y="0"/>
          <a:ext cx="0" cy="0"/>
          <a:chOff x="0" y="0"/>
          <a:chExt cx="0" cy="0"/>
        </a:xfrm>
      </p:grpSpPr>
      <p:sp>
        <p:nvSpPr>
          <p:cNvPr id="389" name="Google Shape;389;p31"/>
          <p:cNvSpPr txBox="1"/>
          <p:nvPr>
            <p:ph type="title"/>
          </p:nvPr>
        </p:nvSpPr>
        <p:spPr>
          <a:xfrm>
            <a:off x="902669" y="762000"/>
            <a:ext cx="7337700" cy="7620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390" name="Google Shape;390;p31"/>
          <p:cNvSpPr txBox="1"/>
          <p:nvPr>
            <p:ph idx="1" type="body"/>
          </p:nvPr>
        </p:nvSpPr>
        <p:spPr>
          <a:xfrm>
            <a:off x="902670" y="1600200"/>
            <a:ext cx="7337700" cy="4515300"/>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AutoNum type="arabicPeriod"/>
              <a:defRPr b="0" i="0" sz="2400" u="none" cap="none" strike="noStrike">
                <a:solidFill>
                  <a:schemeClr val="dk2"/>
                </a:solidFill>
                <a:latin typeface="Calibri"/>
                <a:ea typeface="Calibri"/>
                <a:cs typeface="Calibri"/>
                <a:sym typeface="Calibri"/>
              </a:defRPr>
            </a:lvl1pPr>
            <a:lvl2pPr indent="-334772" lvl="1" marL="914400" marR="0" algn="l">
              <a:lnSpc>
                <a:spcPct val="100000"/>
              </a:lnSpc>
              <a:spcBef>
                <a:spcPts val="440"/>
              </a:spcBef>
              <a:spcAft>
                <a:spcPts val="0"/>
              </a:spcAft>
              <a:buClr>
                <a:schemeClr val="accent1"/>
              </a:buClr>
              <a:buSzPts val="1672"/>
              <a:buFont typeface="Noto Sans Symbols"/>
              <a:buAutoNum type="alphaLcPeriod"/>
              <a:defRPr b="0" i="0" sz="2200" u="none" cap="none" strike="noStrike">
                <a:solidFill>
                  <a:schemeClr val="dk2"/>
                </a:solidFill>
                <a:latin typeface="Calibri"/>
                <a:ea typeface="Calibri"/>
                <a:cs typeface="Calibri"/>
                <a:sym typeface="Calibri"/>
              </a:defRPr>
            </a:lvl2pPr>
            <a:lvl3pPr indent="-325120" lvl="2" marL="1371600" marR="0" algn="l">
              <a:lnSpc>
                <a:spcPct val="100000"/>
              </a:lnSpc>
              <a:spcBef>
                <a:spcPts val="400"/>
              </a:spcBef>
              <a:spcAft>
                <a:spcPts val="0"/>
              </a:spcAft>
              <a:buClr>
                <a:schemeClr val="accent1"/>
              </a:buClr>
              <a:buSzPts val="1520"/>
              <a:buFont typeface="Noto Sans Symbols"/>
              <a:buAutoNum type="romanLcPeriod"/>
              <a:defRPr b="0" i="0" sz="2000" u="none" cap="none" strike="noStrike">
                <a:solidFill>
                  <a:schemeClr val="dk2"/>
                </a:solidFill>
                <a:latin typeface="Calibri"/>
                <a:ea typeface="Calibri"/>
                <a:cs typeface="Calibri"/>
                <a:sym typeface="Calibri"/>
              </a:defRPr>
            </a:lvl3pPr>
            <a:lvl4pPr indent="-315468" lvl="3" marL="1828800" marR="0" algn="l">
              <a:lnSpc>
                <a:spcPct val="100000"/>
              </a:lnSpc>
              <a:spcBef>
                <a:spcPts val="360"/>
              </a:spcBef>
              <a:spcAft>
                <a:spcPts val="0"/>
              </a:spcAft>
              <a:buClr>
                <a:schemeClr val="accent1"/>
              </a:buClr>
              <a:buSzPts val="1368"/>
              <a:buFont typeface="Noto Sans Symbols"/>
              <a:buAutoNum type="arabicPeriod"/>
              <a:defRPr b="0" i="0" sz="18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AutoNum type="alphaLcPeriod"/>
              <a:defRPr b="0" i="0" sz="1600" u="none" cap="none" strike="noStrike">
                <a:solidFill>
                  <a:schemeClr val="dk2"/>
                </a:solidFill>
                <a:latin typeface="Calibri"/>
                <a:ea typeface="Calibri"/>
                <a:cs typeface="Calibri"/>
                <a:sym typeface="Calibri"/>
              </a:defRPr>
            </a:lvl5pPr>
            <a:lvl6pPr indent="-296164" lvl="5" marL="2743200" marR="0" algn="l">
              <a:lnSpc>
                <a:spcPct val="100000"/>
              </a:lnSpc>
              <a:spcBef>
                <a:spcPts val="280"/>
              </a:spcBef>
              <a:spcAft>
                <a:spcPts val="0"/>
              </a:spcAft>
              <a:buClr>
                <a:schemeClr val="accent1"/>
              </a:buClr>
              <a:buSzPts val="1064"/>
              <a:buFont typeface="Noto Sans Symbols"/>
              <a:buAutoNum type="romanLcPeriod"/>
              <a:defRPr b="0" i="0" sz="1400" u="none" cap="none" strike="noStrike">
                <a:solidFill>
                  <a:schemeClr val="dk2"/>
                </a:solidFill>
                <a:latin typeface="Calibri"/>
                <a:ea typeface="Calibri"/>
                <a:cs typeface="Calibri"/>
                <a:sym typeface="Calibri"/>
              </a:defRPr>
            </a:lvl6pPr>
            <a:lvl7pPr indent="-296164" lvl="6" marL="3200400" marR="0" algn="l">
              <a:lnSpc>
                <a:spcPct val="100000"/>
              </a:lnSpc>
              <a:spcBef>
                <a:spcPts val="280"/>
              </a:spcBef>
              <a:spcAft>
                <a:spcPts val="0"/>
              </a:spcAft>
              <a:buClr>
                <a:schemeClr val="accent1"/>
              </a:buClr>
              <a:buSzPts val="1064"/>
              <a:buFont typeface="Noto Sans Symbols"/>
              <a:buAutoNum type="arabicPeriod"/>
              <a:defRPr b="0" i="0" sz="1400" u="none" cap="none" strike="noStrike">
                <a:solidFill>
                  <a:schemeClr val="dk2"/>
                </a:solidFill>
                <a:latin typeface="Calibri"/>
                <a:ea typeface="Calibri"/>
                <a:cs typeface="Calibri"/>
                <a:sym typeface="Calibri"/>
              </a:defRPr>
            </a:lvl7pPr>
            <a:lvl8pPr indent="-296164" lvl="7" marL="3657600" marR="0" algn="l">
              <a:lnSpc>
                <a:spcPct val="100000"/>
              </a:lnSpc>
              <a:spcBef>
                <a:spcPts val="280"/>
              </a:spcBef>
              <a:spcAft>
                <a:spcPts val="0"/>
              </a:spcAft>
              <a:buClr>
                <a:schemeClr val="accent1"/>
              </a:buClr>
              <a:buSzPts val="1064"/>
              <a:buFont typeface="Noto Sans Symbols"/>
              <a:buAutoNum type="alphaLcPeriod"/>
              <a:defRPr b="0" i="0" sz="1400" u="none" cap="none" strike="noStrike">
                <a:solidFill>
                  <a:schemeClr val="dk2"/>
                </a:solidFill>
                <a:latin typeface="Calibri"/>
                <a:ea typeface="Calibri"/>
                <a:cs typeface="Calibri"/>
                <a:sym typeface="Calibri"/>
              </a:defRPr>
            </a:lvl8pPr>
            <a:lvl9pPr indent="-296164" lvl="8" marL="4114800" marR="0" algn="l">
              <a:lnSpc>
                <a:spcPct val="100000"/>
              </a:lnSpc>
              <a:spcBef>
                <a:spcPts val="280"/>
              </a:spcBef>
              <a:spcAft>
                <a:spcPts val="0"/>
              </a:spcAft>
              <a:buClr>
                <a:schemeClr val="accent1"/>
              </a:buClr>
              <a:buSzPts val="1064"/>
              <a:buFont typeface="Noto Sans Symbols"/>
              <a:buAutoNum type="romanLcPeriod"/>
              <a:defRPr b="0" i="0" sz="1400" u="none" cap="none" strike="noStrike">
                <a:solidFill>
                  <a:schemeClr val="dk2"/>
                </a:solidFill>
                <a:latin typeface="Calibri"/>
                <a:ea typeface="Calibri"/>
                <a:cs typeface="Calibri"/>
                <a:sym typeface="Calibri"/>
              </a:defRPr>
            </a:lvl9pPr>
          </a:lstStyle>
          <a:p/>
        </p:txBody>
      </p:sp>
      <p:sp>
        <p:nvSpPr>
          <p:cNvPr id="391" name="Google Shape;391;p31"/>
          <p:cNvSpPr txBox="1"/>
          <p:nvPr>
            <p:ph idx="10" type="dt"/>
          </p:nvPr>
        </p:nvSpPr>
        <p:spPr>
          <a:xfrm>
            <a:off x="2301378" y="6455918"/>
            <a:ext cx="11277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2" name="Google Shape;392;p31"/>
          <p:cNvSpPr txBox="1"/>
          <p:nvPr>
            <p:ph idx="11" type="ftr"/>
          </p:nvPr>
        </p:nvSpPr>
        <p:spPr>
          <a:xfrm>
            <a:off x="3581400" y="6400800"/>
            <a:ext cx="48768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b="0" i="0" sz="12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3" name="Google Shape;393;p31"/>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4" name="Shape 394"/>
        <p:cNvGrpSpPr/>
        <p:nvPr/>
      </p:nvGrpSpPr>
      <p:grpSpPr>
        <a:xfrm>
          <a:off x="0" y="0"/>
          <a:ext cx="0" cy="0"/>
          <a:chOff x="0" y="0"/>
          <a:chExt cx="0" cy="0"/>
        </a:xfrm>
      </p:grpSpPr>
      <p:sp>
        <p:nvSpPr>
          <p:cNvPr id="395" name="Google Shape;395;p32"/>
          <p:cNvSpPr txBox="1"/>
          <p:nvPr>
            <p:ph type="title"/>
          </p:nvPr>
        </p:nvSpPr>
        <p:spPr>
          <a:xfrm>
            <a:off x="902669" y="677732"/>
            <a:ext cx="7337700" cy="11511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396" name="Google Shape;396;p32"/>
          <p:cNvSpPr txBox="1"/>
          <p:nvPr>
            <p:ph idx="1" type="body"/>
          </p:nvPr>
        </p:nvSpPr>
        <p:spPr>
          <a:xfrm>
            <a:off x="1371600" y="1905000"/>
            <a:ext cx="3057000" cy="6399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80"/>
              </a:spcBef>
              <a:spcAft>
                <a:spcPts val="0"/>
              </a:spcAft>
              <a:buClr>
                <a:schemeClr val="accent1"/>
              </a:buClr>
              <a:buSzPts val="1824"/>
              <a:buFont typeface="Noto Sans Symbols"/>
              <a:buNone/>
              <a:defRPr b="1" i="0" sz="2400" u="none" cap="none" strike="noStrike">
                <a:solidFill>
                  <a:schemeClr val="accent1"/>
                </a:solidFill>
                <a:latin typeface="Calibri"/>
                <a:ea typeface="Calibri"/>
                <a:cs typeface="Calibri"/>
                <a:sym typeface="Calibri"/>
              </a:defRPr>
            </a:lvl1pPr>
            <a:lvl2pPr indent="-228600" lvl="1" marL="914400" marR="0" algn="l">
              <a:lnSpc>
                <a:spcPct val="100000"/>
              </a:lnSpc>
              <a:spcBef>
                <a:spcPts val="400"/>
              </a:spcBef>
              <a:spcAft>
                <a:spcPts val="0"/>
              </a:spcAft>
              <a:buClr>
                <a:schemeClr val="accent1"/>
              </a:buClr>
              <a:buSzPts val="1520"/>
              <a:buFont typeface="Noto Sans Symbols"/>
              <a:buNone/>
              <a:defRPr b="1" i="0" sz="2000" u="none" cap="none" strike="noStrike">
                <a:solidFill>
                  <a:schemeClr val="dk2"/>
                </a:solidFill>
                <a:latin typeface="Calibri"/>
                <a:ea typeface="Calibri"/>
                <a:cs typeface="Calibri"/>
                <a:sym typeface="Calibri"/>
              </a:defRPr>
            </a:lvl2pPr>
            <a:lvl3pPr indent="-228600" lvl="2" marL="1371600" marR="0" algn="l">
              <a:lnSpc>
                <a:spcPct val="100000"/>
              </a:lnSpc>
              <a:spcBef>
                <a:spcPts val="360"/>
              </a:spcBef>
              <a:spcAft>
                <a:spcPts val="0"/>
              </a:spcAft>
              <a:buClr>
                <a:schemeClr val="accent1"/>
              </a:buClr>
              <a:buSzPts val="1368"/>
              <a:buFont typeface="Noto Sans Symbols"/>
              <a:buNone/>
              <a:defRPr b="1" i="0" sz="1800" u="none" cap="none" strike="noStrike">
                <a:solidFill>
                  <a:schemeClr val="dk2"/>
                </a:solidFill>
                <a:latin typeface="Calibri"/>
                <a:ea typeface="Calibri"/>
                <a:cs typeface="Calibri"/>
                <a:sym typeface="Calibri"/>
              </a:defRPr>
            </a:lvl3pPr>
            <a:lvl4pPr indent="-228600" lvl="3" marL="18288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4pPr>
            <a:lvl5pPr indent="-228600" lvl="4" marL="22860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5pPr>
            <a:lvl6pPr indent="-228600" lvl="5" marL="27432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6pPr>
            <a:lvl7pPr indent="-228600" lvl="6" marL="32004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7pPr>
            <a:lvl8pPr indent="-228600" lvl="7" marL="36576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8pPr>
            <a:lvl9pPr indent="-228600" lvl="8" marL="41148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9pPr>
          </a:lstStyle>
          <a:p/>
        </p:txBody>
      </p:sp>
      <p:sp>
        <p:nvSpPr>
          <p:cNvPr id="397" name="Google Shape;397;p32"/>
          <p:cNvSpPr txBox="1"/>
          <p:nvPr>
            <p:ph idx="2" type="body"/>
          </p:nvPr>
        </p:nvSpPr>
        <p:spPr>
          <a:xfrm>
            <a:off x="1041721" y="2590800"/>
            <a:ext cx="3420000" cy="3219600"/>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25120" lvl="1" marL="9144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2pPr>
            <a:lvl3pPr indent="-315468" lvl="2" marL="1371600" marR="0" algn="l">
              <a:lnSpc>
                <a:spcPct val="100000"/>
              </a:lnSpc>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3pPr>
            <a:lvl4pPr indent="-305816" lvl="3" marL="18288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305816" lvl="5" marL="27432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6pPr>
            <a:lvl7pPr indent="-305816" lvl="6" marL="32004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7pPr>
            <a:lvl8pPr indent="-305816" lvl="7" marL="36576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8pPr>
            <a:lvl9pPr indent="-305816" lvl="8" marL="41148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9pPr>
          </a:lstStyle>
          <a:p/>
        </p:txBody>
      </p:sp>
      <p:sp>
        <p:nvSpPr>
          <p:cNvPr id="398" name="Google Shape;398;p32"/>
          <p:cNvSpPr txBox="1"/>
          <p:nvPr>
            <p:ph idx="3" type="body"/>
          </p:nvPr>
        </p:nvSpPr>
        <p:spPr>
          <a:xfrm>
            <a:off x="5029200" y="1905000"/>
            <a:ext cx="3055800" cy="6399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80"/>
              </a:spcBef>
              <a:spcAft>
                <a:spcPts val="0"/>
              </a:spcAft>
              <a:buClr>
                <a:schemeClr val="accent1"/>
              </a:buClr>
              <a:buSzPts val="1824"/>
              <a:buFont typeface="Noto Sans Symbols"/>
              <a:buNone/>
              <a:defRPr b="1" i="0" sz="2400" u="none" cap="none" strike="noStrike">
                <a:solidFill>
                  <a:schemeClr val="accent1"/>
                </a:solidFill>
                <a:latin typeface="Calibri"/>
                <a:ea typeface="Calibri"/>
                <a:cs typeface="Calibri"/>
                <a:sym typeface="Calibri"/>
              </a:defRPr>
            </a:lvl1pPr>
            <a:lvl2pPr indent="-228600" lvl="1" marL="914400" marR="0" algn="l">
              <a:lnSpc>
                <a:spcPct val="100000"/>
              </a:lnSpc>
              <a:spcBef>
                <a:spcPts val="400"/>
              </a:spcBef>
              <a:spcAft>
                <a:spcPts val="0"/>
              </a:spcAft>
              <a:buClr>
                <a:schemeClr val="accent1"/>
              </a:buClr>
              <a:buSzPts val="1520"/>
              <a:buFont typeface="Noto Sans Symbols"/>
              <a:buNone/>
              <a:defRPr b="1" i="0" sz="2000" u="none" cap="none" strike="noStrike">
                <a:solidFill>
                  <a:schemeClr val="dk2"/>
                </a:solidFill>
                <a:latin typeface="Calibri"/>
                <a:ea typeface="Calibri"/>
                <a:cs typeface="Calibri"/>
                <a:sym typeface="Calibri"/>
              </a:defRPr>
            </a:lvl2pPr>
            <a:lvl3pPr indent="-228600" lvl="2" marL="1371600" marR="0" algn="l">
              <a:lnSpc>
                <a:spcPct val="100000"/>
              </a:lnSpc>
              <a:spcBef>
                <a:spcPts val="360"/>
              </a:spcBef>
              <a:spcAft>
                <a:spcPts val="0"/>
              </a:spcAft>
              <a:buClr>
                <a:schemeClr val="accent1"/>
              </a:buClr>
              <a:buSzPts val="1368"/>
              <a:buFont typeface="Noto Sans Symbols"/>
              <a:buNone/>
              <a:defRPr b="1" i="0" sz="1800" u="none" cap="none" strike="noStrike">
                <a:solidFill>
                  <a:schemeClr val="dk2"/>
                </a:solidFill>
                <a:latin typeface="Calibri"/>
                <a:ea typeface="Calibri"/>
                <a:cs typeface="Calibri"/>
                <a:sym typeface="Calibri"/>
              </a:defRPr>
            </a:lvl3pPr>
            <a:lvl4pPr indent="-228600" lvl="3" marL="18288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4pPr>
            <a:lvl5pPr indent="-228600" lvl="4" marL="22860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5pPr>
            <a:lvl6pPr indent="-228600" lvl="5" marL="27432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6pPr>
            <a:lvl7pPr indent="-228600" lvl="6" marL="32004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7pPr>
            <a:lvl8pPr indent="-228600" lvl="7" marL="36576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8pPr>
            <a:lvl9pPr indent="-228600" lvl="8" marL="41148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9pPr>
          </a:lstStyle>
          <a:p/>
        </p:txBody>
      </p:sp>
      <p:sp>
        <p:nvSpPr>
          <p:cNvPr id="399" name="Google Shape;399;p32"/>
          <p:cNvSpPr txBox="1"/>
          <p:nvPr>
            <p:ph idx="4" type="body"/>
          </p:nvPr>
        </p:nvSpPr>
        <p:spPr>
          <a:xfrm>
            <a:off x="4645152" y="2590800"/>
            <a:ext cx="3420000" cy="3219600"/>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25120" lvl="1" marL="9144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2pPr>
            <a:lvl3pPr indent="-315468" lvl="2" marL="1371600" marR="0" algn="l">
              <a:lnSpc>
                <a:spcPct val="100000"/>
              </a:lnSpc>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3pPr>
            <a:lvl4pPr indent="-305816" lvl="3" marL="18288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305816" lvl="5" marL="27432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6pPr>
            <a:lvl7pPr indent="-305816" lvl="6" marL="32004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7pPr>
            <a:lvl8pPr indent="-305816" lvl="7" marL="36576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8pPr>
            <a:lvl9pPr indent="-305816" lvl="8" marL="41148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9pPr>
          </a:lstStyle>
          <a:p/>
        </p:txBody>
      </p:sp>
      <p:sp>
        <p:nvSpPr>
          <p:cNvPr id="400" name="Google Shape;400;p32"/>
          <p:cNvSpPr txBox="1"/>
          <p:nvPr>
            <p:ph idx="10" type="dt"/>
          </p:nvPr>
        </p:nvSpPr>
        <p:spPr>
          <a:xfrm>
            <a:off x="1564260" y="6446588"/>
            <a:ext cx="11277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1" name="Google Shape;401;p32"/>
          <p:cNvSpPr txBox="1"/>
          <p:nvPr>
            <p:ph idx="11" type="ftr"/>
          </p:nvPr>
        </p:nvSpPr>
        <p:spPr>
          <a:xfrm>
            <a:off x="3581400" y="6400800"/>
            <a:ext cx="48768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2" name="Google Shape;402;p32"/>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4"/>
          <p:cNvSpPr txBox="1"/>
          <p:nvPr>
            <p:ph type="title"/>
          </p:nvPr>
        </p:nvSpPr>
        <p:spPr>
          <a:xfrm>
            <a:off x="902669" y="677732"/>
            <a:ext cx="7337689" cy="1151068"/>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38" name="Google Shape;38;p4"/>
          <p:cNvSpPr txBox="1"/>
          <p:nvPr>
            <p:ph idx="1" type="body"/>
          </p:nvPr>
        </p:nvSpPr>
        <p:spPr>
          <a:xfrm>
            <a:off x="1371600" y="1905000"/>
            <a:ext cx="3057148" cy="639762"/>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80"/>
              </a:spcBef>
              <a:spcAft>
                <a:spcPts val="0"/>
              </a:spcAft>
              <a:buClr>
                <a:schemeClr val="accent1"/>
              </a:buClr>
              <a:buSzPts val="1824"/>
              <a:buFont typeface="Noto Sans Symbols"/>
              <a:buNone/>
              <a:defRPr b="1" i="0" sz="2400" u="none" cap="none" strike="noStrike">
                <a:solidFill>
                  <a:schemeClr val="accent1"/>
                </a:solidFill>
                <a:latin typeface="Calibri"/>
                <a:ea typeface="Calibri"/>
                <a:cs typeface="Calibri"/>
                <a:sym typeface="Calibri"/>
              </a:defRPr>
            </a:lvl1pPr>
            <a:lvl2pPr indent="-228600" lvl="1" marL="914400" marR="0" algn="l">
              <a:lnSpc>
                <a:spcPct val="100000"/>
              </a:lnSpc>
              <a:spcBef>
                <a:spcPts val="400"/>
              </a:spcBef>
              <a:spcAft>
                <a:spcPts val="0"/>
              </a:spcAft>
              <a:buClr>
                <a:schemeClr val="accent1"/>
              </a:buClr>
              <a:buSzPts val="1520"/>
              <a:buFont typeface="Noto Sans Symbols"/>
              <a:buNone/>
              <a:defRPr b="1" i="0" sz="2000" u="none" cap="none" strike="noStrike">
                <a:solidFill>
                  <a:schemeClr val="dk2"/>
                </a:solidFill>
                <a:latin typeface="Calibri"/>
                <a:ea typeface="Calibri"/>
                <a:cs typeface="Calibri"/>
                <a:sym typeface="Calibri"/>
              </a:defRPr>
            </a:lvl2pPr>
            <a:lvl3pPr indent="-228600" lvl="2" marL="1371600" marR="0" algn="l">
              <a:lnSpc>
                <a:spcPct val="100000"/>
              </a:lnSpc>
              <a:spcBef>
                <a:spcPts val="360"/>
              </a:spcBef>
              <a:spcAft>
                <a:spcPts val="0"/>
              </a:spcAft>
              <a:buClr>
                <a:schemeClr val="accent1"/>
              </a:buClr>
              <a:buSzPts val="1368"/>
              <a:buFont typeface="Noto Sans Symbols"/>
              <a:buNone/>
              <a:defRPr b="1" i="0" sz="1800" u="none" cap="none" strike="noStrike">
                <a:solidFill>
                  <a:schemeClr val="dk2"/>
                </a:solidFill>
                <a:latin typeface="Calibri"/>
                <a:ea typeface="Calibri"/>
                <a:cs typeface="Calibri"/>
                <a:sym typeface="Calibri"/>
              </a:defRPr>
            </a:lvl3pPr>
            <a:lvl4pPr indent="-228600" lvl="3" marL="18288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4pPr>
            <a:lvl5pPr indent="-228600" lvl="4" marL="22860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5pPr>
            <a:lvl6pPr indent="-228600" lvl="5" marL="27432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6pPr>
            <a:lvl7pPr indent="-228600" lvl="6" marL="32004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7pPr>
            <a:lvl8pPr indent="-228600" lvl="7" marL="36576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8pPr>
            <a:lvl9pPr indent="-228600" lvl="8" marL="41148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9pPr>
          </a:lstStyle>
          <a:p/>
        </p:txBody>
      </p:sp>
      <p:sp>
        <p:nvSpPr>
          <p:cNvPr id="39" name="Google Shape;39;p4"/>
          <p:cNvSpPr txBox="1"/>
          <p:nvPr>
            <p:ph idx="2" type="body"/>
          </p:nvPr>
        </p:nvSpPr>
        <p:spPr>
          <a:xfrm>
            <a:off x="1041721" y="2590800"/>
            <a:ext cx="3419856" cy="3219691"/>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25120" lvl="1" marL="9144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2pPr>
            <a:lvl3pPr indent="-315468" lvl="2" marL="1371600" marR="0" algn="l">
              <a:lnSpc>
                <a:spcPct val="100000"/>
              </a:lnSpc>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3pPr>
            <a:lvl4pPr indent="-305816" lvl="3" marL="18288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305816" lvl="5" marL="27432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6pPr>
            <a:lvl7pPr indent="-305816" lvl="6" marL="32004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7pPr>
            <a:lvl8pPr indent="-305816" lvl="7" marL="36576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8pPr>
            <a:lvl9pPr indent="-305816" lvl="8" marL="41148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9pPr>
          </a:lstStyle>
          <a:p/>
        </p:txBody>
      </p:sp>
      <p:sp>
        <p:nvSpPr>
          <p:cNvPr id="40" name="Google Shape;40;p4"/>
          <p:cNvSpPr txBox="1"/>
          <p:nvPr>
            <p:ph idx="3" type="body"/>
          </p:nvPr>
        </p:nvSpPr>
        <p:spPr>
          <a:xfrm>
            <a:off x="5029200" y="1905000"/>
            <a:ext cx="3055717" cy="639762"/>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80"/>
              </a:spcBef>
              <a:spcAft>
                <a:spcPts val="0"/>
              </a:spcAft>
              <a:buClr>
                <a:schemeClr val="accent1"/>
              </a:buClr>
              <a:buSzPts val="1824"/>
              <a:buFont typeface="Noto Sans Symbols"/>
              <a:buNone/>
              <a:defRPr b="1" i="0" sz="2400" u="none" cap="none" strike="noStrike">
                <a:solidFill>
                  <a:schemeClr val="accent1"/>
                </a:solidFill>
                <a:latin typeface="Calibri"/>
                <a:ea typeface="Calibri"/>
                <a:cs typeface="Calibri"/>
                <a:sym typeface="Calibri"/>
              </a:defRPr>
            </a:lvl1pPr>
            <a:lvl2pPr indent="-228600" lvl="1" marL="914400" marR="0" algn="l">
              <a:lnSpc>
                <a:spcPct val="100000"/>
              </a:lnSpc>
              <a:spcBef>
                <a:spcPts val="400"/>
              </a:spcBef>
              <a:spcAft>
                <a:spcPts val="0"/>
              </a:spcAft>
              <a:buClr>
                <a:schemeClr val="accent1"/>
              </a:buClr>
              <a:buSzPts val="1520"/>
              <a:buFont typeface="Noto Sans Symbols"/>
              <a:buNone/>
              <a:defRPr b="1" i="0" sz="2000" u="none" cap="none" strike="noStrike">
                <a:solidFill>
                  <a:schemeClr val="dk2"/>
                </a:solidFill>
                <a:latin typeface="Calibri"/>
                <a:ea typeface="Calibri"/>
                <a:cs typeface="Calibri"/>
                <a:sym typeface="Calibri"/>
              </a:defRPr>
            </a:lvl2pPr>
            <a:lvl3pPr indent="-228600" lvl="2" marL="1371600" marR="0" algn="l">
              <a:lnSpc>
                <a:spcPct val="100000"/>
              </a:lnSpc>
              <a:spcBef>
                <a:spcPts val="360"/>
              </a:spcBef>
              <a:spcAft>
                <a:spcPts val="0"/>
              </a:spcAft>
              <a:buClr>
                <a:schemeClr val="accent1"/>
              </a:buClr>
              <a:buSzPts val="1368"/>
              <a:buFont typeface="Noto Sans Symbols"/>
              <a:buNone/>
              <a:defRPr b="1" i="0" sz="1800" u="none" cap="none" strike="noStrike">
                <a:solidFill>
                  <a:schemeClr val="dk2"/>
                </a:solidFill>
                <a:latin typeface="Calibri"/>
                <a:ea typeface="Calibri"/>
                <a:cs typeface="Calibri"/>
                <a:sym typeface="Calibri"/>
              </a:defRPr>
            </a:lvl3pPr>
            <a:lvl4pPr indent="-228600" lvl="3" marL="18288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4pPr>
            <a:lvl5pPr indent="-228600" lvl="4" marL="22860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5pPr>
            <a:lvl6pPr indent="-228600" lvl="5" marL="27432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6pPr>
            <a:lvl7pPr indent="-228600" lvl="6" marL="32004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7pPr>
            <a:lvl8pPr indent="-228600" lvl="7" marL="36576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8pPr>
            <a:lvl9pPr indent="-228600" lvl="8" marL="41148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9pPr>
          </a:lstStyle>
          <a:p/>
        </p:txBody>
      </p:sp>
      <p:sp>
        <p:nvSpPr>
          <p:cNvPr id="41" name="Google Shape;41;p4"/>
          <p:cNvSpPr txBox="1"/>
          <p:nvPr>
            <p:ph idx="4" type="body"/>
          </p:nvPr>
        </p:nvSpPr>
        <p:spPr>
          <a:xfrm>
            <a:off x="4645152" y="2590800"/>
            <a:ext cx="3419856" cy="3219691"/>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25120" lvl="1" marL="9144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2pPr>
            <a:lvl3pPr indent="-315468" lvl="2" marL="1371600" marR="0" algn="l">
              <a:lnSpc>
                <a:spcPct val="100000"/>
              </a:lnSpc>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3pPr>
            <a:lvl4pPr indent="-305816" lvl="3" marL="18288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305816" lvl="5" marL="27432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6pPr>
            <a:lvl7pPr indent="-305816" lvl="6" marL="32004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7pPr>
            <a:lvl8pPr indent="-305816" lvl="7" marL="36576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8pPr>
            <a:lvl9pPr indent="-305816" lvl="8" marL="41148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9pPr>
          </a:lstStyle>
          <a:p/>
        </p:txBody>
      </p:sp>
      <p:sp>
        <p:nvSpPr>
          <p:cNvPr id="42" name="Google Shape;42;p4"/>
          <p:cNvSpPr txBox="1"/>
          <p:nvPr>
            <p:ph idx="10" type="dt"/>
          </p:nvPr>
        </p:nvSpPr>
        <p:spPr>
          <a:xfrm>
            <a:off x="1564260" y="6446588"/>
            <a:ext cx="1127622" cy="365125"/>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3" name="Google Shape;43;p4"/>
          <p:cNvSpPr txBox="1"/>
          <p:nvPr>
            <p:ph idx="11" type="ftr"/>
          </p:nvPr>
        </p:nvSpPr>
        <p:spPr>
          <a:xfrm>
            <a:off x="3581400" y="6400800"/>
            <a:ext cx="4876800" cy="365125"/>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 name="Google Shape;44;p4"/>
          <p:cNvSpPr txBox="1"/>
          <p:nvPr>
            <p:ph idx="12" type="sldNum"/>
          </p:nvPr>
        </p:nvSpPr>
        <p:spPr>
          <a:xfrm>
            <a:off x="914400" y="6447681"/>
            <a:ext cx="60960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3" name="Shape 403"/>
        <p:cNvGrpSpPr/>
        <p:nvPr/>
      </p:nvGrpSpPr>
      <p:grpSpPr>
        <a:xfrm>
          <a:off x="0" y="0"/>
          <a:ext cx="0" cy="0"/>
          <a:chOff x="0" y="0"/>
          <a:chExt cx="0" cy="0"/>
        </a:xfrm>
      </p:grpSpPr>
      <p:sp>
        <p:nvSpPr>
          <p:cNvPr id="404" name="Google Shape;404;p33"/>
          <p:cNvSpPr txBox="1"/>
          <p:nvPr>
            <p:ph type="title"/>
          </p:nvPr>
        </p:nvSpPr>
        <p:spPr>
          <a:xfrm>
            <a:off x="902669" y="677732"/>
            <a:ext cx="7337700" cy="11511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405" name="Google Shape;405;p33"/>
          <p:cNvSpPr txBox="1"/>
          <p:nvPr>
            <p:ph idx="10" type="dt"/>
          </p:nvPr>
        </p:nvSpPr>
        <p:spPr>
          <a:xfrm>
            <a:off x="1564260" y="6446588"/>
            <a:ext cx="11277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6" name="Google Shape;406;p33"/>
          <p:cNvSpPr txBox="1"/>
          <p:nvPr>
            <p:ph idx="11" type="ftr"/>
          </p:nvPr>
        </p:nvSpPr>
        <p:spPr>
          <a:xfrm>
            <a:off x="3581400" y="6400800"/>
            <a:ext cx="48768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7" name="Google Shape;407;p33"/>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408" name="Google Shape;408;p33"/>
          <p:cNvSpPr txBox="1"/>
          <p:nvPr>
            <p:ph idx="1" type="body"/>
          </p:nvPr>
        </p:nvSpPr>
        <p:spPr>
          <a:xfrm>
            <a:off x="914400" y="1905000"/>
            <a:ext cx="3547800" cy="3901500"/>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algn="l">
              <a:lnSpc>
                <a:spcPct val="100000"/>
              </a:lnSpc>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algn="l">
              <a:lnSpc>
                <a:spcPct val="100000"/>
              </a:lnSpc>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296164" lvl="5" marL="27432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6pPr>
            <a:lvl7pPr indent="-296164" lvl="6" marL="32004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7pPr>
            <a:lvl8pPr indent="-296164" lvl="7" marL="36576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8pPr>
            <a:lvl9pPr indent="-296164" lvl="8" marL="41148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9pPr>
          </a:lstStyle>
          <a:p/>
        </p:txBody>
      </p:sp>
      <p:sp>
        <p:nvSpPr>
          <p:cNvPr id="409" name="Google Shape;409;p33"/>
          <p:cNvSpPr txBox="1"/>
          <p:nvPr>
            <p:ph idx="2" type="body"/>
          </p:nvPr>
        </p:nvSpPr>
        <p:spPr>
          <a:xfrm>
            <a:off x="4648200" y="1905000"/>
            <a:ext cx="3581400" cy="3901500"/>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algn="l">
              <a:lnSpc>
                <a:spcPct val="100000"/>
              </a:lnSpc>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algn="l">
              <a:lnSpc>
                <a:spcPct val="100000"/>
              </a:lnSpc>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296164" lvl="5" marL="27432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6pPr>
            <a:lvl7pPr indent="-296164" lvl="6" marL="32004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7pPr>
            <a:lvl8pPr indent="-296164" lvl="7" marL="36576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8pPr>
            <a:lvl9pPr indent="-296164" lvl="8" marL="41148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0" name="Shape 410"/>
        <p:cNvGrpSpPr/>
        <p:nvPr/>
      </p:nvGrpSpPr>
      <p:grpSpPr>
        <a:xfrm>
          <a:off x="0" y="0"/>
          <a:ext cx="0" cy="0"/>
          <a:chOff x="0" y="0"/>
          <a:chExt cx="0" cy="0"/>
        </a:xfrm>
      </p:grpSpPr>
      <p:sp>
        <p:nvSpPr>
          <p:cNvPr id="411" name="Google Shape;411;p34"/>
          <p:cNvSpPr txBox="1"/>
          <p:nvPr>
            <p:ph type="title"/>
          </p:nvPr>
        </p:nvSpPr>
        <p:spPr>
          <a:xfrm>
            <a:off x="902669" y="677732"/>
            <a:ext cx="7337700" cy="11511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412" name="Google Shape;412;p34"/>
          <p:cNvSpPr txBox="1"/>
          <p:nvPr>
            <p:ph idx="10" type="dt"/>
          </p:nvPr>
        </p:nvSpPr>
        <p:spPr>
          <a:xfrm>
            <a:off x="1564260" y="6446588"/>
            <a:ext cx="11277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3" name="Google Shape;413;p34"/>
          <p:cNvSpPr txBox="1"/>
          <p:nvPr>
            <p:ph idx="11" type="ftr"/>
          </p:nvPr>
        </p:nvSpPr>
        <p:spPr>
          <a:xfrm>
            <a:off x="3581400" y="6400800"/>
            <a:ext cx="48768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4" name="Google Shape;414;p34"/>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5" name="Shape 415"/>
        <p:cNvGrpSpPr/>
        <p:nvPr/>
      </p:nvGrpSpPr>
      <p:grpSpPr>
        <a:xfrm>
          <a:off x="0" y="0"/>
          <a:ext cx="0" cy="0"/>
          <a:chOff x="0" y="0"/>
          <a:chExt cx="0" cy="0"/>
        </a:xfrm>
      </p:grpSpPr>
      <p:sp>
        <p:nvSpPr>
          <p:cNvPr id="416" name="Google Shape;416;p35"/>
          <p:cNvSpPr txBox="1"/>
          <p:nvPr>
            <p:ph idx="10" type="dt"/>
          </p:nvPr>
        </p:nvSpPr>
        <p:spPr>
          <a:xfrm>
            <a:off x="1564260" y="6446588"/>
            <a:ext cx="11277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7" name="Google Shape;417;p35"/>
          <p:cNvSpPr txBox="1"/>
          <p:nvPr>
            <p:ph idx="11" type="ftr"/>
          </p:nvPr>
        </p:nvSpPr>
        <p:spPr>
          <a:xfrm>
            <a:off x="3581400" y="6400800"/>
            <a:ext cx="48768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8" name="Google Shape;418;p35"/>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419" name="Google Shape;419;p35"/>
          <p:cNvSpPr txBox="1"/>
          <p:nvPr>
            <p:ph type="title"/>
          </p:nvPr>
        </p:nvSpPr>
        <p:spPr>
          <a:xfrm>
            <a:off x="502300" y="225677"/>
            <a:ext cx="7337700" cy="8076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3600"/>
              <a:buFont typeface="Calibri"/>
              <a:buNone/>
              <a:defRPr b="0" i="0" sz="36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3600"/>
              <a:buNone/>
              <a:defRPr b="0" i="0" sz="3600" u="none" cap="none" strike="noStrike">
                <a:solidFill>
                  <a:schemeClr val="dk2"/>
                </a:solidFill>
              </a:defRPr>
            </a:lvl2pPr>
            <a:lvl3pPr lvl="2" marR="0" algn="l">
              <a:lnSpc>
                <a:spcPct val="100000"/>
              </a:lnSpc>
              <a:spcBef>
                <a:spcPts val="0"/>
              </a:spcBef>
              <a:spcAft>
                <a:spcPts val="0"/>
              </a:spcAft>
              <a:buSzPts val="3600"/>
              <a:buNone/>
              <a:defRPr b="0" i="0" sz="3600" u="none" cap="none" strike="noStrike">
                <a:solidFill>
                  <a:schemeClr val="dk2"/>
                </a:solidFill>
              </a:defRPr>
            </a:lvl3pPr>
            <a:lvl4pPr lvl="3" marR="0" algn="l">
              <a:lnSpc>
                <a:spcPct val="100000"/>
              </a:lnSpc>
              <a:spcBef>
                <a:spcPts val="0"/>
              </a:spcBef>
              <a:spcAft>
                <a:spcPts val="0"/>
              </a:spcAft>
              <a:buSzPts val="3600"/>
              <a:buNone/>
              <a:defRPr b="0" i="0" sz="3600" u="none" cap="none" strike="noStrike">
                <a:solidFill>
                  <a:schemeClr val="dk2"/>
                </a:solidFill>
              </a:defRPr>
            </a:lvl4pPr>
            <a:lvl5pPr lvl="4" marR="0" algn="l">
              <a:lnSpc>
                <a:spcPct val="100000"/>
              </a:lnSpc>
              <a:spcBef>
                <a:spcPts val="0"/>
              </a:spcBef>
              <a:spcAft>
                <a:spcPts val="0"/>
              </a:spcAft>
              <a:buSzPts val="3600"/>
              <a:buNone/>
              <a:defRPr b="0" i="0" sz="3600" u="none" cap="none" strike="noStrike">
                <a:solidFill>
                  <a:schemeClr val="dk2"/>
                </a:solidFill>
              </a:defRPr>
            </a:lvl5pPr>
            <a:lvl6pPr lvl="5" marR="0" algn="l">
              <a:lnSpc>
                <a:spcPct val="100000"/>
              </a:lnSpc>
              <a:spcBef>
                <a:spcPts val="0"/>
              </a:spcBef>
              <a:spcAft>
                <a:spcPts val="0"/>
              </a:spcAft>
              <a:buSzPts val="3600"/>
              <a:buNone/>
              <a:defRPr b="0" i="0" sz="3600" u="none" cap="none" strike="noStrike">
                <a:solidFill>
                  <a:schemeClr val="dk2"/>
                </a:solidFill>
              </a:defRPr>
            </a:lvl6pPr>
            <a:lvl7pPr lvl="6" marR="0" algn="l">
              <a:lnSpc>
                <a:spcPct val="100000"/>
              </a:lnSpc>
              <a:spcBef>
                <a:spcPts val="0"/>
              </a:spcBef>
              <a:spcAft>
                <a:spcPts val="0"/>
              </a:spcAft>
              <a:buSzPts val="3600"/>
              <a:buNone/>
              <a:defRPr b="0" i="0" sz="3600" u="none" cap="none" strike="noStrike">
                <a:solidFill>
                  <a:schemeClr val="dk2"/>
                </a:solidFill>
              </a:defRPr>
            </a:lvl7pPr>
            <a:lvl8pPr lvl="7" marR="0" algn="l">
              <a:lnSpc>
                <a:spcPct val="100000"/>
              </a:lnSpc>
              <a:spcBef>
                <a:spcPts val="0"/>
              </a:spcBef>
              <a:spcAft>
                <a:spcPts val="0"/>
              </a:spcAft>
              <a:buSzPts val="3600"/>
              <a:buNone/>
              <a:defRPr b="0" i="0" sz="3600" u="none" cap="none" strike="noStrike">
                <a:solidFill>
                  <a:schemeClr val="dk2"/>
                </a:solidFill>
              </a:defRPr>
            </a:lvl8pPr>
            <a:lvl9pPr lvl="8" marR="0" algn="l">
              <a:lnSpc>
                <a:spcPct val="100000"/>
              </a:lnSpc>
              <a:spcBef>
                <a:spcPts val="0"/>
              </a:spcBef>
              <a:spcAft>
                <a:spcPts val="0"/>
              </a:spcAft>
              <a:buSzPts val="3600"/>
              <a:buNone/>
              <a:defRPr b="0" i="0" sz="3600" u="none" cap="none" strike="noStrike">
                <a:solidFill>
                  <a:schemeClr val="dk2"/>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420" name="Shape 420"/>
        <p:cNvGrpSpPr/>
        <p:nvPr/>
      </p:nvGrpSpPr>
      <p:grpSpPr>
        <a:xfrm>
          <a:off x="0" y="0"/>
          <a:ext cx="0" cy="0"/>
          <a:chOff x="0" y="0"/>
          <a:chExt cx="0" cy="0"/>
        </a:xfrm>
      </p:grpSpPr>
      <p:sp>
        <p:nvSpPr>
          <p:cNvPr id="421" name="Google Shape;421;p36"/>
          <p:cNvSpPr txBox="1"/>
          <p:nvPr>
            <p:ph type="title"/>
          </p:nvPr>
        </p:nvSpPr>
        <p:spPr>
          <a:xfrm>
            <a:off x="902669" y="677732"/>
            <a:ext cx="7337700" cy="1151100"/>
          </a:xfrm>
          <a:prstGeom prst="rect">
            <a:avLst/>
          </a:prstGeom>
        </p:spPr>
        <p:txBody>
          <a:bodyPr anchorCtr="0" anchor="t" bIns="45700" lIns="91425" spcFirstLastPara="1" rIns="91425" wrap="square" tIns="45700">
            <a:noAutofit/>
          </a:bodyPr>
          <a:lstStyle>
            <a:lvl1pPr lvl="0">
              <a:spcBef>
                <a:spcPts val="0"/>
              </a:spcBef>
              <a:spcAft>
                <a:spcPts val="0"/>
              </a:spcAft>
              <a:buSzPts val="4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2" name="Google Shape;422;p36"/>
          <p:cNvSpPr txBox="1"/>
          <p:nvPr>
            <p:ph idx="12" type="sldNum"/>
          </p:nvPr>
        </p:nvSpPr>
        <p:spPr>
          <a:xfrm>
            <a:off x="914400" y="6447681"/>
            <a:ext cx="609600" cy="365100"/>
          </a:xfrm>
          <a:prstGeom prst="rect">
            <a:avLst/>
          </a:prstGeom>
        </p:spPr>
        <p:txBody>
          <a:bodyPr anchorCtr="0" anchor="ctr" bIns="45700" lIns="91425" spcFirstLastPara="1" rIns="91425" wrap="square" tIns="45700">
            <a:noAutofit/>
          </a:bodyPr>
          <a:lstStyle>
            <a:lvl1pPr lvl="0">
              <a:buClr>
                <a:srgbClr val="000000"/>
              </a:buClr>
              <a:buSzPts val="1200"/>
              <a:buFont typeface="Arial"/>
              <a:buNone/>
              <a:defRPr/>
            </a:lvl1pPr>
            <a:lvl2pPr lvl="1">
              <a:buClr>
                <a:srgbClr val="000000"/>
              </a:buClr>
              <a:buSzPts val="1200"/>
              <a:buFont typeface="Arial"/>
              <a:buNone/>
              <a:defRPr/>
            </a:lvl2pPr>
            <a:lvl3pPr lvl="2">
              <a:buClr>
                <a:srgbClr val="000000"/>
              </a:buClr>
              <a:buSzPts val="1200"/>
              <a:buFont typeface="Arial"/>
              <a:buNone/>
              <a:defRPr/>
            </a:lvl3pPr>
            <a:lvl4pPr lvl="3">
              <a:buClr>
                <a:srgbClr val="000000"/>
              </a:buClr>
              <a:buSzPts val="1200"/>
              <a:buFont typeface="Arial"/>
              <a:buNone/>
              <a:defRPr/>
            </a:lvl4pPr>
            <a:lvl5pPr lvl="4">
              <a:buClr>
                <a:srgbClr val="000000"/>
              </a:buClr>
              <a:buSzPts val="1200"/>
              <a:buFont typeface="Arial"/>
              <a:buNone/>
              <a:defRPr/>
            </a:lvl5pPr>
            <a:lvl6pPr lvl="5">
              <a:buClr>
                <a:srgbClr val="000000"/>
              </a:buClr>
              <a:buSzPts val="1200"/>
              <a:buFont typeface="Arial"/>
              <a:buNone/>
              <a:defRPr/>
            </a:lvl6pPr>
            <a:lvl7pPr lvl="6">
              <a:buClr>
                <a:srgbClr val="000000"/>
              </a:buClr>
              <a:buSzPts val="1200"/>
              <a:buFont typeface="Arial"/>
              <a:buNone/>
              <a:defRPr/>
            </a:lvl7pPr>
            <a:lvl8pPr lvl="7">
              <a:buClr>
                <a:srgbClr val="000000"/>
              </a:buClr>
              <a:buSzPts val="1200"/>
              <a:buFont typeface="Arial"/>
              <a:buNone/>
              <a:defRPr/>
            </a:lvl8pPr>
            <a:lvl9pPr lvl="8">
              <a:buClr>
                <a:srgbClr val="000000"/>
              </a:buClr>
              <a:buSzPts val="1200"/>
              <a:buFont typeface="Arial"/>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423" name="Shape 423"/>
        <p:cNvGrpSpPr/>
        <p:nvPr/>
      </p:nvGrpSpPr>
      <p:grpSpPr>
        <a:xfrm>
          <a:off x="0" y="0"/>
          <a:ext cx="0" cy="0"/>
          <a:chOff x="0" y="0"/>
          <a:chExt cx="0" cy="0"/>
        </a:xfrm>
      </p:grpSpPr>
      <p:grpSp>
        <p:nvGrpSpPr>
          <p:cNvPr id="424" name="Google Shape;424;p37"/>
          <p:cNvGrpSpPr/>
          <p:nvPr/>
        </p:nvGrpSpPr>
        <p:grpSpPr>
          <a:xfrm>
            <a:off x="-644959" y="0"/>
            <a:ext cx="10457378" cy="7116923"/>
            <a:chOff x="-644959" y="0"/>
            <a:chExt cx="10457378" cy="7116923"/>
          </a:xfrm>
        </p:grpSpPr>
        <p:grpSp>
          <p:nvGrpSpPr>
            <p:cNvPr id="425" name="Google Shape;425;p37"/>
            <p:cNvGrpSpPr/>
            <p:nvPr/>
          </p:nvGrpSpPr>
          <p:grpSpPr>
            <a:xfrm>
              <a:off x="0" y="0"/>
              <a:ext cx="9144000" cy="6858000"/>
              <a:chOff x="0" y="0"/>
              <a:chExt cx="9144000" cy="6858000"/>
            </a:xfrm>
          </p:grpSpPr>
          <p:grpSp>
            <p:nvGrpSpPr>
              <p:cNvPr id="426" name="Google Shape;426;p37"/>
              <p:cNvGrpSpPr/>
              <p:nvPr/>
            </p:nvGrpSpPr>
            <p:grpSpPr>
              <a:xfrm>
                <a:off x="0" y="0"/>
                <a:ext cx="2514600" cy="6858000"/>
                <a:chOff x="0" y="0"/>
                <a:chExt cx="2514600" cy="6858000"/>
              </a:xfrm>
            </p:grpSpPr>
            <p:sp>
              <p:nvSpPr>
                <p:cNvPr id="427" name="Google Shape;427;p37"/>
                <p:cNvSpPr/>
                <p:nvPr/>
              </p:nvSpPr>
              <p:spPr>
                <a:xfrm>
                  <a:off x="914400" y="0"/>
                  <a:ext cx="16002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8" name="Google Shape;428;p37"/>
                <p:cNvSpPr/>
                <p:nvPr/>
              </p:nvSpPr>
              <p:spPr>
                <a:xfrm>
                  <a:off x="0" y="0"/>
                  <a:ext cx="4572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9" name="Google Shape;429;p37"/>
                <p:cNvSpPr/>
                <p:nvPr/>
              </p:nvSpPr>
              <p:spPr>
                <a:xfrm>
                  <a:off x="228600" y="0"/>
                  <a:ext cx="7620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30" name="Google Shape;430;p37"/>
              <p:cNvGrpSpPr/>
              <p:nvPr/>
            </p:nvGrpSpPr>
            <p:grpSpPr>
              <a:xfrm>
                <a:off x="422910" y="0"/>
                <a:ext cx="2514600" cy="6858000"/>
                <a:chOff x="0" y="0"/>
                <a:chExt cx="2514600" cy="6858000"/>
              </a:xfrm>
            </p:grpSpPr>
            <p:sp>
              <p:nvSpPr>
                <p:cNvPr id="431" name="Google Shape;431;p37"/>
                <p:cNvSpPr/>
                <p:nvPr/>
              </p:nvSpPr>
              <p:spPr>
                <a:xfrm>
                  <a:off x="914400" y="0"/>
                  <a:ext cx="16002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2" name="Google Shape;432;p37"/>
                <p:cNvSpPr/>
                <p:nvPr/>
              </p:nvSpPr>
              <p:spPr>
                <a:xfrm>
                  <a:off x="0" y="0"/>
                  <a:ext cx="4572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3" name="Google Shape;433;p37"/>
                <p:cNvSpPr/>
                <p:nvPr/>
              </p:nvSpPr>
              <p:spPr>
                <a:xfrm>
                  <a:off x="228600" y="0"/>
                  <a:ext cx="7620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34" name="Google Shape;434;p37"/>
              <p:cNvGrpSpPr/>
              <p:nvPr/>
            </p:nvGrpSpPr>
            <p:grpSpPr>
              <a:xfrm rot="10800000">
                <a:off x="6629400" y="0"/>
                <a:ext cx="2514600" cy="6858000"/>
                <a:chOff x="0" y="0"/>
                <a:chExt cx="2514600" cy="6858000"/>
              </a:xfrm>
            </p:grpSpPr>
            <p:sp>
              <p:nvSpPr>
                <p:cNvPr id="435" name="Google Shape;435;p37"/>
                <p:cNvSpPr/>
                <p:nvPr/>
              </p:nvSpPr>
              <p:spPr>
                <a:xfrm>
                  <a:off x="914400" y="0"/>
                  <a:ext cx="16002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6" name="Google Shape;436;p37"/>
                <p:cNvSpPr/>
                <p:nvPr/>
              </p:nvSpPr>
              <p:spPr>
                <a:xfrm>
                  <a:off x="0" y="0"/>
                  <a:ext cx="4572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7" name="Google Shape;437;p37"/>
                <p:cNvSpPr/>
                <p:nvPr/>
              </p:nvSpPr>
              <p:spPr>
                <a:xfrm>
                  <a:off x="228600" y="0"/>
                  <a:ext cx="7620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438" name="Google Shape;438;p37"/>
              <p:cNvSpPr/>
              <p:nvPr/>
            </p:nvSpPr>
            <p:spPr>
              <a:xfrm>
                <a:off x="3810000" y="0"/>
                <a:ext cx="28194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9" name="Google Shape;439;p37"/>
              <p:cNvSpPr/>
              <p:nvPr/>
            </p:nvSpPr>
            <p:spPr>
              <a:xfrm>
                <a:off x="2895600" y="0"/>
                <a:ext cx="4572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0" name="Google Shape;440;p37"/>
              <p:cNvSpPr/>
              <p:nvPr/>
            </p:nvSpPr>
            <p:spPr>
              <a:xfrm>
                <a:off x="3124200" y="0"/>
                <a:ext cx="7620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441" name="Google Shape;441;p37"/>
            <p:cNvSpPr/>
            <p:nvPr/>
          </p:nvSpPr>
          <p:spPr>
            <a:xfrm>
              <a:off x="-11875" y="5035138"/>
              <a:ext cx="9144000" cy="1175655"/>
            </a:xfrm>
            <a:custGeom>
              <a:rect b="b" l="l" r="r" t="t"/>
              <a:pathLst>
                <a:path extrusionOk="0" h="1175655" w="9144000">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2" name="Google Shape;442;p37"/>
            <p:cNvSpPr/>
            <p:nvPr/>
          </p:nvSpPr>
          <p:spPr>
            <a:xfrm>
              <a:off x="-11875" y="3467595"/>
              <a:ext cx="9144000" cy="890650"/>
            </a:xfrm>
            <a:custGeom>
              <a:rect b="b" l="l" r="r" t="t"/>
              <a:pathLst>
                <a:path extrusionOk="0" h="890650" w="914400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3" name="Google Shape;443;p37"/>
            <p:cNvSpPr/>
            <p:nvPr/>
          </p:nvSpPr>
          <p:spPr>
            <a:xfrm>
              <a:off x="-23751" y="5640779"/>
              <a:ext cx="3004457" cy="1211283"/>
            </a:xfrm>
            <a:custGeom>
              <a:rect b="b" l="l" r="r" t="t"/>
              <a:pathLst>
                <a:path extrusionOk="0" h="1211283" w="3004457">
                  <a:moveTo>
                    <a:pt x="0" y="0"/>
                  </a:moveTo>
                  <a:cubicBezTo>
                    <a:pt x="1103415" y="501732"/>
                    <a:pt x="2206831" y="1003465"/>
                    <a:pt x="3004457" y="1211283"/>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4" name="Google Shape;444;p37"/>
            <p:cNvSpPr/>
            <p:nvPr/>
          </p:nvSpPr>
          <p:spPr>
            <a:xfrm>
              <a:off x="-11875" y="5284519"/>
              <a:ext cx="9144000" cy="1478478"/>
            </a:xfrm>
            <a:custGeom>
              <a:rect b="b" l="l" r="r" t="t"/>
              <a:pathLst>
                <a:path extrusionOk="0" h="1478478" w="9144000">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5" name="Google Shape;445;p37"/>
            <p:cNvSpPr/>
            <p:nvPr/>
          </p:nvSpPr>
          <p:spPr>
            <a:xfrm>
              <a:off x="2137558" y="5132120"/>
              <a:ext cx="6982691" cy="1719942"/>
            </a:xfrm>
            <a:custGeom>
              <a:rect b="b" l="l" r="r" t="t"/>
              <a:pathLst>
                <a:path extrusionOk="0" h="1719942" w="6982691">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6" name="Google Shape;446;p37"/>
            <p:cNvSpPr/>
            <p:nvPr/>
          </p:nvSpPr>
          <p:spPr>
            <a:xfrm rot="1799950">
              <a:off x="2996127" y="2859222"/>
              <a:ext cx="1601441" cy="1388149"/>
            </a:xfrm>
            <a:prstGeom prst="hexagon">
              <a:avLst>
                <a:gd fmla="val 28544" name="adj"/>
                <a:gd fmla="val 115470" name="vf"/>
              </a:avLst>
            </a:prstGeom>
            <a:solidFill>
              <a:schemeClr val="lt1">
                <a:alpha val="941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7" name="Google Shape;447;p37"/>
            <p:cNvSpPr/>
            <p:nvPr/>
          </p:nvSpPr>
          <p:spPr>
            <a:xfrm rot="1799950">
              <a:off x="3720027" y="4126048"/>
              <a:ext cx="1601441" cy="1388149"/>
            </a:xfrm>
            <a:prstGeom prst="hexagon">
              <a:avLst>
                <a:gd fmla="val 28544" name="adj"/>
                <a:gd fmla="val 115470" name="vf"/>
              </a:avLst>
            </a:prstGeom>
            <a:solidFill>
              <a:schemeClr val="lt1">
                <a:alpha val="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8" name="Google Shape;448;p37"/>
            <p:cNvSpPr/>
            <p:nvPr/>
          </p:nvSpPr>
          <p:spPr>
            <a:xfrm rot="1799950">
              <a:off x="3729553" y="1592397"/>
              <a:ext cx="1601441" cy="1388149"/>
            </a:xfrm>
            <a:prstGeom prst="hexagon">
              <a:avLst>
                <a:gd fmla="val 28544" name="adj"/>
                <a:gd fmla="val 115470" name="vf"/>
              </a:avLst>
            </a:prstGeom>
            <a:solidFill>
              <a:schemeClr val="lt1">
                <a:alpha val="6270"/>
              </a:schemeClr>
            </a:solidFill>
            <a:ln cap="flat" cmpd="sng" w="12700">
              <a:solidFill>
                <a:schemeClr val="lt1">
                  <a:alpha val="745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9" name="Google Shape;449;p37"/>
            <p:cNvSpPr/>
            <p:nvPr/>
          </p:nvSpPr>
          <p:spPr>
            <a:xfrm rot="1799950">
              <a:off x="2977077" y="325573"/>
              <a:ext cx="1601441" cy="1388149"/>
            </a:xfrm>
            <a:prstGeom prst="hexagon">
              <a:avLst>
                <a:gd fmla="val 28544" name="adj"/>
                <a:gd fmla="val 115470" name="vf"/>
              </a:avLst>
            </a:prstGeom>
            <a:solidFill>
              <a:schemeClr val="lt1">
                <a:alpha val="3530"/>
              </a:schemeClr>
            </a:solidFill>
            <a:ln cap="flat" cmpd="sng" w="12700">
              <a:solidFill>
                <a:schemeClr val="lt1">
                  <a:alpha val="745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50" name="Google Shape;450;p37"/>
            <p:cNvSpPr/>
            <p:nvPr/>
          </p:nvSpPr>
          <p:spPr>
            <a:xfrm rot="1799950">
              <a:off x="4462976" y="5383348"/>
              <a:ext cx="1601441" cy="1388149"/>
            </a:xfrm>
            <a:prstGeom prst="hexagon">
              <a:avLst>
                <a:gd fmla="val 28544" name="adj"/>
                <a:gd fmla="val 115470" name="vf"/>
              </a:avLst>
            </a:prstGeom>
            <a:solidFill>
              <a:schemeClr val="lt1">
                <a:alpha val="549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51" name="Google Shape;451;p37"/>
            <p:cNvSpPr/>
            <p:nvPr/>
          </p:nvSpPr>
          <p:spPr>
            <a:xfrm rot="1801764">
              <a:off x="-382491" y="4201432"/>
              <a:ext cx="1260379" cy="1387003"/>
            </a:xfrm>
            <a:custGeom>
              <a:rect b="b" l="l" r="r" t="t"/>
              <a:pathLst>
                <a:path extrusionOk="0" h="1388236" w="1261499">
                  <a:moveTo>
                    <a:pt x="0" y="105098"/>
                  </a:moveTo>
                  <a:lnTo>
                    <a:pt x="56357" y="0"/>
                  </a:lnTo>
                  <a:lnTo>
                    <a:pt x="865241" y="0"/>
                  </a:lnTo>
                  <a:lnTo>
                    <a:pt x="1261499" y="694118"/>
                  </a:lnTo>
                  <a:lnTo>
                    <a:pt x="865241" y="1388236"/>
                  </a:lnTo>
                  <a:lnTo>
                    <a:pt x="744578" y="1387893"/>
                  </a:lnTo>
                  <a:lnTo>
                    <a:pt x="0" y="105098"/>
                  </a:lnTo>
                  <a:close/>
                </a:path>
              </a:pathLst>
            </a:custGeom>
            <a:solidFill>
              <a:schemeClr val="lt1">
                <a:alpha val="941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52" name="Google Shape;452;p37"/>
            <p:cNvSpPr/>
            <p:nvPr/>
          </p:nvSpPr>
          <p:spPr>
            <a:xfrm rot="1799950">
              <a:off x="24327" y="5402398"/>
              <a:ext cx="1601441" cy="1388149"/>
            </a:xfrm>
            <a:prstGeom prst="hexagon">
              <a:avLst>
                <a:gd fmla="val 28544" name="adj"/>
                <a:gd fmla="val 115470" name="vf"/>
              </a:avLst>
            </a:prstGeom>
            <a:solidFill>
              <a:schemeClr val="lt1">
                <a:alpha val="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53" name="Google Shape;453;p37"/>
            <p:cNvSpPr/>
            <p:nvPr/>
          </p:nvSpPr>
          <p:spPr>
            <a:xfrm rot="1799950">
              <a:off x="52903" y="2849698"/>
              <a:ext cx="1601441" cy="1388149"/>
            </a:xfrm>
            <a:prstGeom prst="hexagon">
              <a:avLst>
                <a:gd fmla="val 28544" name="adj"/>
                <a:gd fmla="val 115470" name="vf"/>
              </a:avLst>
            </a:prstGeom>
            <a:solidFill>
              <a:schemeClr val="lt1">
                <a:alpha val="6270"/>
              </a:schemeClr>
            </a:solidFill>
            <a:ln cap="flat" cmpd="sng" w="12700">
              <a:solidFill>
                <a:schemeClr val="lt1">
                  <a:alpha val="745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54" name="Google Shape;454;p37"/>
            <p:cNvSpPr/>
            <p:nvPr/>
          </p:nvSpPr>
          <p:spPr>
            <a:xfrm rot="1799950">
              <a:off x="776802" y="4126047"/>
              <a:ext cx="1601441" cy="1388149"/>
            </a:xfrm>
            <a:prstGeom prst="hexagon">
              <a:avLst>
                <a:gd fmla="val 28544" name="adj"/>
                <a:gd fmla="val 115470" name="vf"/>
              </a:avLst>
            </a:prstGeom>
            <a:solidFill>
              <a:schemeClr val="lt1">
                <a:alpha val="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55" name="Google Shape;455;p37"/>
            <p:cNvSpPr/>
            <p:nvPr/>
          </p:nvSpPr>
          <p:spPr>
            <a:xfrm rot="1799950">
              <a:off x="1510227" y="5411923"/>
              <a:ext cx="1601441" cy="1388149"/>
            </a:xfrm>
            <a:prstGeom prst="hexagon">
              <a:avLst>
                <a:gd fmla="val 28544" name="adj"/>
                <a:gd fmla="val 115470" name="vf"/>
              </a:avLst>
            </a:prstGeom>
            <a:solidFill>
              <a:schemeClr val="lt1">
                <a:alpha val="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56" name="Google Shape;456;p37"/>
            <p:cNvSpPr/>
            <p:nvPr/>
          </p:nvSpPr>
          <p:spPr>
            <a:xfrm rot="1799950">
              <a:off x="1529278" y="2859222"/>
              <a:ext cx="1601441" cy="1388149"/>
            </a:xfrm>
            <a:prstGeom prst="hexagon">
              <a:avLst>
                <a:gd fmla="val 28544" name="adj"/>
                <a:gd fmla="val 115470" name="vf"/>
              </a:avLst>
            </a:prstGeom>
            <a:solidFill>
              <a:schemeClr val="lt1">
                <a:alpha val="6270"/>
              </a:schemeClr>
            </a:solidFill>
            <a:ln cap="flat" cmpd="sng" w="12700">
              <a:solidFill>
                <a:schemeClr val="lt1">
                  <a:alpha val="745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57" name="Google Shape;457;p37"/>
            <p:cNvSpPr/>
            <p:nvPr/>
          </p:nvSpPr>
          <p:spPr>
            <a:xfrm rot="1799950">
              <a:off x="795852" y="1563823"/>
              <a:ext cx="1601441" cy="1388149"/>
            </a:xfrm>
            <a:prstGeom prst="hexagon">
              <a:avLst>
                <a:gd fmla="val 28544" name="adj"/>
                <a:gd fmla="val 115470" name="vf"/>
              </a:avLst>
            </a:prstGeom>
            <a:solidFill>
              <a:schemeClr val="lt1">
                <a:alpha val="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58" name="Google Shape;458;p37"/>
            <p:cNvSpPr/>
            <p:nvPr/>
          </p:nvSpPr>
          <p:spPr>
            <a:xfrm rot="1799950">
              <a:off x="6806128" y="4145098"/>
              <a:ext cx="1601441" cy="1388149"/>
            </a:xfrm>
            <a:prstGeom prst="hexagon">
              <a:avLst>
                <a:gd fmla="val 28544" name="adj"/>
                <a:gd fmla="val 115470" name="vf"/>
              </a:avLst>
            </a:prstGeom>
            <a:solidFill>
              <a:schemeClr val="lt1">
                <a:alpha val="941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59" name="Google Shape;459;p37"/>
            <p:cNvSpPr/>
            <p:nvPr/>
          </p:nvSpPr>
          <p:spPr>
            <a:xfrm rot="1799950">
              <a:off x="7549078" y="5421448"/>
              <a:ext cx="1601441" cy="1388149"/>
            </a:xfrm>
            <a:prstGeom prst="hexagon">
              <a:avLst>
                <a:gd fmla="val 28544" name="adj"/>
                <a:gd fmla="val 115470" name="vf"/>
              </a:avLst>
            </a:prstGeom>
            <a:solidFill>
              <a:schemeClr val="lt1">
                <a:alpha val="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0" name="Google Shape;460;p37"/>
            <p:cNvSpPr/>
            <p:nvPr/>
          </p:nvSpPr>
          <p:spPr>
            <a:xfrm rot="1799950">
              <a:off x="7549079" y="2868748"/>
              <a:ext cx="1601441" cy="1388149"/>
            </a:xfrm>
            <a:prstGeom prst="hexagon">
              <a:avLst>
                <a:gd fmla="val 28544" name="adj"/>
                <a:gd fmla="val 115470" name="vf"/>
              </a:avLst>
            </a:prstGeom>
            <a:solidFill>
              <a:schemeClr val="lt1">
                <a:alpha val="6270"/>
              </a:schemeClr>
            </a:solidFill>
            <a:ln cap="flat" cmpd="sng" w="12700">
              <a:solidFill>
                <a:schemeClr val="lt1">
                  <a:alpha val="745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1" name="Google Shape;461;p37"/>
            <p:cNvSpPr/>
            <p:nvPr/>
          </p:nvSpPr>
          <p:spPr>
            <a:xfrm rot="1801764">
              <a:off x="8306436" y="4055534"/>
              <a:ext cx="1242303" cy="1387003"/>
            </a:xfrm>
            <a:custGeom>
              <a:rect b="b" l="l" r="r" t="t"/>
              <a:pathLst>
                <a:path extrusionOk="0" h="1388236" w="1243407">
                  <a:moveTo>
                    <a:pt x="0" y="694118"/>
                  </a:moveTo>
                  <a:lnTo>
                    <a:pt x="396258" y="0"/>
                  </a:lnTo>
                  <a:lnTo>
                    <a:pt x="474029" y="4016"/>
                  </a:lnTo>
                  <a:lnTo>
                    <a:pt x="1243407" y="1325983"/>
                  </a:lnTo>
                  <a:lnTo>
                    <a:pt x="1205142" y="1388236"/>
                  </a:lnTo>
                  <a:lnTo>
                    <a:pt x="396258" y="1388236"/>
                  </a:lnTo>
                  <a:lnTo>
                    <a:pt x="0" y="694118"/>
                  </a:lnTo>
                  <a:close/>
                </a:path>
              </a:pathLst>
            </a:custGeom>
            <a:solidFill>
              <a:schemeClr val="lt1">
                <a:alpha val="353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2" name="Google Shape;462;p37"/>
            <p:cNvSpPr/>
            <p:nvPr/>
          </p:nvSpPr>
          <p:spPr>
            <a:xfrm rot="1801764">
              <a:off x="8306686" y="1511428"/>
              <a:ext cx="1240768" cy="1387589"/>
            </a:xfrm>
            <a:custGeom>
              <a:rect b="b" l="l" r="r" t="t"/>
              <a:pathLst>
                <a:path extrusionOk="0" h="1388822" w="1241871">
                  <a:moveTo>
                    <a:pt x="0" y="694704"/>
                  </a:moveTo>
                  <a:lnTo>
                    <a:pt x="396258" y="586"/>
                  </a:lnTo>
                  <a:lnTo>
                    <a:pt x="482002" y="0"/>
                  </a:lnTo>
                  <a:lnTo>
                    <a:pt x="1241871" y="1323912"/>
                  </a:lnTo>
                  <a:lnTo>
                    <a:pt x="1205142" y="1388822"/>
                  </a:lnTo>
                  <a:lnTo>
                    <a:pt x="396258" y="1388822"/>
                  </a:lnTo>
                  <a:lnTo>
                    <a:pt x="0" y="694704"/>
                  </a:lnTo>
                  <a:close/>
                </a:path>
              </a:pathLst>
            </a:custGeom>
            <a:solidFill>
              <a:schemeClr val="lt1">
                <a:alpha val="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463" name="Google Shape;463;p37"/>
          <p:cNvSpPr/>
          <p:nvPr/>
        </p:nvSpPr>
        <p:spPr>
          <a:xfrm>
            <a:off x="4561242" y="-21511"/>
            <a:ext cx="3679200" cy="6271800"/>
          </a:xfrm>
          <a:prstGeom prst="rect">
            <a:avLst/>
          </a:prstGeom>
          <a:solidFill>
            <a:srgbClr val="F5F5F5"/>
          </a:solidFill>
          <a:ln cap="flat" cmpd="sng" w="15875">
            <a:solidFill>
              <a:srgbClr val="6C6C7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4" name="Google Shape;464;p37"/>
          <p:cNvSpPr/>
          <p:nvPr/>
        </p:nvSpPr>
        <p:spPr>
          <a:xfrm>
            <a:off x="4649096" y="-21510"/>
            <a:ext cx="3505200" cy="624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5" name="Google Shape;465;p37"/>
          <p:cNvSpPr txBox="1"/>
          <p:nvPr>
            <p:ph idx="10" type="dt"/>
          </p:nvPr>
        </p:nvSpPr>
        <p:spPr>
          <a:xfrm>
            <a:off x="1564260" y="6446588"/>
            <a:ext cx="11277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6" name="Google Shape;466;p37"/>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467" name="Google Shape;467;p37"/>
          <p:cNvSpPr/>
          <p:nvPr/>
        </p:nvSpPr>
        <p:spPr>
          <a:xfrm>
            <a:off x="537055" y="290459"/>
            <a:ext cx="3930900" cy="59598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8" name="Google Shape;468;p37"/>
          <p:cNvSpPr txBox="1"/>
          <p:nvPr>
            <p:ph idx="1" type="body"/>
          </p:nvPr>
        </p:nvSpPr>
        <p:spPr>
          <a:xfrm>
            <a:off x="556104" y="381000"/>
            <a:ext cx="3787200" cy="5789100"/>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algn="l">
              <a:lnSpc>
                <a:spcPct val="100000"/>
              </a:lnSpc>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algn="l">
              <a:lnSpc>
                <a:spcPct val="100000"/>
              </a:lnSpc>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325120" lvl="5" marL="27432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6pPr>
            <a:lvl7pPr indent="-325120" lvl="6" marL="32004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7pPr>
            <a:lvl8pPr indent="-325120" lvl="7" marL="36576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8pPr>
            <a:lvl9pPr indent="-325120" lvl="8" marL="41148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9pPr>
          </a:lstStyle>
          <a:p/>
        </p:txBody>
      </p:sp>
      <p:sp>
        <p:nvSpPr>
          <p:cNvPr id="469" name="Google Shape;469;p37"/>
          <p:cNvSpPr/>
          <p:nvPr/>
        </p:nvSpPr>
        <p:spPr>
          <a:xfrm>
            <a:off x="4650889" y="6088284"/>
            <a:ext cx="3505200" cy="8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70" name="Google Shape;470;p37"/>
          <p:cNvSpPr txBox="1"/>
          <p:nvPr>
            <p:ph idx="11" type="ftr"/>
          </p:nvPr>
        </p:nvSpPr>
        <p:spPr>
          <a:xfrm>
            <a:off x="4641448" y="5724835"/>
            <a:ext cx="34938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1" name="Google Shape;471;p37"/>
          <p:cNvSpPr txBox="1"/>
          <p:nvPr>
            <p:ph type="title"/>
          </p:nvPr>
        </p:nvSpPr>
        <p:spPr>
          <a:xfrm>
            <a:off x="4739833" y="2657434"/>
            <a:ext cx="3304500" cy="14631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2800"/>
              <a:buFont typeface="Calibri"/>
              <a:buNone/>
              <a:defRPr b="0" i="0" sz="28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472" name="Google Shape;472;p37"/>
          <p:cNvSpPr txBox="1"/>
          <p:nvPr>
            <p:ph idx="2" type="body"/>
          </p:nvPr>
        </p:nvSpPr>
        <p:spPr>
          <a:xfrm>
            <a:off x="4736592" y="4136994"/>
            <a:ext cx="3298800" cy="15180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320"/>
              </a:spcBef>
              <a:spcAft>
                <a:spcPts val="0"/>
              </a:spcAft>
              <a:buClr>
                <a:schemeClr val="accent1"/>
              </a:buClr>
              <a:buSzPts val="1216"/>
              <a:buFont typeface="Noto Sans Symbols"/>
              <a:buNone/>
              <a:defRPr b="0" i="0" sz="1600" u="none" cap="none" strike="noStrike">
                <a:solidFill>
                  <a:srgbClr val="424242"/>
                </a:solidFill>
                <a:latin typeface="Calibri"/>
                <a:ea typeface="Calibri"/>
                <a:cs typeface="Calibri"/>
                <a:sym typeface="Calibri"/>
              </a:defRPr>
            </a:lvl1pPr>
            <a:lvl2pPr indent="-228600" lvl="1" marL="914400" marR="0" algn="l">
              <a:lnSpc>
                <a:spcPct val="100000"/>
              </a:lnSpc>
              <a:spcBef>
                <a:spcPts val="240"/>
              </a:spcBef>
              <a:spcAft>
                <a:spcPts val="0"/>
              </a:spcAft>
              <a:buClr>
                <a:schemeClr val="accent1"/>
              </a:buClr>
              <a:buSzPts val="912"/>
              <a:buFont typeface="Noto Sans Symbols"/>
              <a:buNone/>
              <a:defRPr b="0" i="0" sz="1200" u="none" cap="none" strike="noStrike">
                <a:solidFill>
                  <a:schemeClr val="dk2"/>
                </a:solidFill>
                <a:latin typeface="Calibri"/>
                <a:ea typeface="Calibri"/>
                <a:cs typeface="Calibri"/>
                <a:sym typeface="Calibri"/>
              </a:defRPr>
            </a:lvl2pPr>
            <a:lvl3pPr indent="-228600" lvl="2" marL="1371600" marR="0" algn="l">
              <a:lnSpc>
                <a:spcPct val="100000"/>
              </a:lnSpc>
              <a:spcBef>
                <a:spcPts val="200"/>
              </a:spcBef>
              <a:spcAft>
                <a:spcPts val="0"/>
              </a:spcAft>
              <a:buClr>
                <a:schemeClr val="accent1"/>
              </a:buClr>
              <a:buSzPts val="760"/>
              <a:buFont typeface="Noto Sans Symbols"/>
              <a:buNone/>
              <a:defRPr b="0" i="0" sz="1000" u="none" cap="none" strike="noStrike">
                <a:solidFill>
                  <a:schemeClr val="dk2"/>
                </a:solidFill>
                <a:latin typeface="Calibri"/>
                <a:ea typeface="Calibri"/>
                <a:cs typeface="Calibri"/>
                <a:sym typeface="Calibri"/>
              </a:defRPr>
            </a:lvl3pPr>
            <a:lvl4pPr indent="-228600" lvl="3" marL="18288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4pPr>
            <a:lvl5pPr indent="-228600" lvl="4" marL="22860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5pPr>
            <a:lvl6pPr indent="-228600" lvl="5" marL="27432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6pPr>
            <a:lvl7pPr indent="-228600" lvl="6" marL="32004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7pPr>
            <a:lvl8pPr indent="-228600" lvl="7" marL="36576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8pPr>
            <a:lvl9pPr indent="-228600" lvl="8" marL="41148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473" name="Shape 473"/>
        <p:cNvGrpSpPr/>
        <p:nvPr/>
      </p:nvGrpSpPr>
      <p:grpSpPr>
        <a:xfrm>
          <a:off x="0" y="0"/>
          <a:ext cx="0" cy="0"/>
          <a:chOff x="0" y="0"/>
          <a:chExt cx="0" cy="0"/>
        </a:xfrm>
      </p:grpSpPr>
      <p:grpSp>
        <p:nvGrpSpPr>
          <p:cNvPr id="474" name="Google Shape;474;p38"/>
          <p:cNvGrpSpPr/>
          <p:nvPr/>
        </p:nvGrpSpPr>
        <p:grpSpPr>
          <a:xfrm>
            <a:off x="-644959" y="0"/>
            <a:ext cx="10457378" cy="7116923"/>
            <a:chOff x="-644959" y="0"/>
            <a:chExt cx="10457378" cy="7116923"/>
          </a:xfrm>
        </p:grpSpPr>
        <p:grpSp>
          <p:nvGrpSpPr>
            <p:cNvPr id="475" name="Google Shape;475;p38"/>
            <p:cNvGrpSpPr/>
            <p:nvPr/>
          </p:nvGrpSpPr>
          <p:grpSpPr>
            <a:xfrm>
              <a:off x="0" y="0"/>
              <a:ext cx="9144000" cy="6858000"/>
              <a:chOff x="0" y="0"/>
              <a:chExt cx="9144000" cy="6858000"/>
            </a:xfrm>
          </p:grpSpPr>
          <p:grpSp>
            <p:nvGrpSpPr>
              <p:cNvPr id="476" name="Google Shape;476;p38"/>
              <p:cNvGrpSpPr/>
              <p:nvPr/>
            </p:nvGrpSpPr>
            <p:grpSpPr>
              <a:xfrm>
                <a:off x="0" y="0"/>
                <a:ext cx="2514600" cy="6858000"/>
                <a:chOff x="0" y="0"/>
                <a:chExt cx="2514600" cy="6858000"/>
              </a:xfrm>
            </p:grpSpPr>
            <p:sp>
              <p:nvSpPr>
                <p:cNvPr id="477" name="Google Shape;477;p38"/>
                <p:cNvSpPr/>
                <p:nvPr/>
              </p:nvSpPr>
              <p:spPr>
                <a:xfrm>
                  <a:off x="914400" y="0"/>
                  <a:ext cx="16002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78" name="Google Shape;478;p38"/>
                <p:cNvSpPr/>
                <p:nvPr/>
              </p:nvSpPr>
              <p:spPr>
                <a:xfrm>
                  <a:off x="0" y="0"/>
                  <a:ext cx="4572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79" name="Google Shape;479;p38"/>
                <p:cNvSpPr/>
                <p:nvPr/>
              </p:nvSpPr>
              <p:spPr>
                <a:xfrm>
                  <a:off x="228600" y="0"/>
                  <a:ext cx="7620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80" name="Google Shape;480;p38"/>
              <p:cNvGrpSpPr/>
              <p:nvPr/>
            </p:nvGrpSpPr>
            <p:grpSpPr>
              <a:xfrm>
                <a:off x="422910" y="0"/>
                <a:ext cx="2514600" cy="6858000"/>
                <a:chOff x="0" y="0"/>
                <a:chExt cx="2514600" cy="6858000"/>
              </a:xfrm>
            </p:grpSpPr>
            <p:sp>
              <p:nvSpPr>
                <p:cNvPr id="481" name="Google Shape;481;p38"/>
                <p:cNvSpPr/>
                <p:nvPr/>
              </p:nvSpPr>
              <p:spPr>
                <a:xfrm>
                  <a:off x="914400" y="0"/>
                  <a:ext cx="16002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82" name="Google Shape;482;p38"/>
                <p:cNvSpPr/>
                <p:nvPr/>
              </p:nvSpPr>
              <p:spPr>
                <a:xfrm>
                  <a:off x="0" y="0"/>
                  <a:ext cx="4572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83" name="Google Shape;483;p38"/>
                <p:cNvSpPr/>
                <p:nvPr/>
              </p:nvSpPr>
              <p:spPr>
                <a:xfrm>
                  <a:off x="228600" y="0"/>
                  <a:ext cx="7620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84" name="Google Shape;484;p38"/>
              <p:cNvGrpSpPr/>
              <p:nvPr/>
            </p:nvGrpSpPr>
            <p:grpSpPr>
              <a:xfrm rot="10800000">
                <a:off x="6629400" y="0"/>
                <a:ext cx="2514600" cy="6858000"/>
                <a:chOff x="0" y="0"/>
                <a:chExt cx="2514600" cy="6858000"/>
              </a:xfrm>
            </p:grpSpPr>
            <p:sp>
              <p:nvSpPr>
                <p:cNvPr id="485" name="Google Shape;485;p38"/>
                <p:cNvSpPr/>
                <p:nvPr/>
              </p:nvSpPr>
              <p:spPr>
                <a:xfrm>
                  <a:off x="914400" y="0"/>
                  <a:ext cx="16002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86" name="Google Shape;486;p38"/>
                <p:cNvSpPr/>
                <p:nvPr/>
              </p:nvSpPr>
              <p:spPr>
                <a:xfrm>
                  <a:off x="0" y="0"/>
                  <a:ext cx="4572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87" name="Google Shape;487;p38"/>
                <p:cNvSpPr/>
                <p:nvPr/>
              </p:nvSpPr>
              <p:spPr>
                <a:xfrm>
                  <a:off x="228600" y="0"/>
                  <a:ext cx="7620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488" name="Google Shape;488;p38"/>
              <p:cNvSpPr/>
              <p:nvPr/>
            </p:nvSpPr>
            <p:spPr>
              <a:xfrm>
                <a:off x="3810000" y="0"/>
                <a:ext cx="28194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89" name="Google Shape;489;p38"/>
              <p:cNvSpPr/>
              <p:nvPr/>
            </p:nvSpPr>
            <p:spPr>
              <a:xfrm>
                <a:off x="2895600" y="0"/>
                <a:ext cx="4572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0" name="Google Shape;490;p38"/>
              <p:cNvSpPr/>
              <p:nvPr/>
            </p:nvSpPr>
            <p:spPr>
              <a:xfrm>
                <a:off x="3124200" y="0"/>
                <a:ext cx="762000" cy="6858000"/>
              </a:xfrm>
              <a:prstGeom prst="rect">
                <a:avLst/>
              </a:prstGeom>
              <a:solidFill>
                <a:schemeClr val="lt1">
                  <a:alpha val="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491" name="Google Shape;491;p38"/>
            <p:cNvSpPr/>
            <p:nvPr/>
          </p:nvSpPr>
          <p:spPr>
            <a:xfrm>
              <a:off x="-11875" y="5035138"/>
              <a:ext cx="9144000" cy="1175655"/>
            </a:xfrm>
            <a:custGeom>
              <a:rect b="b" l="l" r="r" t="t"/>
              <a:pathLst>
                <a:path extrusionOk="0" h="1175655" w="9144000">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2" name="Google Shape;492;p38"/>
            <p:cNvSpPr/>
            <p:nvPr/>
          </p:nvSpPr>
          <p:spPr>
            <a:xfrm>
              <a:off x="-11875" y="3467595"/>
              <a:ext cx="9144000" cy="890650"/>
            </a:xfrm>
            <a:custGeom>
              <a:rect b="b" l="l" r="r" t="t"/>
              <a:pathLst>
                <a:path extrusionOk="0" h="890650" w="914400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3" name="Google Shape;493;p38"/>
            <p:cNvSpPr/>
            <p:nvPr/>
          </p:nvSpPr>
          <p:spPr>
            <a:xfrm>
              <a:off x="-23751" y="5640779"/>
              <a:ext cx="3004457" cy="1211283"/>
            </a:xfrm>
            <a:custGeom>
              <a:rect b="b" l="l" r="r" t="t"/>
              <a:pathLst>
                <a:path extrusionOk="0" h="1211283" w="3004457">
                  <a:moveTo>
                    <a:pt x="0" y="0"/>
                  </a:moveTo>
                  <a:cubicBezTo>
                    <a:pt x="1103415" y="501732"/>
                    <a:pt x="2206831" y="1003465"/>
                    <a:pt x="3004457" y="1211283"/>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4" name="Google Shape;494;p38"/>
            <p:cNvSpPr/>
            <p:nvPr/>
          </p:nvSpPr>
          <p:spPr>
            <a:xfrm>
              <a:off x="-11875" y="5284519"/>
              <a:ext cx="9144000" cy="1478478"/>
            </a:xfrm>
            <a:custGeom>
              <a:rect b="b" l="l" r="r" t="t"/>
              <a:pathLst>
                <a:path extrusionOk="0" h="1478478" w="9144000">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5" name="Google Shape;495;p38"/>
            <p:cNvSpPr/>
            <p:nvPr/>
          </p:nvSpPr>
          <p:spPr>
            <a:xfrm>
              <a:off x="2137558" y="5132120"/>
              <a:ext cx="6982691" cy="1719942"/>
            </a:xfrm>
            <a:custGeom>
              <a:rect b="b" l="l" r="r" t="t"/>
              <a:pathLst>
                <a:path extrusionOk="0" h="1719942" w="6982691">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6" name="Google Shape;496;p38"/>
            <p:cNvSpPr/>
            <p:nvPr/>
          </p:nvSpPr>
          <p:spPr>
            <a:xfrm rot="1799950">
              <a:off x="2996127" y="2859222"/>
              <a:ext cx="1601441" cy="1388149"/>
            </a:xfrm>
            <a:prstGeom prst="hexagon">
              <a:avLst>
                <a:gd fmla="val 28544" name="adj"/>
                <a:gd fmla="val 115470" name="vf"/>
              </a:avLst>
            </a:prstGeom>
            <a:solidFill>
              <a:schemeClr val="lt1">
                <a:alpha val="941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7" name="Google Shape;497;p38"/>
            <p:cNvSpPr/>
            <p:nvPr/>
          </p:nvSpPr>
          <p:spPr>
            <a:xfrm rot="1799950">
              <a:off x="3720027" y="4126048"/>
              <a:ext cx="1601441" cy="1388149"/>
            </a:xfrm>
            <a:prstGeom prst="hexagon">
              <a:avLst>
                <a:gd fmla="val 28544" name="adj"/>
                <a:gd fmla="val 115470" name="vf"/>
              </a:avLst>
            </a:prstGeom>
            <a:solidFill>
              <a:schemeClr val="lt1">
                <a:alpha val="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8" name="Google Shape;498;p38"/>
            <p:cNvSpPr/>
            <p:nvPr/>
          </p:nvSpPr>
          <p:spPr>
            <a:xfrm rot="1799950">
              <a:off x="3729553" y="1592397"/>
              <a:ext cx="1601441" cy="1388149"/>
            </a:xfrm>
            <a:prstGeom prst="hexagon">
              <a:avLst>
                <a:gd fmla="val 28544" name="adj"/>
                <a:gd fmla="val 115470" name="vf"/>
              </a:avLst>
            </a:prstGeom>
            <a:solidFill>
              <a:schemeClr val="lt1">
                <a:alpha val="6270"/>
              </a:schemeClr>
            </a:solidFill>
            <a:ln cap="flat" cmpd="sng" w="12700">
              <a:solidFill>
                <a:schemeClr val="lt1">
                  <a:alpha val="745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9" name="Google Shape;499;p38"/>
            <p:cNvSpPr/>
            <p:nvPr/>
          </p:nvSpPr>
          <p:spPr>
            <a:xfrm rot="1799950">
              <a:off x="2977077" y="325573"/>
              <a:ext cx="1601441" cy="1388149"/>
            </a:xfrm>
            <a:prstGeom prst="hexagon">
              <a:avLst>
                <a:gd fmla="val 28544" name="adj"/>
                <a:gd fmla="val 115470" name="vf"/>
              </a:avLst>
            </a:prstGeom>
            <a:solidFill>
              <a:schemeClr val="lt1">
                <a:alpha val="3530"/>
              </a:schemeClr>
            </a:solidFill>
            <a:ln cap="flat" cmpd="sng" w="12700">
              <a:solidFill>
                <a:schemeClr val="lt1">
                  <a:alpha val="745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0" name="Google Shape;500;p38"/>
            <p:cNvSpPr/>
            <p:nvPr/>
          </p:nvSpPr>
          <p:spPr>
            <a:xfrm rot="1799950">
              <a:off x="4462976" y="5383348"/>
              <a:ext cx="1601441" cy="1388149"/>
            </a:xfrm>
            <a:prstGeom prst="hexagon">
              <a:avLst>
                <a:gd fmla="val 28544" name="adj"/>
                <a:gd fmla="val 115470" name="vf"/>
              </a:avLst>
            </a:prstGeom>
            <a:solidFill>
              <a:schemeClr val="lt1">
                <a:alpha val="549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1" name="Google Shape;501;p38"/>
            <p:cNvSpPr/>
            <p:nvPr/>
          </p:nvSpPr>
          <p:spPr>
            <a:xfrm rot="1801764">
              <a:off x="-382491" y="4201432"/>
              <a:ext cx="1260379" cy="1387003"/>
            </a:xfrm>
            <a:custGeom>
              <a:rect b="b" l="l" r="r" t="t"/>
              <a:pathLst>
                <a:path extrusionOk="0" h="1388236" w="1261499">
                  <a:moveTo>
                    <a:pt x="0" y="105098"/>
                  </a:moveTo>
                  <a:lnTo>
                    <a:pt x="56357" y="0"/>
                  </a:lnTo>
                  <a:lnTo>
                    <a:pt x="865241" y="0"/>
                  </a:lnTo>
                  <a:lnTo>
                    <a:pt x="1261499" y="694118"/>
                  </a:lnTo>
                  <a:lnTo>
                    <a:pt x="865241" y="1388236"/>
                  </a:lnTo>
                  <a:lnTo>
                    <a:pt x="744578" y="1387893"/>
                  </a:lnTo>
                  <a:lnTo>
                    <a:pt x="0" y="105098"/>
                  </a:lnTo>
                  <a:close/>
                </a:path>
              </a:pathLst>
            </a:custGeom>
            <a:solidFill>
              <a:schemeClr val="lt1">
                <a:alpha val="941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2" name="Google Shape;502;p38"/>
            <p:cNvSpPr/>
            <p:nvPr/>
          </p:nvSpPr>
          <p:spPr>
            <a:xfrm rot="1799950">
              <a:off x="24327" y="5402398"/>
              <a:ext cx="1601441" cy="1388149"/>
            </a:xfrm>
            <a:prstGeom prst="hexagon">
              <a:avLst>
                <a:gd fmla="val 28544" name="adj"/>
                <a:gd fmla="val 115470" name="vf"/>
              </a:avLst>
            </a:prstGeom>
            <a:solidFill>
              <a:schemeClr val="lt1">
                <a:alpha val="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3" name="Google Shape;503;p38"/>
            <p:cNvSpPr/>
            <p:nvPr/>
          </p:nvSpPr>
          <p:spPr>
            <a:xfrm rot="1799950">
              <a:off x="52903" y="2849698"/>
              <a:ext cx="1601441" cy="1388149"/>
            </a:xfrm>
            <a:prstGeom prst="hexagon">
              <a:avLst>
                <a:gd fmla="val 28544" name="adj"/>
                <a:gd fmla="val 115470" name="vf"/>
              </a:avLst>
            </a:prstGeom>
            <a:solidFill>
              <a:schemeClr val="lt1">
                <a:alpha val="6270"/>
              </a:schemeClr>
            </a:solidFill>
            <a:ln cap="flat" cmpd="sng" w="12700">
              <a:solidFill>
                <a:schemeClr val="lt1">
                  <a:alpha val="745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4" name="Google Shape;504;p38"/>
            <p:cNvSpPr/>
            <p:nvPr/>
          </p:nvSpPr>
          <p:spPr>
            <a:xfrm rot="1799950">
              <a:off x="776802" y="4126047"/>
              <a:ext cx="1601441" cy="1388149"/>
            </a:xfrm>
            <a:prstGeom prst="hexagon">
              <a:avLst>
                <a:gd fmla="val 28544" name="adj"/>
                <a:gd fmla="val 115470" name="vf"/>
              </a:avLst>
            </a:prstGeom>
            <a:solidFill>
              <a:schemeClr val="lt1">
                <a:alpha val="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5" name="Google Shape;505;p38"/>
            <p:cNvSpPr/>
            <p:nvPr/>
          </p:nvSpPr>
          <p:spPr>
            <a:xfrm rot="1799950">
              <a:off x="1510227" y="5411923"/>
              <a:ext cx="1601441" cy="1388149"/>
            </a:xfrm>
            <a:prstGeom prst="hexagon">
              <a:avLst>
                <a:gd fmla="val 28544" name="adj"/>
                <a:gd fmla="val 115470" name="vf"/>
              </a:avLst>
            </a:prstGeom>
            <a:solidFill>
              <a:schemeClr val="lt1">
                <a:alpha val="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6" name="Google Shape;506;p38"/>
            <p:cNvSpPr/>
            <p:nvPr/>
          </p:nvSpPr>
          <p:spPr>
            <a:xfrm rot="1799950">
              <a:off x="1529278" y="2859222"/>
              <a:ext cx="1601441" cy="1388149"/>
            </a:xfrm>
            <a:prstGeom prst="hexagon">
              <a:avLst>
                <a:gd fmla="val 28544" name="adj"/>
                <a:gd fmla="val 115470" name="vf"/>
              </a:avLst>
            </a:prstGeom>
            <a:solidFill>
              <a:schemeClr val="lt1">
                <a:alpha val="6270"/>
              </a:schemeClr>
            </a:solidFill>
            <a:ln cap="flat" cmpd="sng" w="12700">
              <a:solidFill>
                <a:schemeClr val="lt1">
                  <a:alpha val="745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7" name="Google Shape;507;p38"/>
            <p:cNvSpPr/>
            <p:nvPr/>
          </p:nvSpPr>
          <p:spPr>
            <a:xfrm rot="1799950">
              <a:off x="795852" y="1563823"/>
              <a:ext cx="1601441" cy="1388149"/>
            </a:xfrm>
            <a:prstGeom prst="hexagon">
              <a:avLst>
                <a:gd fmla="val 28544" name="adj"/>
                <a:gd fmla="val 115470" name="vf"/>
              </a:avLst>
            </a:prstGeom>
            <a:solidFill>
              <a:schemeClr val="lt1">
                <a:alpha val="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8" name="Google Shape;508;p38"/>
            <p:cNvSpPr/>
            <p:nvPr/>
          </p:nvSpPr>
          <p:spPr>
            <a:xfrm rot="1799950">
              <a:off x="6806128" y="4145098"/>
              <a:ext cx="1601441" cy="1388149"/>
            </a:xfrm>
            <a:prstGeom prst="hexagon">
              <a:avLst>
                <a:gd fmla="val 28544" name="adj"/>
                <a:gd fmla="val 115470" name="vf"/>
              </a:avLst>
            </a:prstGeom>
            <a:solidFill>
              <a:schemeClr val="lt1">
                <a:alpha val="941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9" name="Google Shape;509;p38"/>
            <p:cNvSpPr/>
            <p:nvPr/>
          </p:nvSpPr>
          <p:spPr>
            <a:xfrm rot="1799950">
              <a:off x="7549078" y="5421448"/>
              <a:ext cx="1601441" cy="1388149"/>
            </a:xfrm>
            <a:prstGeom prst="hexagon">
              <a:avLst>
                <a:gd fmla="val 28544" name="adj"/>
                <a:gd fmla="val 115470" name="vf"/>
              </a:avLst>
            </a:prstGeom>
            <a:solidFill>
              <a:schemeClr val="lt1">
                <a:alpha val="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0" name="Google Shape;510;p38"/>
            <p:cNvSpPr/>
            <p:nvPr/>
          </p:nvSpPr>
          <p:spPr>
            <a:xfrm rot="1799950">
              <a:off x="7549079" y="2868748"/>
              <a:ext cx="1601441" cy="1388149"/>
            </a:xfrm>
            <a:prstGeom prst="hexagon">
              <a:avLst>
                <a:gd fmla="val 28544" name="adj"/>
                <a:gd fmla="val 115470" name="vf"/>
              </a:avLst>
            </a:prstGeom>
            <a:solidFill>
              <a:schemeClr val="lt1">
                <a:alpha val="6270"/>
              </a:schemeClr>
            </a:solidFill>
            <a:ln cap="flat" cmpd="sng" w="12700">
              <a:solidFill>
                <a:schemeClr val="lt1">
                  <a:alpha val="745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1" name="Google Shape;511;p38"/>
            <p:cNvSpPr/>
            <p:nvPr/>
          </p:nvSpPr>
          <p:spPr>
            <a:xfrm rot="1801764">
              <a:off x="8306436" y="4055534"/>
              <a:ext cx="1242303" cy="1387003"/>
            </a:xfrm>
            <a:custGeom>
              <a:rect b="b" l="l" r="r" t="t"/>
              <a:pathLst>
                <a:path extrusionOk="0" h="1388236" w="1243407">
                  <a:moveTo>
                    <a:pt x="0" y="694118"/>
                  </a:moveTo>
                  <a:lnTo>
                    <a:pt x="396258" y="0"/>
                  </a:lnTo>
                  <a:lnTo>
                    <a:pt x="474029" y="4016"/>
                  </a:lnTo>
                  <a:lnTo>
                    <a:pt x="1243407" y="1325983"/>
                  </a:lnTo>
                  <a:lnTo>
                    <a:pt x="1205142" y="1388236"/>
                  </a:lnTo>
                  <a:lnTo>
                    <a:pt x="396258" y="1388236"/>
                  </a:lnTo>
                  <a:lnTo>
                    <a:pt x="0" y="694118"/>
                  </a:lnTo>
                  <a:close/>
                </a:path>
              </a:pathLst>
            </a:custGeom>
            <a:solidFill>
              <a:schemeClr val="lt1">
                <a:alpha val="353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2" name="Google Shape;512;p38"/>
            <p:cNvSpPr/>
            <p:nvPr/>
          </p:nvSpPr>
          <p:spPr>
            <a:xfrm rot="1801764">
              <a:off x="8306686" y="1511428"/>
              <a:ext cx="1240768" cy="1387589"/>
            </a:xfrm>
            <a:custGeom>
              <a:rect b="b" l="l" r="r" t="t"/>
              <a:pathLst>
                <a:path extrusionOk="0" h="1388822" w="1241871">
                  <a:moveTo>
                    <a:pt x="0" y="694704"/>
                  </a:moveTo>
                  <a:lnTo>
                    <a:pt x="396258" y="586"/>
                  </a:lnTo>
                  <a:lnTo>
                    <a:pt x="482002" y="0"/>
                  </a:lnTo>
                  <a:lnTo>
                    <a:pt x="1241871" y="1323912"/>
                  </a:lnTo>
                  <a:lnTo>
                    <a:pt x="1205142" y="1388822"/>
                  </a:lnTo>
                  <a:lnTo>
                    <a:pt x="396258" y="1388822"/>
                  </a:lnTo>
                  <a:lnTo>
                    <a:pt x="0" y="694704"/>
                  </a:lnTo>
                  <a:close/>
                </a:path>
              </a:pathLst>
            </a:custGeom>
            <a:solidFill>
              <a:schemeClr val="lt1">
                <a:alpha val="0"/>
              </a:schemeClr>
            </a:solidFill>
            <a:ln cap="flat" cmpd="sng" w="12700">
              <a:solidFill>
                <a:schemeClr val="lt1">
                  <a:alpha val="1137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513" name="Google Shape;513;p38"/>
          <p:cNvSpPr/>
          <p:nvPr/>
        </p:nvSpPr>
        <p:spPr>
          <a:xfrm>
            <a:off x="4561242" y="-21511"/>
            <a:ext cx="3679200" cy="6271800"/>
          </a:xfrm>
          <a:prstGeom prst="rect">
            <a:avLst/>
          </a:prstGeom>
          <a:solidFill>
            <a:srgbClr val="F5F5F5"/>
          </a:solidFill>
          <a:ln cap="flat" cmpd="sng" w="15875">
            <a:solidFill>
              <a:srgbClr val="6C6C7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4" name="Google Shape;514;p38"/>
          <p:cNvSpPr/>
          <p:nvPr/>
        </p:nvSpPr>
        <p:spPr>
          <a:xfrm>
            <a:off x="4649096" y="-21510"/>
            <a:ext cx="3505200" cy="624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5" name="Google Shape;515;p38"/>
          <p:cNvSpPr/>
          <p:nvPr/>
        </p:nvSpPr>
        <p:spPr>
          <a:xfrm>
            <a:off x="556105" y="290459"/>
            <a:ext cx="3911700" cy="5959800"/>
          </a:xfrm>
          <a:prstGeom prst="rect">
            <a:avLst/>
          </a:prstGeom>
          <a:solidFill>
            <a:srgbClr val="FFFFFF"/>
          </a:solidFill>
          <a:ln cap="flat" cmpd="sng" w="9525">
            <a:solidFill>
              <a:srgbClr val="18181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6" name="Google Shape;516;p38"/>
          <p:cNvSpPr/>
          <p:nvPr/>
        </p:nvSpPr>
        <p:spPr>
          <a:xfrm>
            <a:off x="4650889" y="6088284"/>
            <a:ext cx="3505200" cy="8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7" name="Google Shape;517;p38"/>
          <p:cNvSpPr txBox="1"/>
          <p:nvPr>
            <p:ph type="title"/>
          </p:nvPr>
        </p:nvSpPr>
        <p:spPr>
          <a:xfrm>
            <a:off x="4734424" y="2660904"/>
            <a:ext cx="3300900" cy="14631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2800"/>
              <a:buFont typeface="Calibri"/>
              <a:buNone/>
              <a:defRPr b="0" i="0" sz="28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518" name="Google Shape;518;p38"/>
          <p:cNvSpPr/>
          <p:nvPr>
            <p:ph idx="2" type="pic"/>
          </p:nvPr>
        </p:nvSpPr>
        <p:spPr>
          <a:xfrm>
            <a:off x="609600" y="290459"/>
            <a:ext cx="3755100" cy="58713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640"/>
              </a:spcBef>
              <a:spcAft>
                <a:spcPts val="0"/>
              </a:spcAft>
              <a:buClr>
                <a:schemeClr val="accent1"/>
              </a:buClr>
              <a:buSzPts val="2432"/>
              <a:buFont typeface="Noto Sans Symbols"/>
              <a:buNone/>
              <a:defRPr b="0" i="0" sz="3200" u="none" cap="none" strike="noStrike">
                <a:solidFill>
                  <a:schemeClr val="accent1"/>
                </a:solidFill>
                <a:latin typeface="Calibri"/>
                <a:ea typeface="Calibri"/>
                <a:cs typeface="Calibri"/>
                <a:sym typeface="Calibri"/>
              </a:defRPr>
            </a:lvl1pPr>
            <a:lvl2pPr lvl="1" marR="0" algn="l">
              <a:lnSpc>
                <a:spcPct val="100000"/>
              </a:lnSpc>
              <a:spcBef>
                <a:spcPts val="560"/>
              </a:spcBef>
              <a:spcAft>
                <a:spcPts val="0"/>
              </a:spcAft>
              <a:buClr>
                <a:schemeClr val="accent1"/>
              </a:buClr>
              <a:buSzPts val="2128"/>
              <a:buFont typeface="Noto Sans Symbols"/>
              <a:buNone/>
              <a:defRPr b="0" i="0" sz="2800" u="none" cap="none" strike="noStrike">
                <a:solidFill>
                  <a:schemeClr val="dk2"/>
                </a:solidFill>
                <a:latin typeface="Calibri"/>
                <a:ea typeface="Calibri"/>
                <a:cs typeface="Calibri"/>
                <a:sym typeface="Calibri"/>
              </a:defRPr>
            </a:lvl2pPr>
            <a:lvl3pPr lvl="2" marR="0" algn="l">
              <a:lnSpc>
                <a:spcPct val="100000"/>
              </a:lnSpc>
              <a:spcBef>
                <a:spcPts val="480"/>
              </a:spcBef>
              <a:spcAft>
                <a:spcPts val="0"/>
              </a:spcAft>
              <a:buClr>
                <a:schemeClr val="accent1"/>
              </a:buClr>
              <a:buSzPts val="1824"/>
              <a:buFont typeface="Noto Sans Symbols"/>
              <a:buNone/>
              <a:defRPr b="0" i="0" sz="2400" u="none" cap="none" strike="noStrike">
                <a:solidFill>
                  <a:schemeClr val="dk2"/>
                </a:solidFill>
                <a:latin typeface="Calibri"/>
                <a:ea typeface="Calibri"/>
                <a:cs typeface="Calibri"/>
                <a:sym typeface="Calibri"/>
              </a:defRPr>
            </a:lvl3pPr>
            <a:lvl4pPr lvl="3" marR="0" algn="l">
              <a:lnSpc>
                <a:spcPct val="100000"/>
              </a:lnSpc>
              <a:spcBef>
                <a:spcPts val="400"/>
              </a:spcBef>
              <a:spcAft>
                <a:spcPts val="0"/>
              </a:spcAft>
              <a:buClr>
                <a:schemeClr val="accent1"/>
              </a:buClr>
              <a:buSzPts val="1520"/>
              <a:buFont typeface="Noto Sans Symbols"/>
              <a:buNone/>
              <a:defRPr b="0" i="0" sz="2000" u="none" cap="none" strike="noStrike">
                <a:solidFill>
                  <a:schemeClr val="dk2"/>
                </a:solidFill>
                <a:latin typeface="Calibri"/>
                <a:ea typeface="Calibri"/>
                <a:cs typeface="Calibri"/>
                <a:sym typeface="Calibri"/>
              </a:defRPr>
            </a:lvl4pPr>
            <a:lvl5pPr lvl="4" marR="0" algn="l">
              <a:lnSpc>
                <a:spcPct val="100000"/>
              </a:lnSpc>
              <a:spcBef>
                <a:spcPts val="400"/>
              </a:spcBef>
              <a:spcAft>
                <a:spcPts val="0"/>
              </a:spcAft>
              <a:buClr>
                <a:schemeClr val="accent1"/>
              </a:buClr>
              <a:buSzPts val="1520"/>
              <a:buFont typeface="Noto Sans Symbols"/>
              <a:buNone/>
              <a:defRPr b="0" i="0" sz="2000" u="none" cap="none" strike="noStrike">
                <a:solidFill>
                  <a:schemeClr val="dk2"/>
                </a:solidFill>
                <a:latin typeface="Calibri"/>
                <a:ea typeface="Calibri"/>
                <a:cs typeface="Calibri"/>
                <a:sym typeface="Calibri"/>
              </a:defRPr>
            </a:lvl5pPr>
            <a:lvl6pPr lvl="5" marR="0" algn="l">
              <a:lnSpc>
                <a:spcPct val="100000"/>
              </a:lnSpc>
              <a:spcBef>
                <a:spcPts val="400"/>
              </a:spcBef>
              <a:spcAft>
                <a:spcPts val="0"/>
              </a:spcAft>
              <a:buClr>
                <a:schemeClr val="accent1"/>
              </a:buClr>
              <a:buSzPts val="1520"/>
              <a:buFont typeface="Noto Sans Symbols"/>
              <a:buNone/>
              <a:defRPr b="0" i="0" sz="2000" u="none" cap="none" strike="noStrike">
                <a:solidFill>
                  <a:schemeClr val="dk2"/>
                </a:solidFill>
                <a:latin typeface="Calibri"/>
                <a:ea typeface="Calibri"/>
                <a:cs typeface="Calibri"/>
                <a:sym typeface="Calibri"/>
              </a:defRPr>
            </a:lvl6pPr>
            <a:lvl7pPr lvl="6" marR="0" algn="l">
              <a:lnSpc>
                <a:spcPct val="100000"/>
              </a:lnSpc>
              <a:spcBef>
                <a:spcPts val="400"/>
              </a:spcBef>
              <a:spcAft>
                <a:spcPts val="0"/>
              </a:spcAft>
              <a:buClr>
                <a:schemeClr val="accent1"/>
              </a:buClr>
              <a:buSzPts val="1520"/>
              <a:buFont typeface="Noto Sans Symbols"/>
              <a:buNone/>
              <a:defRPr b="0" i="0" sz="2000" u="none" cap="none" strike="noStrike">
                <a:solidFill>
                  <a:schemeClr val="dk2"/>
                </a:solidFill>
                <a:latin typeface="Calibri"/>
                <a:ea typeface="Calibri"/>
                <a:cs typeface="Calibri"/>
                <a:sym typeface="Calibri"/>
              </a:defRPr>
            </a:lvl7pPr>
            <a:lvl8pPr lvl="7" marR="0" algn="l">
              <a:lnSpc>
                <a:spcPct val="100000"/>
              </a:lnSpc>
              <a:spcBef>
                <a:spcPts val="400"/>
              </a:spcBef>
              <a:spcAft>
                <a:spcPts val="0"/>
              </a:spcAft>
              <a:buClr>
                <a:schemeClr val="accent1"/>
              </a:buClr>
              <a:buSzPts val="1520"/>
              <a:buFont typeface="Noto Sans Symbols"/>
              <a:buNone/>
              <a:defRPr b="0" i="0" sz="2000" u="none" cap="none" strike="noStrike">
                <a:solidFill>
                  <a:schemeClr val="dk2"/>
                </a:solidFill>
                <a:latin typeface="Calibri"/>
                <a:ea typeface="Calibri"/>
                <a:cs typeface="Calibri"/>
                <a:sym typeface="Calibri"/>
              </a:defRPr>
            </a:lvl8pPr>
            <a:lvl9pPr lvl="8" marR="0" algn="l">
              <a:lnSpc>
                <a:spcPct val="100000"/>
              </a:lnSpc>
              <a:spcBef>
                <a:spcPts val="400"/>
              </a:spcBef>
              <a:spcAft>
                <a:spcPts val="0"/>
              </a:spcAft>
              <a:buClr>
                <a:schemeClr val="accent1"/>
              </a:buClr>
              <a:buSzPts val="1520"/>
              <a:buFont typeface="Noto Sans Symbols"/>
              <a:buNone/>
              <a:defRPr b="0" i="0" sz="2000" u="none" cap="none" strike="noStrike">
                <a:solidFill>
                  <a:schemeClr val="dk2"/>
                </a:solidFill>
                <a:latin typeface="Calibri"/>
                <a:ea typeface="Calibri"/>
                <a:cs typeface="Calibri"/>
                <a:sym typeface="Calibri"/>
              </a:defRPr>
            </a:lvl9pPr>
          </a:lstStyle>
          <a:p/>
        </p:txBody>
      </p:sp>
      <p:sp>
        <p:nvSpPr>
          <p:cNvPr id="519" name="Google Shape;519;p38"/>
          <p:cNvSpPr txBox="1"/>
          <p:nvPr>
            <p:ph idx="1" type="body"/>
          </p:nvPr>
        </p:nvSpPr>
        <p:spPr>
          <a:xfrm>
            <a:off x="4734630" y="4133088"/>
            <a:ext cx="3300600" cy="15195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320"/>
              </a:spcBef>
              <a:spcAft>
                <a:spcPts val="0"/>
              </a:spcAft>
              <a:buClr>
                <a:schemeClr val="accent1"/>
              </a:buClr>
              <a:buSzPts val="1216"/>
              <a:buFont typeface="Noto Sans Symbols"/>
              <a:buNone/>
              <a:defRPr b="0" i="0" sz="1600" u="none" cap="none" strike="noStrike">
                <a:solidFill>
                  <a:srgbClr val="424242"/>
                </a:solidFill>
                <a:latin typeface="Calibri"/>
                <a:ea typeface="Calibri"/>
                <a:cs typeface="Calibri"/>
                <a:sym typeface="Calibri"/>
              </a:defRPr>
            </a:lvl1pPr>
            <a:lvl2pPr indent="-228600" lvl="1" marL="914400" marR="0" algn="l">
              <a:lnSpc>
                <a:spcPct val="100000"/>
              </a:lnSpc>
              <a:spcBef>
                <a:spcPts val="240"/>
              </a:spcBef>
              <a:spcAft>
                <a:spcPts val="0"/>
              </a:spcAft>
              <a:buClr>
                <a:schemeClr val="accent1"/>
              </a:buClr>
              <a:buSzPts val="912"/>
              <a:buFont typeface="Noto Sans Symbols"/>
              <a:buNone/>
              <a:defRPr b="0" i="0" sz="1200" u="none" cap="none" strike="noStrike">
                <a:solidFill>
                  <a:schemeClr val="dk2"/>
                </a:solidFill>
                <a:latin typeface="Calibri"/>
                <a:ea typeface="Calibri"/>
                <a:cs typeface="Calibri"/>
                <a:sym typeface="Calibri"/>
              </a:defRPr>
            </a:lvl2pPr>
            <a:lvl3pPr indent="-228600" lvl="2" marL="1371600" marR="0" algn="l">
              <a:lnSpc>
                <a:spcPct val="100000"/>
              </a:lnSpc>
              <a:spcBef>
                <a:spcPts val="200"/>
              </a:spcBef>
              <a:spcAft>
                <a:spcPts val="0"/>
              </a:spcAft>
              <a:buClr>
                <a:schemeClr val="accent1"/>
              </a:buClr>
              <a:buSzPts val="760"/>
              <a:buFont typeface="Noto Sans Symbols"/>
              <a:buNone/>
              <a:defRPr b="0" i="0" sz="1000" u="none" cap="none" strike="noStrike">
                <a:solidFill>
                  <a:schemeClr val="dk2"/>
                </a:solidFill>
                <a:latin typeface="Calibri"/>
                <a:ea typeface="Calibri"/>
                <a:cs typeface="Calibri"/>
                <a:sym typeface="Calibri"/>
              </a:defRPr>
            </a:lvl3pPr>
            <a:lvl4pPr indent="-228600" lvl="3" marL="18288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4pPr>
            <a:lvl5pPr indent="-228600" lvl="4" marL="22860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5pPr>
            <a:lvl6pPr indent="-228600" lvl="5" marL="27432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6pPr>
            <a:lvl7pPr indent="-228600" lvl="6" marL="32004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7pPr>
            <a:lvl8pPr indent="-228600" lvl="7" marL="36576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8pPr>
            <a:lvl9pPr indent="-228600" lvl="8" marL="41148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9pPr>
          </a:lstStyle>
          <a:p/>
        </p:txBody>
      </p:sp>
      <p:sp>
        <p:nvSpPr>
          <p:cNvPr id="520" name="Google Shape;520;p38"/>
          <p:cNvSpPr txBox="1"/>
          <p:nvPr>
            <p:ph idx="10" type="dt"/>
          </p:nvPr>
        </p:nvSpPr>
        <p:spPr>
          <a:xfrm>
            <a:off x="1564260" y="6446588"/>
            <a:ext cx="11277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1" name="Google Shape;521;p38"/>
          <p:cNvSpPr txBox="1"/>
          <p:nvPr>
            <p:ph idx="11" type="ftr"/>
          </p:nvPr>
        </p:nvSpPr>
        <p:spPr>
          <a:xfrm>
            <a:off x="4641448" y="5724835"/>
            <a:ext cx="34938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2" name="Google Shape;522;p38"/>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23" name="Shape 523"/>
        <p:cNvGrpSpPr/>
        <p:nvPr/>
      </p:nvGrpSpPr>
      <p:grpSpPr>
        <a:xfrm>
          <a:off x="0" y="0"/>
          <a:ext cx="0" cy="0"/>
          <a:chOff x="0" y="0"/>
          <a:chExt cx="0" cy="0"/>
        </a:xfrm>
      </p:grpSpPr>
      <p:sp>
        <p:nvSpPr>
          <p:cNvPr id="524" name="Google Shape;524;p39"/>
          <p:cNvSpPr txBox="1"/>
          <p:nvPr>
            <p:ph type="title"/>
          </p:nvPr>
        </p:nvSpPr>
        <p:spPr>
          <a:xfrm>
            <a:off x="902669" y="677732"/>
            <a:ext cx="7337700" cy="11511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525" name="Google Shape;525;p39"/>
          <p:cNvSpPr txBox="1"/>
          <p:nvPr>
            <p:ph idx="1" type="body"/>
          </p:nvPr>
        </p:nvSpPr>
        <p:spPr>
          <a:xfrm rot="5400000">
            <a:off x="2466258" y="341401"/>
            <a:ext cx="4210500" cy="7337700"/>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algn="l">
              <a:lnSpc>
                <a:spcPct val="100000"/>
              </a:lnSpc>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algn="l">
              <a:lnSpc>
                <a:spcPct val="100000"/>
              </a:lnSpc>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296164" lvl="5" marL="27432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6pPr>
            <a:lvl7pPr indent="-296164" lvl="6" marL="32004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7pPr>
            <a:lvl8pPr indent="-296164" lvl="7" marL="36576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8pPr>
            <a:lvl9pPr indent="-296164" lvl="8" marL="41148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9pPr>
          </a:lstStyle>
          <a:p/>
        </p:txBody>
      </p:sp>
      <p:sp>
        <p:nvSpPr>
          <p:cNvPr id="526" name="Google Shape;526;p39"/>
          <p:cNvSpPr txBox="1"/>
          <p:nvPr>
            <p:ph idx="10" type="dt"/>
          </p:nvPr>
        </p:nvSpPr>
        <p:spPr>
          <a:xfrm>
            <a:off x="1564260" y="6446588"/>
            <a:ext cx="11277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7" name="Google Shape;527;p39"/>
          <p:cNvSpPr txBox="1"/>
          <p:nvPr>
            <p:ph idx="11" type="ftr"/>
          </p:nvPr>
        </p:nvSpPr>
        <p:spPr>
          <a:xfrm>
            <a:off x="3581400" y="6400800"/>
            <a:ext cx="48768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8" name="Google Shape;528;p39"/>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29" name="Shape 529"/>
        <p:cNvGrpSpPr/>
        <p:nvPr/>
      </p:nvGrpSpPr>
      <p:grpSpPr>
        <a:xfrm>
          <a:off x="0" y="0"/>
          <a:ext cx="0" cy="0"/>
          <a:chOff x="0" y="0"/>
          <a:chExt cx="0" cy="0"/>
        </a:xfrm>
      </p:grpSpPr>
      <p:sp>
        <p:nvSpPr>
          <p:cNvPr id="530" name="Google Shape;530;p40"/>
          <p:cNvSpPr txBox="1"/>
          <p:nvPr>
            <p:ph type="title"/>
          </p:nvPr>
        </p:nvSpPr>
        <p:spPr>
          <a:xfrm rot="5400000">
            <a:off x="5351800" y="3117625"/>
            <a:ext cx="5612700" cy="7875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chemeClr val="accent1"/>
              </a:buClr>
              <a:buSzPts val="3000"/>
              <a:buFont typeface="Calibri"/>
              <a:buNone/>
              <a:defRPr b="0" i="0" sz="30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3000"/>
              <a:buNone/>
              <a:defRPr b="0" i="0" sz="3000" u="none" cap="none" strike="noStrike">
                <a:solidFill>
                  <a:schemeClr val="dk2"/>
                </a:solidFill>
              </a:defRPr>
            </a:lvl2pPr>
            <a:lvl3pPr lvl="2" marR="0" algn="l">
              <a:lnSpc>
                <a:spcPct val="100000"/>
              </a:lnSpc>
              <a:spcBef>
                <a:spcPts val="0"/>
              </a:spcBef>
              <a:spcAft>
                <a:spcPts val="0"/>
              </a:spcAft>
              <a:buSzPts val="3000"/>
              <a:buNone/>
              <a:defRPr b="0" i="0" sz="3000" u="none" cap="none" strike="noStrike">
                <a:solidFill>
                  <a:schemeClr val="dk2"/>
                </a:solidFill>
              </a:defRPr>
            </a:lvl3pPr>
            <a:lvl4pPr lvl="3" marR="0" algn="l">
              <a:lnSpc>
                <a:spcPct val="100000"/>
              </a:lnSpc>
              <a:spcBef>
                <a:spcPts val="0"/>
              </a:spcBef>
              <a:spcAft>
                <a:spcPts val="0"/>
              </a:spcAft>
              <a:buSzPts val="3000"/>
              <a:buNone/>
              <a:defRPr b="0" i="0" sz="3000" u="none" cap="none" strike="noStrike">
                <a:solidFill>
                  <a:schemeClr val="dk2"/>
                </a:solidFill>
              </a:defRPr>
            </a:lvl4pPr>
            <a:lvl5pPr lvl="4" marR="0" algn="l">
              <a:lnSpc>
                <a:spcPct val="100000"/>
              </a:lnSpc>
              <a:spcBef>
                <a:spcPts val="0"/>
              </a:spcBef>
              <a:spcAft>
                <a:spcPts val="0"/>
              </a:spcAft>
              <a:buSzPts val="3000"/>
              <a:buNone/>
              <a:defRPr b="0" i="0" sz="3000" u="none" cap="none" strike="noStrike">
                <a:solidFill>
                  <a:schemeClr val="dk2"/>
                </a:solidFill>
              </a:defRPr>
            </a:lvl5pPr>
            <a:lvl6pPr lvl="5" marR="0" algn="l">
              <a:lnSpc>
                <a:spcPct val="100000"/>
              </a:lnSpc>
              <a:spcBef>
                <a:spcPts val="0"/>
              </a:spcBef>
              <a:spcAft>
                <a:spcPts val="0"/>
              </a:spcAft>
              <a:buSzPts val="3000"/>
              <a:buNone/>
              <a:defRPr b="0" i="0" sz="3000" u="none" cap="none" strike="noStrike">
                <a:solidFill>
                  <a:schemeClr val="dk2"/>
                </a:solidFill>
              </a:defRPr>
            </a:lvl6pPr>
            <a:lvl7pPr lvl="6" marR="0" algn="l">
              <a:lnSpc>
                <a:spcPct val="100000"/>
              </a:lnSpc>
              <a:spcBef>
                <a:spcPts val="0"/>
              </a:spcBef>
              <a:spcAft>
                <a:spcPts val="0"/>
              </a:spcAft>
              <a:buSzPts val="3000"/>
              <a:buNone/>
              <a:defRPr b="0" i="0" sz="3000" u="none" cap="none" strike="noStrike">
                <a:solidFill>
                  <a:schemeClr val="dk2"/>
                </a:solidFill>
              </a:defRPr>
            </a:lvl7pPr>
            <a:lvl8pPr lvl="7" marR="0" algn="l">
              <a:lnSpc>
                <a:spcPct val="100000"/>
              </a:lnSpc>
              <a:spcBef>
                <a:spcPts val="0"/>
              </a:spcBef>
              <a:spcAft>
                <a:spcPts val="0"/>
              </a:spcAft>
              <a:buSzPts val="3000"/>
              <a:buNone/>
              <a:defRPr b="0" i="0" sz="3000" u="none" cap="none" strike="noStrike">
                <a:solidFill>
                  <a:schemeClr val="dk2"/>
                </a:solidFill>
              </a:defRPr>
            </a:lvl8pPr>
            <a:lvl9pPr lvl="8" marR="0" algn="l">
              <a:lnSpc>
                <a:spcPct val="100000"/>
              </a:lnSpc>
              <a:spcBef>
                <a:spcPts val="0"/>
              </a:spcBef>
              <a:spcAft>
                <a:spcPts val="0"/>
              </a:spcAft>
              <a:buSzPts val="3000"/>
              <a:buNone/>
              <a:defRPr b="0" i="0" sz="3000" u="none" cap="none" strike="noStrike">
                <a:solidFill>
                  <a:schemeClr val="dk2"/>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531" name="Shape 531"/>
        <p:cNvGrpSpPr/>
        <p:nvPr/>
      </p:nvGrpSpPr>
      <p:grpSpPr>
        <a:xfrm>
          <a:off x="0" y="0"/>
          <a:ext cx="0" cy="0"/>
          <a:chOff x="0" y="0"/>
          <a:chExt cx="0" cy="0"/>
        </a:xfrm>
      </p:grpSpPr>
      <p:sp>
        <p:nvSpPr>
          <p:cNvPr id="532" name="Google Shape;532;p41"/>
          <p:cNvSpPr txBox="1"/>
          <p:nvPr>
            <p:ph idx="10" type="dt"/>
          </p:nvPr>
        </p:nvSpPr>
        <p:spPr>
          <a:xfrm>
            <a:off x="1564260" y="6446588"/>
            <a:ext cx="11277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3" name="Google Shape;533;p41"/>
          <p:cNvSpPr txBox="1"/>
          <p:nvPr>
            <p:ph idx="11" type="ftr"/>
          </p:nvPr>
        </p:nvSpPr>
        <p:spPr>
          <a:xfrm>
            <a:off x="3581400" y="6400800"/>
            <a:ext cx="48768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4" name="Google Shape;534;p41"/>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535" name="Google Shape;535;p41"/>
          <p:cNvSpPr txBox="1"/>
          <p:nvPr>
            <p:ph type="title"/>
          </p:nvPr>
        </p:nvSpPr>
        <p:spPr>
          <a:xfrm>
            <a:off x="903150" y="367779"/>
            <a:ext cx="7337700" cy="5235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3600"/>
              <a:buFont typeface="Calibri"/>
              <a:buNone/>
              <a:defRPr b="0" i="0" sz="36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3600"/>
              <a:buNone/>
              <a:defRPr b="0" i="0" sz="3600" u="none" cap="none" strike="noStrike">
                <a:solidFill>
                  <a:schemeClr val="dk2"/>
                </a:solidFill>
              </a:defRPr>
            </a:lvl2pPr>
            <a:lvl3pPr lvl="2" marR="0" algn="l">
              <a:lnSpc>
                <a:spcPct val="100000"/>
              </a:lnSpc>
              <a:spcBef>
                <a:spcPts val="0"/>
              </a:spcBef>
              <a:spcAft>
                <a:spcPts val="0"/>
              </a:spcAft>
              <a:buSzPts val="3600"/>
              <a:buNone/>
              <a:defRPr b="0" i="0" sz="3600" u="none" cap="none" strike="noStrike">
                <a:solidFill>
                  <a:schemeClr val="dk2"/>
                </a:solidFill>
              </a:defRPr>
            </a:lvl3pPr>
            <a:lvl4pPr lvl="3" marR="0" algn="l">
              <a:lnSpc>
                <a:spcPct val="100000"/>
              </a:lnSpc>
              <a:spcBef>
                <a:spcPts val="0"/>
              </a:spcBef>
              <a:spcAft>
                <a:spcPts val="0"/>
              </a:spcAft>
              <a:buSzPts val="3600"/>
              <a:buNone/>
              <a:defRPr b="0" i="0" sz="3600" u="none" cap="none" strike="noStrike">
                <a:solidFill>
                  <a:schemeClr val="dk2"/>
                </a:solidFill>
              </a:defRPr>
            </a:lvl4pPr>
            <a:lvl5pPr lvl="4" marR="0" algn="l">
              <a:lnSpc>
                <a:spcPct val="100000"/>
              </a:lnSpc>
              <a:spcBef>
                <a:spcPts val="0"/>
              </a:spcBef>
              <a:spcAft>
                <a:spcPts val="0"/>
              </a:spcAft>
              <a:buSzPts val="3600"/>
              <a:buNone/>
              <a:defRPr b="0" i="0" sz="3600" u="none" cap="none" strike="noStrike">
                <a:solidFill>
                  <a:schemeClr val="dk2"/>
                </a:solidFill>
              </a:defRPr>
            </a:lvl5pPr>
            <a:lvl6pPr lvl="5" marR="0" algn="l">
              <a:lnSpc>
                <a:spcPct val="100000"/>
              </a:lnSpc>
              <a:spcBef>
                <a:spcPts val="0"/>
              </a:spcBef>
              <a:spcAft>
                <a:spcPts val="0"/>
              </a:spcAft>
              <a:buSzPts val="3600"/>
              <a:buNone/>
              <a:defRPr b="0" i="0" sz="3600" u="none" cap="none" strike="noStrike">
                <a:solidFill>
                  <a:schemeClr val="dk2"/>
                </a:solidFill>
              </a:defRPr>
            </a:lvl6pPr>
            <a:lvl7pPr lvl="6" marR="0" algn="l">
              <a:lnSpc>
                <a:spcPct val="100000"/>
              </a:lnSpc>
              <a:spcBef>
                <a:spcPts val="0"/>
              </a:spcBef>
              <a:spcAft>
                <a:spcPts val="0"/>
              </a:spcAft>
              <a:buSzPts val="3600"/>
              <a:buNone/>
              <a:defRPr b="0" i="0" sz="3600" u="none" cap="none" strike="noStrike">
                <a:solidFill>
                  <a:schemeClr val="dk2"/>
                </a:solidFill>
              </a:defRPr>
            </a:lvl7pPr>
            <a:lvl8pPr lvl="7" marR="0" algn="l">
              <a:lnSpc>
                <a:spcPct val="100000"/>
              </a:lnSpc>
              <a:spcBef>
                <a:spcPts val="0"/>
              </a:spcBef>
              <a:spcAft>
                <a:spcPts val="0"/>
              </a:spcAft>
              <a:buSzPts val="3600"/>
              <a:buNone/>
              <a:defRPr b="0" i="0" sz="3600" u="none" cap="none" strike="noStrike">
                <a:solidFill>
                  <a:schemeClr val="dk2"/>
                </a:solidFill>
              </a:defRPr>
            </a:lvl8pPr>
            <a:lvl9pPr lvl="8" marR="0" algn="l">
              <a:lnSpc>
                <a:spcPct val="100000"/>
              </a:lnSpc>
              <a:spcBef>
                <a:spcPts val="0"/>
              </a:spcBef>
              <a:spcAft>
                <a:spcPts val="0"/>
              </a:spcAft>
              <a:buSzPts val="3600"/>
              <a:buNone/>
              <a:defRPr b="0" i="0" sz="3600" u="none" cap="none" strike="noStrike">
                <a:solidFill>
                  <a:schemeClr val="dk2"/>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Small Caption 1" showMasterSp="0">
  <p:cSld name="Content with Small Caption_1">
    <p:spTree>
      <p:nvGrpSpPr>
        <p:cNvPr id="536" name="Shape 536"/>
        <p:cNvGrpSpPr/>
        <p:nvPr/>
      </p:nvGrpSpPr>
      <p:grpSpPr>
        <a:xfrm>
          <a:off x="0" y="0"/>
          <a:ext cx="0" cy="0"/>
          <a:chOff x="0" y="0"/>
          <a:chExt cx="0" cy="0"/>
        </a:xfrm>
      </p:grpSpPr>
      <p:sp>
        <p:nvSpPr>
          <p:cNvPr id="537" name="Google Shape;537;p42"/>
          <p:cNvSpPr txBox="1"/>
          <p:nvPr>
            <p:ph idx="10" type="dt"/>
          </p:nvPr>
        </p:nvSpPr>
        <p:spPr>
          <a:xfrm>
            <a:off x="1600200" y="6447651"/>
            <a:ext cx="1737300" cy="3651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SzPts val="1400"/>
              <a:buNone/>
              <a:defRPr sz="1200">
                <a:solidFill>
                  <a:schemeClr val="dk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8" name="Google Shape;538;p42"/>
          <p:cNvSpPr txBox="1"/>
          <p:nvPr>
            <p:ph idx="12" type="sldNum"/>
          </p:nvPr>
        </p:nvSpPr>
        <p:spPr>
          <a:xfrm>
            <a:off x="914400" y="6447681"/>
            <a:ext cx="640200" cy="365100"/>
          </a:xfrm>
          <a:prstGeom prst="rect">
            <a:avLst/>
          </a:prstGeom>
          <a:noFill/>
          <a:ln>
            <a:noFill/>
          </a:ln>
        </p:spPr>
        <p:txBody>
          <a:bodyPr anchorCtr="0" anchor="ctr" bIns="45700" lIns="91425" spcFirstLastPara="1" rIns="91425" wrap="square" tIns="45700">
            <a:noAutofit/>
          </a:bodyPr>
          <a:lstStyle>
            <a:lvl1pPr indent="0" lvl="0" marL="0" marR="0" algn="l">
              <a:spcBef>
                <a:spcPts val="0"/>
              </a:spcBef>
              <a:buNone/>
              <a:defRPr sz="1200">
                <a:solidFill>
                  <a:schemeClr val="dk1"/>
                </a:solidFill>
                <a:latin typeface="Calibri"/>
                <a:ea typeface="Calibri"/>
                <a:cs typeface="Calibri"/>
                <a:sym typeface="Calibri"/>
              </a:defRPr>
            </a:lvl1pPr>
            <a:lvl2pPr indent="0" lvl="1" marL="0" marR="0" algn="l">
              <a:spcBef>
                <a:spcPts val="0"/>
              </a:spcBef>
              <a:buNone/>
              <a:defRPr sz="1200">
                <a:solidFill>
                  <a:schemeClr val="dk1"/>
                </a:solidFill>
                <a:latin typeface="Calibri"/>
                <a:ea typeface="Calibri"/>
                <a:cs typeface="Calibri"/>
                <a:sym typeface="Calibri"/>
              </a:defRPr>
            </a:lvl2pPr>
            <a:lvl3pPr indent="0" lvl="2" marL="0" marR="0" algn="l">
              <a:spcBef>
                <a:spcPts val="0"/>
              </a:spcBef>
              <a:buNone/>
              <a:defRPr sz="1200">
                <a:solidFill>
                  <a:schemeClr val="dk1"/>
                </a:solidFill>
                <a:latin typeface="Calibri"/>
                <a:ea typeface="Calibri"/>
                <a:cs typeface="Calibri"/>
                <a:sym typeface="Calibri"/>
              </a:defRPr>
            </a:lvl3pPr>
            <a:lvl4pPr indent="0" lvl="3" marL="0" marR="0" algn="l">
              <a:spcBef>
                <a:spcPts val="0"/>
              </a:spcBef>
              <a:buNone/>
              <a:defRPr sz="1200">
                <a:solidFill>
                  <a:schemeClr val="dk1"/>
                </a:solidFill>
                <a:latin typeface="Calibri"/>
                <a:ea typeface="Calibri"/>
                <a:cs typeface="Calibri"/>
                <a:sym typeface="Calibri"/>
              </a:defRPr>
            </a:lvl4pPr>
            <a:lvl5pPr indent="0" lvl="4" marL="0" marR="0" algn="l">
              <a:spcBef>
                <a:spcPts val="0"/>
              </a:spcBef>
              <a:buNone/>
              <a:defRPr sz="1200">
                <a:solidFill>
                  <a:schemeClr val="dk1"/>
                </a:solidFill>
                <a:latin typeface="Calibri"/>
                <a:ea typeface="Calibri"/>
                <a:cs typeface="Calibri"/>
                <a:sym typeface="Calibri"/>
              </a:defRPr>
            </a:lvl5pPr>
            <a:lvl6pPr indent="0" lvl="5" marL="0" marR="0" algn="l">
              <a:spcBef>
                <a:spcPts val="0"/>
              </a:spcBef>
              <a:buNone/>
              <a:defRPr sz="1200">
                <a:solidFill>
                  <a:schemeClr val="dk1"/>
                </a:solidFill>
                <a:latin typeface="Calibri"/>
                <a:ea typeface="Calibri"/>
                <a:cs typeface="Calibri"/>
                <a:sym typeface="Calibri"/>
              </a:defRPr>
            </a:lvl6pPr>
            <a:lvl7pPr indent="0" lvl="6" marL="0" marR="0" algn="l">
              <a:spcBef>
                <a:spcPts val="0"/>
              </a:spcBef>
              <a:buNone/>
              <a:defRPr sz="1200">
                <a:solidFill>
                  <a:schemeClr val="dk1"/>
                </a:solidFill>
                <a:latin typeface="Calibri"/>
                <a:ea typeface="Calibri"/>
                <a:cs typeface="Calibri"/>
                <a:sym typeface="Calibri"/>
              </a:defRPr>
            </a:lvl7pPr>
            <a:lvl8pPr indent="0" lvl="7" marL="0" marR="0" algn="l">
              <a:spcBef>
                <a:spcPts val="0"/>
              </a:spcBef>
              <a:buNone/>
              <a:defRPr sz="1200">
                <a:solidFill>
                  <a:schemeClr val="dk1"/>
                </a:solidFill>
                <a:latin typeface="Calibri"/>
                <a:ea typeface="Calibri"/>
                <a:cs typeface="Calibri"/>
                <a:sym typeface="Calibri"/>
              </a:defRPr>
            </a:lvl8pPr>
            <a:lvl9pPr indent="0" lvl="8" marL="0" marR="0" algn="l">
              <a:spcBef>
                <a:spcPts val="0"/>
              </a:spcBef>
              <a:buNone/>
              <a:defRPr sz="12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539" name="Google Shape;539;p42"/>
          <p:cNvSpPr/>
          <p:nvPr/>
        </p:nvSpPr>
        <p:spPr>
          <a:xfrm>
            <a:off x="537050" y="290450"/>
            <a:ext cx="6724200" cy="59598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40" name="Google Shape;540;p42"/>
          <p:cNvSpPr txBox="1"/>
          <p:nvPr>
            <p:ph idx="1" type="body"/>
          </p:nvPr>
        </p:nvSpPr>
        <p:spPr>
          <a:xfrm>
            <a:off x="572525" y="370550"/>
            <a:ext cx="6631200" cy="5879700"/>
          </a:xfrm>
          <a:prstGeom prst="rect">
            <a:avLst/>
          </a:prstGeom>
          <a:noFill/>
          <a:ln>
            <a:noFill/>
          </a:ln>
        </p:spPr>
        <p:txBody>
          <a:bodyPr anchorCtr="0" anchor="t" bIns="45700" lIns="91425" spcFirstLastPara="1" rIns="91425" wrap="square" tIns="45700">
            <a:noAutofit/>
          </a:bodyPr>
          <a:lstStyle>
            <a:lvl1pPr indent="-344424" lvl="0" marL="457200" marR="0" algn="l">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algn="l">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algn="l">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algn="l">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algn="l">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325120" lvl="5" marL="2743200" marR="0" algn="l">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6pPr>
            <a:lvl7pPr indent="-325120" lvl="6" marL="3200400" marR="0" algn="l">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7pPr>
            <a:lvl8pPr indent="-325120" lvl="7" marL="3657600" marR="0" algn="l">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8pPr>
            <a:lvl9pPr indent="-325120" lvl="8" marL="4114800" marR="0" algn="l">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9pPr>
          </a:lstStyle>
          <a:p/>
        </p:txBody>
      </p:sp>
      <p:sp>
        <p:nvSpPr>
          <p:cNvPr id="541" name="Google Shape;541;p42"/>
          <p:cNvSpPr/>
          <p:nvPr/>
        </p:nvSpPr>
        <p:spPr>
          <a:xfrm>
            <a:off x="7458600" y="0"/>
            <a:ext cx="1620000" cy="6271800"/>
          </a:xfrm>
          <a:prstGeom prst="rect">
            <a:avLst/>
          </a:prstGeom>
          <a:solidFill>
            <a:srgbClr val="F5F5F5"/>
          </a:solidFill>
          <a:ln cap="flat" cmpd="sng" w="15875">
            <a:solidFill>
              <a:srgbClr val="6C6C7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42" name="Google Shape;542;p42"/>
          <p:cNvSpPr/>
          <p:nvPr/>
        </p:nvSpPr>
        <p:spPr>
          <a:xfrm rot="5400000">
            <a:off x="4296295" y="3083399"/>
            <a:ext cx="6271800" cy="8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43" name="Google Shape;543;p42"/>
          <p:cNvSpPr txBox="1"/>
          <p:nvPr>
            <p:ph type="title"/>
          </p:nvPr>
        </p:nvSpPr>
        <p:spPr>
          <a:xfrm rot="5400000">
            <a:off x="4969125" y="2582100"/>
            <a:ext cx="6096000" cy="1084200"/>
          </a:xfrm>
          <a:prstGeom prst="rect">
            <a:avLst/>
          </a:prstGeom>
          <a:noFill/>
          <a:ln>
            <a:noFill/>
          </a:ln>
        </p:spPr>
        <p:txBody>
          <a:bodyPr anchorCtr="0" anchor="b" bIns="45700" lIns="91425" spcFirstLastPara="1" rIns="91425" wrap="square" tIns="45700">
            <a:noAutofit/>
          </a:bodyPr>
          <a:lstStyle>
            <a:lvl1pPr lvl="0" marR="0" algn="l">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2"/>
                </a:solidFill>
              </a:defRPr>
            </a:lvl2pPr>
            <a:lvl3pPr lvl="2" marR="0" algn="l">
              <a:spcBef>
                <a:spcPts val="0"/>
              </a:spcBef>
              <a:spcAft>
                <a:spcPts val="0"/>
              </a:spcAft>
              <a:buSzPts val="1400"/>
              <a:buNone/>
              <a:defRPr b="0" i="0" sz="1800" u="none" cap="none" strike="noStrike">
                <a:solidFill>
                  <a:schemeClr val="dk2"/>
                </a:solidFill>
              </a:defRPr>
            </a:lvl3pPr>
            <a:lvl4pPr lvl="3" marR="0" algn="l">
              <a:spcBef>
                <a:spcPts val="0"/>
              </a:spcBef>
              <a:spcAft>
                <a:spcPts val="0"/>
              </a:spcAft>
              <a:buSzPts val="1400"/>
              <a:buNone/>
              <a:defRPr b="0" i="0" sz="1800" u="none" cap="none" strike="noStrike">
                <a:solidFill>
                  <a:schemeClr val="dk2"/>
                </a:solidFill>
              </a:defRPr>
            </a:lvl4pPr>
            <a:lvl5pPr lvl="4" marR="0" algn="l">
              <a:spcBef>
                <a:spcPts val="0"/>
              </a:spcBef>
              <a:spcAft>
                <a:spcPts val="0"/>
              </a:spcAft>
              <a:buSzPts val="1400"/>
              <a:buNone/>
              <a:defRPr b="0" i="0" sz="1800" u="none" cap="none" strike="noStrike">
                <a:solidFill>
                  <a:schemeClr val="dk2"/>
                </a:solidFill>
              </a:defRPr>
            </a:lvl5pPr>
            <a:lvl6pPr lvl="5" marR="0" algn="l">
              <a:spcBef>
                <a:spcPts val="0"/>
              </a:spcBef>
              <a:spcAft>
                <a:spcPts val="0"/>
              </a:spcAft>
              <a:buSzPts val="1400"/>
              <a:buNone/>
              <a:defRPr b="0" i="0" sz="1800" u="none" cap="none" strike="noStrike">
                <a:solidFill>
                  <a:schemeClr val="dk2"/>
                </a:solidFill>
              </a:defRPr>
            </a:lvl6pPr>
            <a:lvl7pPr lvl="6" marR="0" algn="l">
              <a:spcBef>
                <a:spcPts val="0"/>
              </a:spcBef>
              <a:spcAft>
                <a:spcPts val="0"/>
              </a:spcAft>
              <a:buSzPts val="1400"/>
              <a:buNone/>
              <a:defRPr b="0" i="0" sz="1800" u="none" cap="none" strike="noStrike">
                <a:solidFill>
                  <a:schemeClr val="dk2"/>
                </a:solidFill>
              </a:defRPr>
            </a:lvl7pPr>
            <a:lvl8pPr lvl="7" marR="0" algn="l">
              <a:spcBef>
                <a:spcPts val="0"/>
              </a:spcBef>
              <a:spcAft>
                <a:spcPts val="0"/>
              </a:spcAft>
              <a:buSzPts val="1400"/>
              <a:buNone/>
              <a:defRPr b="0" i="0" sz="1800" u="none" cap="none" strike="noStrike">
                <a:solidFill>
                  <a:schemeClr val="dk2"/>
                </a:solidFill>
              </a:defRPr>
            </a:lvl8pPr>
            <a:lvl9pPr lvl="8" marR="0" algn="l">
              <a:spcBef>
                <a:spcPts val="0"/>
              </a:spcBef>
              <a:spcAft>
                <a:spcPts val="0"/>
              </a:spcAft>
              <a:buSzPts val="1400"/>
              <a:buNone/>
              <a:defRPr b="0" i="0" sz="1800" u="none" cap="none" strike="noStrike">
                <a:solidFill>
                  <a:schemeClr val="dk2"/>
                </a:solidFill>
              </a:defRPr>
            </a:lvl9pPr>
          </a:lstStyle>
          <a:p/>
        </p:txBody>
      </p:sp>
      <p:sp>
        <p:nvSpPr>
          <p:cNvPr id="544" name="Google Shape;544;p42"/>
          <p:cNvSpPr/>
          <p:nvPr/>
        </p:nvSpPr>
        <p:spPr>
          <a:xfrm>
            <a:off x="7491475" y="0"/>
            <a:ext cx="1620000" cy="6271800"/>
          </a:xfrm>
          <a:prstGeom prst="rect">
            <a:avLst/>
          </a:prstGeom>
          <a:solidFill>
            <a:srgbClr val="F5F5F5"/>
          </a:solidFill>
          <a:ln cap="flat" cmpd="sng" w="15875">
            <a:solidFill>
              <a:srgbClr val="6C6C7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45" name="Google Shape;545;p42"/>
          <p:cNvSpPr txBox="1"/>
          <p:nvPr>
            <p:ph idx="2" type="title"/>
          </p:nvPr>
        </p:nvSpPr>
        <p:spPr>
          <a:xfrm rot="5400000">
            <a:off x="5117374" y="2392650"/>
            <a:ext cx="6096000" cy="1463100"/>
          </a:xfrm>
          <a:prstGeom prst="rect">
            <a:avLst/>
          </a:prstGeom>
          <a:noFill/>
          <a:ln>
            <a:noFill/>
          </a:ln>
        </p:spPr>
        <p:txBody>
          <a:bodyPr anchorCtr="0" anchor="b" bIns="45700" lIns="91425" spcFirstLastPara="1" rIns="91425" wrap="square" tIns="45700">
            <a:noAutofit/>
          </a:bodyPr>
          <a:lstStyle>
            <a:lvl1pPr lvl="0" marR="0" algn="l">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2"/>
                </a:solidFill>
              </a:defRPr>
            </a:lvl2pPr>
            <a:lvl3pPr lvl="2" marR="0" algn="l">
              <a:spcBef>
                <a:spcPts val="0"/>
              </a:spcBef>
              <a:spcAft>
                <a:spcPts val="0"/>
              </a:spcAft>
              <a:buSzPts val="1400"/>
              <a:buNone/>
              <a:defRPr b="0" i="0" sz="1800" u="none" cap="none" strike="noStrike">
                <a:solidFill>
                  <a:schemeClr val="dk2"/>
                </a:solidFill>
              </a:defRPr>
            </a:lvl3pPr>
            <a:lvl4pPr lvl="3" marR="0" algn="l">
              <a:spcBef>
                <a:spcPts val="0"/>
              </a:spcBef>
              <a:spcAft>
                <a:spcPts val="0"/>
              </a:spcAft>
              <a:buSzPts val="1400"/>
              <a:buNone/>
              <a:defRPr b="0" i="0" sz="1800" u="none" cap="none" strike="noStrike">
                <a:solidFill>
                  <a:schemeClr val="dk2"/>
                </a:solidFill>
              </a:defRPr>
            </a:lvl4pPr>
            <a:lvl5pPr lvl="4" marR="0" algn="l">
              <a:spcBef>
                <a:spcPts val="0"/>
              </a:spcBef>
              <a:spcAft>
                <a:spcPts val="0"/>
              </a:spcAft>
              <a:buSzPts val="1400"/>
              <a:buNone/>
              <a:defRPr b="0" i="0" sz="1800" u="none" cap="none" strike="noStrike">
                <a:solidFill>
                  <a:schemeClr val="dk2"/>
                </a:solidFill>
              </a:defRPr>
            </a:lvl5pPr>
            <a:lvl6pPr lvl="5" marR="0" algn="l">
              <a:spcBef>
                <a:spcPts val="0"/>
              </a:spcBef>
              <a:spcAft>
                <a:spcPts val="0"/>
              </a:spcAft>
              <a:buSzPts val="1400"/>
              <a:buNone/>
              <a:defRPr b="0" i="0" sz="1800" u="none" cap="none" strike="noStrike">
                <a:solidFill>
                  <a:schemeClr val="dk2"/>
                </a:solidFill>
              </a:defRPr>
            </a:lvl6pPr>
            <a:lvl7pPr lvl="6" marR="0" algn="l">
              <a:spcBef>
                <a:spcPts val="0"/>
              </a:spcBef>
              <a:spcAft>
                <a:spcPts val="0"/>
              </a:spcAft>
              <a:buSzPts val="1400"/>
              <a:buNone/>
              <a:defRPr b="0" i="0" sz="1800" u="none" cap="none" strike="noStrike">
                <a:solidFill>
                  <a:schemeClr val="dk2"/>
                </a:solidFill>
              </a:defRPr>
            </a:lvl7pPr>
            <a:lvl8pPr lvl="7" marR="0" algn="l">
              <a:spcBef>
                <a:spcPts val="0"/>
              </a:spcBef>
              <a:spcAft>
                <a:spcPts val="0"/>
              </a:spcAft>
              <a:buSzPts val="1400"/>
              <a:buNone/>
              <a:defRPr b="0" i="0" sz="1800" u="none" cap="none" strike="noStrike">
                <a:solidFill>
                  <a:schemeClr val="dk2"/>
                </a:solidFill>
              </a:defRPr>
            </a:lvl8pPr>
            <a:lvl9pPr lvl="8" marR="0" algn="l">
              <a:spcBef>
                <a:spcPts val="0"/>
              </a:spcBef>
              <a:spcAft>
                <a:spcPts val="0"/>
              </a:spcAft>
              <a:buSzPts val="1400"/>
              <a:buNone/>
              <a:defRPr b="0" i="0" sz="1800" u="none" cap="none" strike="noStrike">
                <a:solidFill>
                  <a:schemeClr val="dk2"/>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 name="Shape 45"/>
        <p:cNvGrpSpPr/>
        <p:nvPr/>
      </p:nvGrpSpPr>
      <p:grpSpPr>
        <a:xfrm>
          <a:off x="0" y="0"/>
          <a:ext cx="0" cy="0"/>
          <a:chOff x="0" y="0"/>
          <a:chExt cx="0" cy="0"/>
        </a:xfrm>
      </p:grpSpPr>
      <p:sp>
        <p:nvSpPr>
          <p:cNvPr id="46" name="Google Shape;46;p5"/>
          <p:cNvSpPr txBox="1"/>
          <p:nvPr>
            <p:ph type="title"/>
          </p:nvPr>
        </p:nvSpPr>
        <p:spPr>
          <a:xfrm>
            <a:off x="902669" y="677732"/>
            <a:ext cx="7337689" cy="1151068"/>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47" name="Google Shape;47;p5"/>
          <p:cNvSpPr txBox="1"/>
          <p:nvPr>
            <p:ph idx="10" type="dt"/>
          </p:nvPr>
        </p:nvSpPr>
        <p:spPr>
          <a:xfrm>
            <a:off x="1564260" y="6446588"/>
            <a:ext cx="1127622" cy="365125"/>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Google Shape;48;p5"/>
          <p:cNvSpPr txBox="1"/>
          <p:nvPr>
            <p:ph idx="11" type="ftr"/>
          </p:nvPr>
        </p:nvSpPr>
        <p:spPr>
          <a:xfrm>
            <a:off x="3581400" y="6400800"/>
            <a:ext cx="4876800" cy="365125"/>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p5"/>
          <p:cNvSpPr txBox="1"/>
          <p:nvPr>
            <p:ph idx="12" type="sldNum"/>
          </p:nvPr>
        </p:nvSpPr>
        <p:spPr>
          <a:xfrm>
            <a:off x="914400" y="6447681"/>
            <a:ext cx="60960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50" name="Google Shape;50;p5"/>
          <p:cNvSpPr txBox="1"/>
          <p:nvPr>
            <p:ph idx="1" type="body"/>
          </p:nvPr>
        </p:nvSpPr>
        <p:spPr>
          <a:xfrm>
            <a:off x="914400" y="1905000"/>
            <a:ext cx="3547872" cy="3901440"/>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algn="l">
              <a:lnSpc>
                <a:spcPct val="100000"/>
              </a:lnSpc>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algn="l">
              <a:lnSpc>
                <a:spcPct val="100000"/>
              </a:lnSpc>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296164" lvl="5" marL="27432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6pPr>
            <a:lvl7pPr indent="-296164" lvl="6" marL="32004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7pPr>
            <a:lvl8pPr indent="-296164" lvl="7" marL="36576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8pPr>
            <a:lvl9pPr indent="-296164" lvl="8" marL="41148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9pPr>
          </a:lstStyle>
          <a:p/>
        </p:txBody>
      </p:sp>
      <p:sp>
        <p:nvSpPr>
          <p:cNvPr id="51" name="Google Shape;51;p5"/>
          <p:cNvSpPr txBox="1"/>
          <p:nvPr>
            <p:ph idx="2" type="body"/>
          </p:nvPr>
        </p:nvSpPr>
        <p:spPr>
          <a:xfrm>
            <a:off x="4648200" y="1905000"/>
            <a:ext cx="3581400" cy="3901439"/>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algn="l">
              <a:lnSpc>
                <a:spcPct val="100000"/>
              </a:lnSpc>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algn="l">
              <a:lnSpc>
                <a:spcPct val="100000"/>
              </a:lnSpc>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296164" lvl="5" marL="27432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6pPr>
            <a:lvl7pPr indent="-296164" lvl="6" marL="32004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7pPr>
            <a:lvl8pPr indent="-296164" lvl="7" marL="36576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8pPr>
            <a:lvl9pPr indent="-296164" lvl="8" marL="41148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46" name="Shape 546"/>
        <p:cNvGrpSpPr/>
        <p:nvPr/>
      </p:nvGrpSpPr>
      <p:grpSpPr>
        <a:xfrm>
          <a:off x="0" y="0"/>
          <a:ext cx="0" cy="0"/>
          <a:chOff x="0" y="0"/>
          <a:chExt cx="0" cy="0"/>
        </a:xfrm>
      </p:grpSpPr>
      <p:sp>
        <p:nvSpPr>
          <p:cNvPr id="547" name="Google Shape;547;p43"/>
          <p:cNvSpPr txBox="1"/>
          <p:nvPr>
            <p:ph type="title"/>
          </p:nvPr>
        </p:nvSpPr>
        <p:spPr>
          <a:xfrm>
            <a:off x="1258645" y="2900829"/>
            <a:ext cx="6637500" cy="13620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548" name="Google Shape;548;p43"/>
          <p:cNvSpPr txBox="1"/>
          <p:nvPr>
            <p:ph idx="1" type="body"/>
          </p:nvPr>
        </p:nvSpPr>
        <p:spPr>
          <a:xfrm>
            <a:off x="1258645" y="4267200"/>
            <a:ext cx="6637500" cy="15204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400"/>
              </a:spcBef>
              <a:spcAft>
                <a:spcPts val="0"/>
              </a:spcAft>
              <a:buClr>
                <a:schemeClr val="accent1"/>
              </a:buClr>
              <a:buSzPts val="1520"/>
              <a:buFont typeface="Noto Sans Symbols"/>
              <a:buNone/>
              <a:defRPr b="0" i="0" sz="2000" u="none" cap="none" strike="noStrike">
                <a:solidFill>
                  <a:srgbClr val="888888"/>
                </a:solidFill>
                <a:latin typeface="Calibri"/>
                <a:ea typeface="Calibri"/>
                <a:cs typeface="Calibri"/>
                <a:sym typeface="Calibri"/>
              </a:defRPr>
            </a:lvl1pPr>
            <a:lvl2pPr indent="-228600" lvl="1" marL="914400" marR="0" algn="l">
              <a:lnSpc>
                <a:spcPct val="100000"/>
              </a:lnSpc>
              <a:spcBef>
                <a:spcPts val="360"/>
              </a:spcBef>
              <a:spcAft>
                <a:spcPts val="0"/>
              </a:spcAft>
              <a:buClr>
                <a:schemeClr val="accent1"/>
              </a:buClr>
              <a:buSzPts val="1368"/>
              <a:buFont typeface="Noto Sans Symbols"/>
              <a:buNone/>
              <a:defRPr b="0" i="0" sz="1800" u="none" cap="none" strike="noStrike">
                <a:solidFill>
                  <a:srgbClr val="888888"/>
                </a:solidFill>
                <a:latin typeface="Calibri"/>
                <a:ea typeface="Calibri"/>
                <a:cs typeface="Calibri"/>
                <a:sym typeface="Calibri"/>
              </a:defRPr>
            </a:lvl2pPr>
            <a:lvl3pPr indent="-228600" lvl="2" marL="1371600" marR="0" algn="l">
              <a:lnSpc>
                <a:spcPct val="100000"/>
              </a:lnSpc>
              <a:spcBef>
                <a:spcPts val="320"/>
              </a:spcBef>
              <a:spcAft>
                <a:spcPts val="0"/>
              </a:spcAft>
              <a:buClr>
                <a:schemeClr val="accent1"/>
              </a:buClr>
              <a:buSzPts val="1216"/>
              <a:buFont typeface="Noto Sans Symbols"/>
              <a:buNone/>
              <a:defRPr b="0" i="0" sz="1600" u="none" cap="none" strike="noStrike">
                <a:solidFill>
                  <a:srgbClr val="888888"/>
                </a:solidFill>
                <a:latin typeface="Calibri"/>
                <a:ea typeface="Calibri"/>
                <a:cs typeface="Calibri"/>
                <a:sym typeface="Calibri"/>
              </a:defRPr>
            </a:lvl3pPr>
            <a:lvl4pPr indent="-228600" lvl="3" marL="1828800" marR="0" algn="l">
              <a:lnSpc>
                <a:spcPct val="100000"/>
              </a:lnSpc>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4pPr>
            <a:lvl5pPr indent="-228600" lvl="4" marL="2286000" marR="0" algn="l">
              <a:lnSpc>
                <a:spcPct val="100000"/>
              </a:lnSpc>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5pPr>
            <a:lvl6pPr indent="-228600" lvl="5" marL="2743200" marR="0" algn="l">
              <a:lnSpc>
                <a:spcPct val="100000"/>
              </a:lnSpc>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6pPr>
            <a:lvl7pPr indent="-228600" lvl="6" marL="3200400" marR="0" algn="l">
              <a:lnSpc>
                <a:spcPct val="100000"/>
              </a:lnSpc>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7pPr>
            <a:lvl8pPr indent="-228600" lvl="7" marL="3657600" marR="0" algn="l">
              <a:lnSpc>
                <a:spcPct val="100000"/>
              </a:lnSpc>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8pPr>
            <a:lvl9pPr indent="-228600" lvl="8" marL="4114800" marR="0" algn="l">
              <a:lnSpc>
                <a:spcPct val="100000"/>
              </a:lnSpc>
              <a:spcBef>
                <a:spcPts val="280"/>
              </a:spcBef>
              <a:spcAft>
                <a:spcPts val="0"/>
              </a:spcAft>
              <a:buClr>
                <a:schemeClr val="accent1"/>
              </a:buClr>
              <a:buSzPts val="1064"/>
              <a:buFont typeface="Noto Sans Symbols"/>
              <a:buNone/>
              <a:defRPr b="0" i="0" sz="1400" u="none" cap="none" strike="noStrike">
                <a:solidFill>
                  <a:srgbClr val="888888"/>
                </a:solidFill>
                <a:latin typeface="Calibri"/>
                <a:ea typeface="Calibri"/>
                <a:cs typeface="Calibri"/>
                <a:sym typeface="Calibri"/>
              </a:defRPr>
            </a:lvl9pPr>
          </a:lstStyle>
          <a:p/>
        </p:txBody>
      </p:sp>
      <p:sp>
        <p:nvSpPr>
          <p:cNvPr id="549" name="Google Shape;549;p43"/>
          <p:cNvSpPr txBox="1"/>
          <p:nvPr>
            <p:ph idx="10" type="dt"/>
          </p:nvPr>
        </p:nvSpPr>
        <p:spPr>
          <a:xfrm>
            <a:off x="1600200" y="6447651"/>
            <a:ext cx="1737300" cy="365100"/>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0" name="Google Shape;550;p43"/>
          <p:cNvSpPr txBox="1"/>
          <p:nvPr>
            <p:ph idx="11" type="ftr"/>
          </p:nvPr>
        </p:nvSpPr>
        <p:spPr>
          <a:xfrm>
            <a:off x="3714750" y="6452800"/>
            <a:ext cx="4876800" cy="365100"/>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SzPts val="1400"/>
              <a:buNone/>
              <a:defRPr b="0" i="0" sz="12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1" name="Google Shape;551;p43"/>
          <p:cNvSpPr txBox="1"/>
          <p:nvPr>
            <p:ph idx="12" type="sldNum"/>
          </p:nvPr>
        </p:nvSpPr>
        <p:spPr>
          <a:xfrm>
            <a:off x="914400" y="6447681"/>
            <a:ext cx="6402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52" name="Shape 552"/>
        <p:cNvGrpSpPr/>
        <p:nvPr/>
      </p:nvGrpSpPr>
      <p:grpSpPr>
        <a:xfrm>
          <a:off x="0" y="0"/>
          <a:ext cx="0" cy="0"/>
          <a:chOff x="0" y="0"/>
          <a:chExt cx="0" cy="0"/>
        </a:xfrm>
      </p:grpSpPr>
      <p:cxnSp>
        <p:nvCxnSpPr>
          <p:cNvPr id="553" name="Google Shape;553;p44"/>
          <p:cNvCxnSpPr/>
          <p:nvPr/>
        </p:nvCxnSpPr>
        <p:spPr>
          <a:xfrm>
            <a:off x="459700" y="546300"/>
            <a:ext cx="8262300" cy="8100"/>
          </a:xfrm>
          <a:prstGeom prst="straightConnector1">
            <a:avLst/>
          </a:prstGeom>
          <a:noFill/>
          <a:ln cap="flat" cmpd="sng" w="38100">
            <a:solidFill>
              <a:srgbClr val="AD3741"/>
            </a:solidFill>
            <a:prstDash val="solid"/>
            <a:round/>
            <a:headEnd len="sm" w="sm" type="none"/>
            <a:tailEnd len="sm" w="sm" type="none"/>
          </a:ln>
        </p:spPr>
      </p:cxnSp>
      <p:sp>
        <p:nvSpPr>
          <p:cNvPr id="554" name="Google Shape;554;p44"/>
          <p:cNvSpPr txBox="1"/>
          <p:nvPr>
            <p:ph type="title"/>
          </p:nvPr>
        </p:nvSpPr>
        <p:spPr>
          <a:xfrm>
            <a:off x="459550" y="767933"/>
            <a:ext cx="8262300" cy="84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Font typeface="Calibri"/>
              <a:buNone/>
              <a:defRPr>
                <a:latin typeface="Calibri"/>
                <a:ea typeface="Calibri"/>
                <a:cs typeface="Calibri"/>
                <a:sym typeface="Calibri"/>
              </a:defRPr>
            </a:lvl1pPr>
            <a:lvl2pPr lvl="1" algn="l">
              <a:lnSpc>
                <a:spcPct val="100000"/>
              </a:lnSpc>
              <a:spcBef>
                <a:spcPts val="0"/>
              </a:spcBef>
              <a:spcAft>
                <a:spcPts val="0"/>
              </a:spcAft>
              <a:buSzPts val="3000"/>
              <a:buFont typeface="Calibri"/>
              <a:buNone/>
              <a:defRPr>
                <a:latin typeface="Calibri"/>
                <a:ea typeface="Calibri"/>
                <a:cs typeface="Calibri"/>
                <a:sym typeface="Calibri"/>
              </a:defRPr>
            </a:lvl2pPr>
            <a:lvl3pPr lvl="2" algn="l">
              <a:lnSpc>
                <a:spcPct val="100000"/>
              </a:lnSpc>
              <a:spcBef>
                <a:spcPts val="0"/>
              </a:spcBef>
              <a:spcAft>
                <a:spcPts val="0"/>
              </a:spcAft>
              <a:buSzPts val="3000"/>
              <a:buFont typeface="Calibri"/>
              <a:buNone/>
              <a:defRPr>
                <a:latin typeface="Calibri"/>
                <a:ea typeface="Calibri"/>
                <a:cs typeface="Calibri"/>
                <a:sym typeface="Calibri"/>
              </a:defRPr>
            </a:lvl3pPr>
            <a:lvl4pPr lvl="3" algn="l">
              <a:lnSpc>
                <a:spcPct val="100000"/>
              </a:lnSpc>
              <a:spcBef>
                <a:spcPts val="0"/>
              </a:spcBef>
              <a:spcAft>
                <a:spcPts val="0"/>
              </a:spcAft>
              <a:buSzPts val="3000"/>
              <a:buFont typeface="Calibri"/>
              <a:buNone/>
              <a:defRPr>
                <a:latin typeface="Calibri"/>
                <a:ea typeface="Calibri"/>
                <a:cs typeface="Calibri"/>
                <a:sym typeface="Calibri"/>
              </a:defRPr>
            </a:lvl4pPr>
            <a:lvl5pPr lvl="4" algn="l">
              <a:lnSpc>
                <a:spcPct val="100000"/>
              </a:lnSpc>
              <a:spcBef>
                <a:spcPts val="0"/>
              </a:spcBef>
              <a:spcAft>
                <a:spcPts val="0"/>
              </a:spcAft>
              <a:buSzPts val="3000"/>
              <a:buFont typeface="Calibri"/>
              <a:buNone/>
              <a:defRPr>
                <a:latin typeface="Calibri"/>
                <a:ea typeface="Calibri"/>
                <a:cs typeface="Calibri"/>
                <a:sym typeface="Calibri"/>
              </a:defRPr>
            </a:lvl5pPr>
            <a:lvl6pPr lvl="5" algn="l">
              <a:lnSpc>
                <a:spcPct val="100000"/>
              </a:lnSpc>
              <a:spcBef>
                <a:spcPts val="0"/>
              </a:spcBef>
              <a:spcAft>
                <a:spcPts val="0"/>
              </a:spcAft>
              <a:buSzPts val="3000"/>
              <a:buFont typeface="Calibri"/>
              <a:buNone/>
              <a:defRPr>
                <a:latin typeface="Calibri"/>
                <a:ea typeface="Calibri"/>
                <a:cs typeface="Calibri"/>
                <a:sym typeface="Calibri"/>
              </a:defRPr>
            </a:lvl6pPr>
            <a:lvl7pPr lvl="6" algn="l">
              <a:lnSpc>
                <a:spcPct val="100000"/>
              </a:lnSpc>
              <a:spcBef>
                <a:spcPts val="0"/>
              </a:spcBef>
              <a:spcAft>
                <a:spcPts val="0"/>
              </a:spcAft>
              <a:buSzPts val="3000"/>
              <a:buFont typeface="Calibri"/>
              <a:buNone/>
              <a:defRPr>
                <a:latin typeface="Calibri"/>
                <a:ea typeface="Calibri"/>
                <a:cs typeface="Calibri"/>
                <a:sym typeface="Calibri"/>
              </a:defRPr>
            </a:lvl7pPr>
            <a:lvl8pPr lvl="7" algn="l">
              <a:lnSpc>
                <a:spcPct val="100000"/>
              </a:lnSpc>
              <a:spcBef>
                <a:spcPts val="0"/>
              </a:spcBef>
              <a:spcAft>
                <a:spcPts val="0"/>
              </a:spcAft>
              <a:buSzPts val="3000"/>
              <a:buFont typeface="Calibri"/>
              <a:buNone/>
              <a:defRPr>
                <a:latin typeface="Calibri"/>
                <a:ea typeface="Calibri"/>
                <a:cs typeface="Calibri"/>
                <a:sym typeface="Calibri"/>
              </a:defRPr>
            </a:lvl8pPr>
            <a:lvl9pPr lvl="8" algn="l">
              <a:lnSpc>
                <a:spcPct val="100000"/>
              </a:lnSpc>
              <a:spcBef>
                <a:spcPts val="0"/>
              </a:spcBef>
              <a:spcAft>
                <a:spcPts val="0"/>
              </a:spcAft>
              <a:buSzPts val="3000"/>
              <a:buFont typeface="Calibri"/>
              <a:buNone/>
              <a:defRPr>
                <a:latin typeface="Calibri"/>
                <a:ea typeface="Calibri"/>
                <a:cs typeface="Calibri"/>
                <a:sym typeface="Calibri"/>
              </a:defRPr>
            </a:lvl9pPr>
          </a:lstStyle>
          <a:p/>
        </p:txBody>
      </p:sp>
      <p:sp>
        <p:nvSpPr>
          <p:cNvPr id="555" name="Google Shape;555;p44"/>
          <p:cNvSpPr txBox="1"/>
          <p:nvPr>
            <p:ph idx="1" type="body"/>
          </p:nvPr>
        </p:nvSpPr>
        <p:spPr>
          <a:xfrm>
            <a:off x="551321" y="1615133"/>
            <a:ext cx="8151900" cy="4003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cxnSp>
        <p:nvCxnSpPr>
          <p:cNvPr id="556" name="Google Shape;556;p44"/>
          <p:cNvCxnSpPr/>
          <p:nvPr/>
        </p:nvCxnSpPr>
        <p:spPr>
          <a:xfrm>
            <a:off x="440850" y="6519067"/>
            <a:ext cx="8262300" cy="8100"/>
          </a:xfrm>
          <a:prstGeom prst="straightConnector1">
            <a:avLst/>
          </a:prstGeom>
          <a:noFill/>
          <a:ln cap="flat" cmpd="sng" w="38100">
            <a:solidFill>
              <a:srgbClr val="AD3741"/>
            </a:solidFill>
            <a:prstDash val="solid"/>
            <a:round/>
            <a:headEnd len="sm" w="sm" type="none"/>
            <a:tailEnd len="sm" w="sm" type="none"/>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68" name="Shape 568"/>
        <p:cNvGrpSpPr/>
        <p:nvPr/>
      </p:nvGrpSpPr>
      <p:grpSpPr>
        <a:xfrm>
          <a:off x="0" y="0"/>
          <a:ext cx="0" cy="0"/>
          <a:chOff x="0" y="0"/>
          <a:chExt cx="0" cy="0"/>
        </a:xfrm>
      </p:grpSpPr>
      <p:sp>
        <p:nvSpPr>
          <p:cNvPr id="569" name="Google Shape;569;p46"/>
          <p:cNvSpPr txBox="1"/>
          <p:nvPr>
            <p:ph type="title"/>
          </p:nvPr>
        </p:nvSpPr>
        <p:spPr>
          <a:xfrm>
            <a:off x="902669" y="762000"/>
            <a:ext cx="7337700" cy="7620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570" name="Google Shape;570;p46"/>
          <p:cNvSpPr txBox="1"/>
          <p:nvPr>
            <p:ph idx="1" type="body"/>
          </p:nvPr>
        </p:nvSpPr>
        <p:spPr>
          <a:xfrm>
            <a:off x="902670" y="1600200"/>
            <a:ext cx="7337700" cy="4515300"/>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AutoNum type="arabicPeriod"/>
              <a:defRPr b="0" i="0" sz="2400" u="none" cap="none" strike="noStrike">
                <a:solidFill>
                  <a:schemeClr val="dk2"/>
                </a:solidFill>
                <a:latin typeface="Calibri"/>
                <a:ea typeface="Calibri"/>
                <a:cs typeface="Calibri"/>
                <a:sym typeface="Calibri"/>
              </a:defRPr>
            </a:lvl1pPr>
            <a:lvl2pPr indent="-334772" lvl="1" marL="914400" marR="0" algn="l">
              <a:lnSpc>
                <a:spcPct val="100000"/>
              </a:lnSpc>
              <a:spcBef>
                <a:spcPts val="440"/>
              </a:spcBef>
              <a:spcAft>
                <a:spcPts val="0"/>
              </a:spcAft>
              <a:buClr>
                <a:schemeClr val="accent1"/>
              </a:buClr>
              <a:buSzPts val="1672"/>
              <a:buFont typeface="Noto Sans Symbols"/>
              <a:buAutoNum type="alphaLcPeriod"/>
              <a:defRPr b="0" i="0" sz="2200" u="none" cap="none" strike="noStrike">
                <a:solidFill>
                  <a:schemeClr val="dk2"/>
                </a:solidFill>
                <a:latin typeface="Calibri"/>
                <a:ea typeface="Calibri"/>
                <a:cs typeface="Calibri"/>
                <a:sym typeface="Calibri"/>
              </a:defRPr>
            </a:lvl2pPr>
            <a:lvl3pPr indent="-325120" lvl="2" marL="1371600" marR="0" algn="l">
              <a:lnSpc>
                <a:spcPct val="100000"/>
              </a:lnSpc>
              <a:spcBef>
                <a:spcPts val="400"/>
              </a:spcBef>
              <a:spcAft>
                <a:spcPts val="0"/>
              </a:spcAft>
              <a:buClr>
                <a:schemeClr val="accent1"/>
              </a:buClr>
              <a:buSzPts val="1520"/>
              <a:buFont typeface="Noto Sans Symbols"/>
              <a:buAutoNum type="romanLcPeriod"/>
              <a:defRPr b="0" i="0" sz="2000" u="none" cap="none" strike="noStrike">
                <a:solidFill>
                  <a:schemeClr val="dk2"/>
                </a:solidFill>
                <a:latin typeface="Calibri"/>
                <a:ea typeface="Calibri"/>
                <a:cs typeface="Calibri"/>
                <a:sym typeface="Calibri"/>
              </a:defRPr>
            </a:lvl3pPr>
            <a:lvl4pPr indent="-315468" lvl="3" marL="1828800" marR="0" algn="l">
              <a:lnSpc>
                <a:spcPct val="100000"/>
              </a:lnSpc>
              <a:spcBef>
                <a:spcPts val="360"/>
              </a:spcBef>
              <a:spcAft>
                <a:spcPts val="0"/>
              </a:spcAft>
              <a:buClr>
                <a:schemeClr val="accent1"/>
              </a:buClr>
              <a:buSzPts val="1368"/>
              <a:buFont typeface="Noto Sans Symbols"/>
              <a:buAutoNum type="arabicPeriod"/>
              <a:defRPr b="0" i="0" sz="18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AutoNum type="alphaLcPeriod"/>
              <a:defRPr b="0" i="0" sz="1600" u="none" cap="none" strike="noStrike">
                <a:solidFill>
                  <a:schemeClr val="dk2"/>
                </a:solidFill>
                <a:latin typeface="Calibri"/>
                <a:ea typeface="Calibri"/>
                <a:cs typeface="Calibri"/>
                <a:sym typeface="Calibri"/>
              </a:defRPr>
            </a:lvl5pPr>
            <a:lvl6pPr indent="-296164" lvl="5" marL="2743200" marR="0" algn="l">
              <a:lnSpc>
                <a:spcPct val="100000"/>
              </a:lnSpc>
              <a:spcBef>
                <a:spcPts val="280"/>
              </a:spcBef>
              <a:spcAft>
                <a:spcPts val="0"/>
              </a:spcAft>
              <a:buClr>
                <a:schemeClr val="accent1"/>
              </a:buClr>
              <a:buSzPts val="1064"/>
              <a:buFont typeface="Noto Sans Symbols"/>
              <a:buAutoNum type="romanLcPeriod"/>
              <a:defRPr b="0" i="0" sz="1400" u="none" cap="none" strike="noStrike">
                <a:solidFill>
                  <a:schemeClr val="dk2"/>
                </a:solidFill>
                <a:latin typeface="Calibri"/>
                <a:ea typeface="Calibri"/>
                <a:cs typeface="Calibri"/>
                <a:sym typeface="Calibri"/>
              </a:defRPr>
            </a:lvl6pPr>
            <a:lvl7pPr indent="-296164" lvl="6" marL="3200400" marR="0" algn="l">
              <a:lnSpc>
                <a:spcPct val="100000"/>
              </a:lnSpc>
              <a:spcBef>
                <a:spcPts val="280"/>
              </a:spcBef>
              <a:spcAft>
                <a:spcPts val="0"/>
              </a:spcAft>
              <a:buClr>
                <a:schemeClr val="accent1"/>
              </a:buClr>
              <a:buSzPts val="1064"/>
              <a:buFont typeface="Noto Sans Symbols"/>
              <a:buAutoNum type="arabicPeriod"/>
              <a:defRPr b="0" i="0" sz="1400" u="none" cap="none" strike="noStrike">
                <a:solidFill>
                  <a:schemeClr val="dk2"/>
                </a:solidFill>
                <a:latin typeface="Calibri"/>
                <a:ea typeface="Calibri"/>
                <a:cs typeface="Calibri"/>
                <a:sym typeface="Calibri"/>
              </a:defRPr>
            </a:lvl7pPr>
            <a:lvl8pPr indent="-296164" lvl="7" marL="3657600" marR="0" algn="l">
              <a:lnSpc>
                <a:spcPct val="100000"/>
              </a:lnSpc>
              <a:spcBef>
                <a:spcPts val="280"/>
              </a:spcBef>
              <a:spcAft>
                <a:spcPts val="0"/>
              </a:spcAft>
              <a:buClr>
                <a:schemeClr val="accent1"/>
              </a:buClr>
              <a:buSzPts val="1064"/>
              <a:buFont typeface="Noto Sans Symbols"/>
              <a:buAutoNum type="alphaLcPeriod"/>
              <a:defRPr b="0" i="0" sz="1400" u="none" cap="none" strike="noStrike">
                <a:solidFill>
                  <a:schemeClr val="dk2"/>
                </a:solidFill>
                <a:latin typeface="Calibri"/>
                <a:ea typeface="Calibri"/>
                <a:cs typeface="Calibri"/>
                <a:sym typeface="Calibri"/>
              </a:defRPr>
            </a:lvl8pPr>
            <a:lvl9pPr indent="-296164" lvl="8" marL="4114800" marR="0" algn="l">
              <a:lnSpc>
                <a:spcPct val="100000"/>
              </a:lnSpc>
              <a:spcBef>
                <a:spcPts val="280"/>
              </a:spcBef>
              <a:spcAft>
                <a:spcPts val="0"/>
              </a:spcAft>
              <a:buClr>
                <a:schemeClr val="accent1"/>
              </a:buClr>
              <a:buSzPts val="1064"/>
              <a:buFont typeface="Noto Sans Symbols"/>
              <a:buAutoNum type="romanLcPeriod"/>
              <a:defRPr b="0" i="0" sz="1400" u="none" cap="none" strike="noStrike">
                <a:solidFill>
                  <a:schemeClr val="dk2"/>
                </a:solidFill>
                <a:latin typeface="Calibri"/>
                <a:ea typeface="Calibri"/>
                <a:cs typeface="Calibri"/>
                <a:sym typeface="Calibri"/>
              </a:defRPr>
            </a:lvl9pPr>
          </a:lstStyle>
          <a:p/>
        </p:txBody>
      </p:sp>
      <p:sp>
        <p:nvSpPr>
          <p:cNvPr id="571" name="Google Shape;571;p46"/>
          <p:cNvSpPr txBox="1"/>
          <p:nvPr>
            <p:ph idx="10" type="dt"/>
          </p:nvPr>
        </p:nvSpPr>
        <p:spPr>
          <a:xfrm>
            <a:off x="2301378" y="6455918"/>
            <a:ext cx="11277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2" name="Google Shape;572;p46"/>
          <p:cNvSpPr txBox="1"/>
          <p:nvPr>
            <p:ph idx="11" type="ftr"/>
          </p:nvPr>
        </p:nvSpPr>
        <p:spPr>
          <a:xfrm>
            <a:off x="3581400" y="6400800"/>
            <a:ext cx="48768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b="0" i="0" sz="12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3" name="Google Shape;573;p46"/>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4" name="Shape 574"/>
        <p:cNvGrpSpPr/>
        <p:nvPr/>
      </p:nvGrpSpPr>
      <p:grpSpPr>
        <a:xfrm>
          <a:off x="0" y="0"/>
          <a:ext cx="0" cy="0"/>
          <a:chOff x="0" y="0"/>
          <a:chExt cx="0" cy="0"/>
        </a:xfrm>
      </p:grpSpPr>
      <p:sp>
        <p:nvSpPr>
          <p:cNvPr id="575" name="Google Shape;575;p47"/>
          <p:cNvSpPr txBox="1"/>
          <p:nvPr>
            <p:ph type="title"/>
          </p:nvPr>
        </p:nvSpPr>
        <p:spPr>
          <a:xfrm>
            <a:off x="902669" y="677732"/>
            <a:ext cx="7337700" cy="11511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576" name="Google Shape;576;p47"/>
          <p:cNvSpPr txBox="1"/>
          <p:nvPr>
            <p:ph idx="10" type="dt"/>
          </p:nvPr>
        </p:nvSpPr>
        <p:spPr>
          <a:xfrm>
            <a:off x="1564260" y="6446588"/>
            <a:ext cx="11277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7" name="Google Shape;577;p47"/>
          <p:cNvSpPr txBox="1"/>
          <p:nvPr>
            <p:ph idx="11" type="ftr"/>
          </p:nvPr>
        </p:nvSpPr>
        <p:spPr>
          <a:xfrm>
            <a:off x="3581400" y="6400800"/>
            <a:ext cx="48768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8" name="Google Shape;578;p47"/>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79" name="Shape 579"/>
        <p:cNvGrpSpPr/>
        <p:nvPr/>
      </p:nvGrpSpPr>
      <p:grpSpPr>
        <a:xfrm>
          <a:off x="0" y="0"/>
          <a:ext cx="0" cy="0"/>
          <a:chOff x="0" y="0"/>
          <a:chExt cx="0" cy="0"/>
        </a:xfrm>
      </p:grpSpPr>
      <p:sp>
        <p:nvSpPr>
          <p:cNvPr id="580" name="Google Shape;580;p48"/>
          <p:cNvSpPr txBox="1"/>
          <p:nvPr>
            <p:ph type="title"/>
          </p:nvPr>
        </p:nvSpPr>
        <p:spPr>
          <a:xfrm>
            <a:off x="902669" y="677732"/>
            <a:ext cx="7337700" cy="11511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581" name="Google Shape;581;p48"/>
          <p:cNvSpPr txBox="1"/>
          <p:nvPr>
            <p:ph idx="1" type="body"/>
          </p:nvPr>
        </p:nvSpPr>
        <p:spPr>
          <a:xfrm>
            <a:off x="1371600" y="1905000"/>
            <a:ext cx="3057000" cy="6399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80"/>
              </a:spcBef>
              <a:spcAft>
                <a:spcPts val="0"/>
              </a:spcAft>
              <a:buClr>
                <a:schemeClr val="accent1"/>
              </a:buClr>
              <a:buSzPts val="1824"/>
              <a:buFont typeface="Noto Sans Symbols"/>
              <a:buNone/>
              <a:defRPr b="1" i="0" sz="2400" u="none" cap="none" strike="noStrike">
                <a:solidFill>
                  <a:schemeClr val="accent1"/>
                </a:solidFill>
                <a:latin typeface="Calibri"/>
                <a:ea typeface="Calibri"/>
                <a:cs typeface="Calibri"/>
                <a:sym typeface="Calibri"/>
              </a:defRPr>
            </a:lvl1pPr>
            <a:lvl2pPr indent="-228600" lvl="1" marL="914400" marR="0" algn="l">
              <a:lnSpc>
                <a:spcPct val="100000"/>
              </a:lnSpc>
              <a:spcBef>
                <a:spcPts val="400"/>
              </a:spcBef>
              <a:spcAft>
                <a:spcPts val="0"/>
              </a:spcAft>
              <a:buClr>
                <a:schemeClr val="accent1"/>
              </a:buClr>
              <a:buSzPts val="1520"/>
              <a:buFont typeface="Noto Sans Symbols"/>
              <a:buNone/>
              <a:defRPr b="1" i="0" sz="2000" u="none" cap="none" strike="noStrike">
                <a:solidFill>
                  <a:schemeClr val="dk2"/>
                </a:solidFill>
                <a:latin typeface="Calibri"/>
                <a:ea typeface="Calibri"/>
                <a:cs typeface="Calibri"/>
                <a:sym typeface="Calibri"/>
              </a:defRPr>
            </a:lvl2pPr>
            <a:lvl3pPr indent="-228600" lvl="2" marL="1371600" marR="0" algn="l">
              <a:lnSpc>
                <a:spcPct val="100000"/>
              </a:lnSpc>
              <a:spcBef>
                <a:spcPts val="360"/>
              </a:spcBef>
              <a:spcAft>
                <a:spcPts val="0"/>
              </a:spcAft>
              <a:buClr>
                <a:schemeClr val="accent1"/>
              </a:buClr>
              <a:buSzPts val="1368"/>
              <a:buFont typeface="Noto Sans Symbols"/>
              <a:buNone/>
              <a:defRPr b="1" i="0" sz="1800" u="none" cap="none" strike="noStrike">
                <a:solidFill>
                  <a:schemeClr val="dk2"/>
                </a:solidFill>
                <a:latin typeface="Calibri"/>
                <a:ea typeface="Calibri"/>
                <a:cs typeface="Calibri"/>
                <a:sym typeface="Calibri"/>
              </a:defRPr>
            </a:lvl3pPr>
            <a:lvl4pPr indent="-228600" lvl="3" marL="18288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4pPr>
            <a:lvl5pPr indent="-228600" lvl="4" marL="22860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5pPr>
            <a:lvl6pPr indent="-228600" lvl="5" marL="27432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6pPr>
            <a:lvl7pPr indent="-228600" lvl="6" marL="32004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7pPr>
            <a:lvl8pPr indent="-228600" lvl="7" marL="36576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8pPr>
            <a:lvl9pPr indent="-228600" lvl="8" marL="41148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9pPr>
          </a:lstStyle>
          <a:p/>
        </p:txBody>
      </p:sp>
      <p:sp>
        <p:nvSpPr>
          <p:cNvPr id="582" name="Google Shape;582;p48"/>
          <p:cNvSpPr txBox="1"/>
          <p:nvPr>
            <p:ph idx="2" type="body"/>
          </p:nvPr>
        </p:nvSpPr>
        <p:spPr>
          <a:xfrm>
            <a:off x="1041721" y="2590800"/>
            <a:ext cx="3420000" cy="3219600"/>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25120" lvl="1" marL="9144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2pPr>
            <a:lvl3pPr indent="-315468" lvl="2" marL="1371600" marR="0" algn="l">
              <a:lnSpc>
                <a:spcPct val="100000"/>
              </a:lnSpc>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3pPr>
            <a:lvl4pPr indent="-305816" lvl="3" marL="18288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305816" lvl="5" marL="27432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6pPr>
            <a:lvl7pPr indent="-305816" lvl="6" marL="32004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7pPr>
            <a:lvl8pPr indent="-305816" lvl="7" marL="36576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8pPr>
            <a:lvl9pPr indent="-305816" lvl="8" marL="41148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9pPr>
          </a:lstStyle>
          <a:p/>
        </p:txBody>
      </p:sp>
      <p:sp>
        <p:nvSpPr>
          <p:cNvPr id="583" name="Google Shape;583;p48"/>
          <p:cNvSpPr txBox="1"/>
          <p:nvPr>
            <p:ph idx="3" type="body"/>
          </p:nvPr>
        </p:nvSpPr>
        <p:spPr>
          <a:xfrm>
            <a:off x="5029200" y="1905000"/>
            <a:ext cx="3055800" cy="6399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80"/>
              </a:spcBef>
              <a:spcAft>
                <a:spcPts val="0"/>
              </a:spcAft>
              <a:buClr>
                <a:schemeClr val="accent1"/>
              </a:buClr>
              <a:buSzPts val="1824"/>
              <a:buFont typeface="Noto Sans Symbols"/>
              <a:buNone/>
              <a:defRPr b="1" i="0" sz="2400" u="none" cap="none" strike="noStrike">
                <a:solidFill>
                  <a:schemeClr val="accent1"/>
                </a:solidFill>
                <a:latin typeface="Calibri"/>
                <a:ea typeface="Calibri"/>
                <a:cs typeface="Calibri"/>
                <a:sym typeface="Calibri"/>
              </a:defRPr>
            </a:lvl1pPr>
            <a:lvl2pPr indent="-228600" lvl="1" marL="914400" marR="0" algn="l">
              <a:lnSpc>
                <a:spcPct val="100000"/>
              </a:lnSpc>
              <a:spcBef>
                <a:spcPts val="400"/>
              </a:spcBef>
              <a:spcAft>
                <a:spcPts val="0"/>
              </a:spcAft>
              <a:buClr>
                <a:schemeClr val="accent1"/>
              </a:buClr>
              <a:buSzPts val="1520"/>
              <a:buFont typeface="Noto Sans Symbols"/>
              <a:buNone/>
              <a:defRPr b="1" i="0" sz="2000" u="none" cap="none" strike="noStrike">
                <a:solidFill>
                  <a:schemeClr val="dk2"/>
                </a:solidFill>
                <a:latin typeface="Calibri"/>
                <a:ea typeface="Calibri"/>
                <a:cs typeface="Calibri"/>
                <a:sym typeface="Calibri"/>
              </a:defRPr>
            </a:lvl2pPr>
            <a:lvl3pPr indent="-228600" lvl="2" marL="1371600" marR="0" algn="l">
              <a:lnSpc>
                <a:spcPct val="100000"/>
              </a:lnSpc>
              <a:spcBef>
                <a:spcPts val="360"/>
              </a:spcBef>
              <a:spcAft>
                <a:spcPts val="0"/>
              </a:spcAft>
              <a:buClr>
                <a:schemeClr val="accent1"/>
              </a:buClr>
              <a:buSzPts val="1368"/>
              <a:buFont typeface="Noto Sans Symbols"/>
              <a:buNone/>
              <a:defRPr b="1" i="0" sz="1800" u="none" cap="none" strike="noStrike">
                <a:solidFill>
                  <a:schemeClr val="dk2"/>
                </a:solidFill>
                <a:latin typeface="Calibri"/>
                <a:ea typeface="Calibri"/>
                <a:cs typeface="Calibri"/>
                <a:sym typeface="Calibri"/>
              </a:defRPr>
            </a:lvl3pPr>
            <a:lvl4pPr indent="-228600" lvl="3" marL="18288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4pPr>
            <a:lvl5pPr indent="-228600" lvl="4" marL="22860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5pPr>
            <a:lvl6pPr indent="-228600" lvl="5" marL="27432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6pPr>
            <a:lvl7pPr indent="-228600" lvl="6" marL="32004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7pPr>
            <a:lvl8pPr indent="-228600" lvl="7" marL="36576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8pPr>
            <a:lvl9pPr indent="-228600" lvl="8" marL="4114800" marR="0" algn="l">
              <a:lnSpc>
                <a:spcPct val="100000"/>
              </a:lnSpc>
              <a:spcBef>
                <a:spcPts val="320"/>
              </a:spcBef>
              <a:spcAft>
                <a:spcPts val="0"/>
              </a:spcAft>
              <a:buClr>
                <a:schemeClr val="accent1"/>
              </a:buClr>
              <a:buSzPts val="1216"/>
              <a:buFont typeface="Noto Sans Symbols"/>
              <a:buNone/>
              <a:defRPr b="1" i="0" sz="1600" u="none" cap="none" strike="noStrike">
                <a:solidFill>
                  <a:schemeClr val="dk2"/>
                </a:solidFill>
                <a:latin typeface="Calibri"/>
                <a:ea typeface="Calibri"/>
                <a:cs typeface="Calibri"/>
                <a:sym typeface="Calibri"/>
              </a:defRPr>
            </a:lvl9pPr>
          </a:lstStyle>
          <a:p/>
        </p:txBody>
      </p:sp>
      <p:sp>
        <p:nvSpPr>
          <p:cNvPr id="584" name="Google Shape;584;p48"/>
          <p:cNvSpPr txBox="1"/>
          <p:nvPr>
            <p:ph idx="4" type="body"/>
          </p:nvPr>
        </p:nvSpPr>
        <p:spPr>
          <a:xfrm>
            <a:off x="4645152" y="2590800"/>
            <a:ext cx="3420000" cy="3219600"/>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25120" lvl="1" marL="9144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2pPr>
            <a:lvl3pPr indent="-315468" lvl="2" marL="1371600" marR="0" algn="l">
              <a:lnSpc>
                <a:spcPct val="100000"/>
              </a:lnSpc>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3pPr>
            <a:lvl4pPr indent="-305816" lvl="3" marL="18288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305816" lvl="5" marL="27432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6pPr>
            <a:lvl7pPr indent="-305816" lvl="6" marL="32004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7pPr>
            <a:lvl8pPr indent="-305816" lvl="7" marL="36576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8pPr>
            <a:lvl9pPr indent="-305816" lvl="8" marL="41148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9pPr>
          </a:lstStyle>
          <a:p/>
        </p:txBody>
      </p:sp>
      <p:sp>
        <p:nvSpPr>
          <p:cNvPr id="585" name="Google Shape;585;p48"/>
          <p:cNvSpPr txBox="1"/>
          <p:nvPr>
            <p:ph idx="10" type="dt"/>
          </p:nvPr>
        </p:nvSpPr>
        <p:spPr>
          <a:xfrm>
            <a:off x="1564260" y="6446588"/>
            <a:ext cx="11277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6" name="Google Shape;586;p48"/>
          <p:cNvSpPr txBox="1"/>
          <p:nvPr>
            <p:ph idx="11" type="ftr"/>
          </p:nvPr>
        </p:nvSpPr>
        <p:spPr>
          <a:xfrm>
            <a:off x="3581400" y="6400800"/>
            <a:ext cx="48768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7" name="Google Shape;587;p48"/>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88" name="Shape 588"/>
        <p:cNvGrpSpPr/>
        <p:nvPr/>
      </p:nvGrpSpPr>
      <p:grpSpPr>
        <a:xfrm>
          <a:off x="0" y="0"/>
          <a:ext cx="0" cy="0"/>
          <a:chOff x="0" y="0"/>
          <a:chExt cx="0" cy="0"/>
        </a:xfrm>
      </p:grpSpPr>
      <p:sp>
        <p:nvSpPr>
          <p:cNvPr id="589" name="Google Shape;589;p49"/>
          <p:cNvSpPr txBox="1"/>
          <p:nvPr>
            <p:ph type="title"/>
          </p:nvPr>
        </p:nvSpPr>
        <p:spPr>
          <a:xfrm>
            <a:off x="902669" y="677732"/>
            <a:ext cx="7337700" cy="11511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590" name="Google Shape;590;p49"/>
          <p:cNvSpPr txBox="1"/>
          <p:nvPr>
            <p:ph idx="10" type="dt"/>
          </p:nvPr>
        </p:nvSpPr>
        <p:spPr>
          <a:xfrm>
            <a:off x="1564260" y="6446588"/>
            <a:ext cx="11277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1" name="Google Shape;591;p49"/>
          <p:cNvSpPr txBox="1"/>
          <p:nvPr>
            <p:ph idx="11" type="ftr"/>
          </p:nvPr>
        </p:nvSpPr>
        <p:spPr>
          <a:xfrm>
            <a:off x="3581400" y="6400800"/>
            <a:ext cx="48768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2" name="Google Shape;592;p49"/>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593" name="Google Shape;593;p49"/>
          <p:cNvSpPr txBox="1"/>
          <p:nvPr>
            <p:ph idx="1" type="body"/>
          </p:nvPr>
        </p:nvSpPr>
        <p:spPr>
          <a:xfrm>
            <a:off x="914400" y="1905000"/>
            <a:ext cx="3547800" cy="3901500"/>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algn="l">
              <a:lnSpc>
                <a:spcPct val="100000"/>
              </a:lnSpc>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algn="l">
              <a:lnSpc>
                <a:spcPct val="100000"/>
              </a:lnSpc>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296164" lvl="5" marL="27432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6pPr>
            <a:lvl7pPr indent="-296164" lvl="6" marL="32004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7pPr>
            <a:lvl8pPr indent="-296164" lvl="7" marL="36576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8pPr>
            <a:lvl9pPr indent="-296164" lvl="8" marL="41148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9pPr>
          </a:lstStyle>
          <a:p/>
        </p:txBody>
      </p:sp>
      <p:sp>
        <p:nvSpPr>
          <p:cNvPr id="594" name="Google Shape;594;p49"/>
          <p:cNvSpPr txBox="1"/>
          <p:nvPr>
            <p:ph idx="2" type="body"/>
          </p:nvPr>
        </p:nvSpPr>
        <p:spPr>
          <a:xfrm>
            <a:off x="4648200" y="1905000"/>
            <a:ext cx="3581400" cy="3901500"/>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algn="l">
              <a:lnSpc>
                <a:spcPct val="100000"/>
              </a:lnSpc>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algn="l">
              <a:lnSpc>
                <a:spcPct val="100000"/>
              </a:lnSpc>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296164" lvl="5" marL="27432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6pPr>
            <a:lvl7pPr indent="-296164" lvl="6" marL="32004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7pPr>
            <a:lvl8pPr indent="-296164" lvl="7" marL="36576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8pPr>
            <a:lvl9pPr indent="-296164" lvl="8" marL="41148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5" name="Shape 595"/>
        <p:cNvGrpSpPr/>
        <p:nvPr/>
      </p:nvGrpSpPr>
      <p:grpSpPr>
        <a:xfrm>
          <a:off x="0" y="0"/>
          <a:ext cx="0" cy="0"/>
          <a:chOff x="0" y="0"/>
          <a:chExt cx="0" cy="0"/>
        </a:xfrm>
      </p:grpSpPr>
      <p:sp>
        <p:nvSpPr>
          <p:cNvPr id="596" name="Google Shape;596;p50"/>
          <p:cNvSpPr txBox="1"/>
          <p:nvPr>
            <p:ph idx="10" type="dt"/>
          </p:nvPr>
        </p:nvSpPr>
        <p:spPr>
          <a:xfrm>
            <a:off x="1564260" y="6446588"/>
            <a:ext cx="11277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7" name="Google Shape;597;p50"/>
          <p:cNvSpPr txBox="1"/>
          <p:nvPr>
            <p:ph idx="11" type="ftr"/>
          </p:nvPr>
        </p:nvSpPr>
        <p:spPr>
          <a:xfrm>
            <a:off x="3581400" y="6400800"/>
            <a:ext cx="48768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8" name="Google Shape;598;p50"/>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599" name="Shape 599"/>
        <p:cNvGrpSpPr/>
        <p:nvPr/>
      </p:nvGrpSpPr>
      <p:grpSpPr>
        <a:xfrm>
          <a:off x="0" y="0"/>
          <a:ext cx="0" cy="0"/>
          <a:chOff x="0" y="0"/>
          <a:chExt cx="0" cy="0"/>
        </a:xfrm>
      </p:grpSpPr>
      <p:grpSp>
        <p:nvGrpSpPr>
          <p:cNvPr id="600" name="Google Shape;600;p51"/>
          <p:cNvGrpSpPr/>
          <p:nvPr/>
        </p:nvGrpSpPr>
        <p:grpSpPr>
          <a:xfrm>
            <a:off x="-644959" y="0"/>
            <a:ext cx="10457378" cy="7116923"/>
            <a:chOff x="-644959" y="0"/>
            <a:chExt cx="10457378" cy="7116923"/>
          </a:xfrm>
        </p:grpSpPr>
        <p:grpSp>
          <p:nvGrpSpPr>
            <p:cNvPr id="601" name="Google Shape;601;p51"/>
            <p:cNvGrpSpPr/>
            <p:nvPr/>
          </p:nvGrpSpPr>
          <p:grpSpPr>
            <a:xfrm>
              <a:off x="0" y="0"/>
              <a:ext cx="9144000" cy="6858000"/>
              <a:chOff x="0" y="0"/>
              <a:chExt cx="9144000" cy="6858000"/>
            </a:xfrm>
          </p:grpSpPr>
          <p:grpSp>
            <p:nvGrpSpPr>
              <p:cNvPr id="602" name="Google Shape;602;p51"/>
              <p:cNvGrpSpPr/>
              <p:nvPr/>
            </p:nvGrpSpPr>
            <p:grpSpPr>
              <a:xfrm>
                <a:off x="0" y="0"/>
                <a:ext cx="2514600" cy="6858000"/>
                <a:chOff x="0" y="0"/>
                <a:chExt cx="2514600" cy="6858000"/>
              </a:xfrm>
            </p:grpSpPr>
            <p:sp>
              <p:nvSpPr>
                <p:cNvPr id="603" name="Google Shape;603;p51"/>
                <p:cNvSpPr/>
                <p:nvPr/>
              </p:nvSpPr>
              <p:spPr>
                <a:xfrm>
                  <a:off x="914400" y="0"/>
                  <a:ext cx="16002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04" name="Google Shape;604;p51"/>
                <p:cNvSpPr/>
                <p:nvPr/>
              </p:nvSpPr>
              <p:spPr>
                <a:xfrm>
                  <a:off x="0" y="0"/>
                  <a:ext cx="4572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05" name="Google Shape;605;p51"/>
                <p:cNvSpPr/>
                <p:nvPr/>
              </p:nvSpPr>
              <p:spPr>
                <a:xfrm>
                  <a:off x="228600" y="0"/>
                  <a:ext cx="7620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06" name="Google Shape;606;p51"/>
              <p:cNvGrpSpPr/>
              <p:nvPr/>
            </p:nvGrpSpPr>
            <p:grpSpPr>
              <a:xfrm>
                <a:off x="422910" y="0"/>
                <a:ext cx="2514600" cy="6858000"/>
                <a:chOff x="0" y="0"/>
                <a:chExt cx="2514600" cy="6858000"/>
              </a:xfrm>
            </p:grpSpPr>
            <p:sp>
              <p:nvSpPr>
                <p:cNvPr id="607" name="Google Shape;607;p51"/>
                <p:cNvSpPr/>
                <p:nvPr/>
              </p:nvSpPr>
              <p:spPr>
                <a:xfrm>
                  <a:off x="914400" y="0"/>
                  <a:ext cx="16002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08" name="Google Shape;608;p51"/>
                <p:cNvSpPr/>
                <p:nvPr/>
              </p:nvSpPr>
              <p:spPr>
                <a:xfrm>
                  <a:off x="0" y="0"/>
                  <a:ext cx="4572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09" name="Google Shape;609;p51"/>
                <p:cNvSpPr/>
                <p:nvPr/>
              </p:nvSpPr>
              <p:spPr>
                <a:xfrm>
                  <a:off x="228600" y="0"/>
                  <a:ext cx="7620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10" name="Google Shape;610;p51"/>
              <p:cNvGrpSpPr/>
              <p:nvPr/>
            </p:nvGrpSpPr>
            <p:grpSpPr>
              <a:xfrm rot="10800000">
                <a:off x="6629400" y="0"/>
                <a:ext cx="2514600" cy="6858000"/>
                <a:chOff x="0" y="0"/>
                <a:chExt cx="2514600" cy="6858000"/>
              </a:xfrm>
            </p:grpSpPr>
            <p:sp>
              <p:nvSpPr>
                <p:cNvPr id="611" name="Google Shape;611;p51"/>
                <p:cNvSpPr/>
                <p:nvPr/>
              </p:nvSpPr>
              <p:spPr>
                <a:xfrm>
                  <a:off x="914400" y="0"/>
                  <a:ext cx="16002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12" name="Google Shape;612;p51"/>
                <p:cNvSpPr/>
                <p:nvPr/>
              </p:nvSpPr>
              <p:spPr>
                <a:xfrm>
                  <a:off x="0" y="0"/>
                  <a:ext cx="4572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13" name="Google Shape;613;p51"/>
                <p:cNvSpPr/>
                <p:nvPr/>
              </p:nvSpPr>
              <p:spPr>
                <a:xfrm>
                  <a:off x="228600" y="0"/>
                  <a:ext cx="7620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614" name="Google Shape;614;p51"/>
              <p:cNvSpPr/>
              <p:nvPr/>
            </p:nvSpPr>
            <p:spPr>
              <a:xfrm>
                <a:off x="3810000" y="0"/>
                <a:ext cx="28194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15" name="Google Shape;615;p51"/>
              <p:cNvSpPr/>
              <p:nvPr/>
            </p:nvSpPr>
            <p:spPr>
              <a:xfrm>
                <a:off x="2895600" y="0"/>
                <a:ext cx="4572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16" name="Google Shape;616;p51"/>
              <p:cNvSpPr/>
              <p:nvPr/>
            </p:nvSpPr>
            <p:spPr>
              <a:xfrm>
                <a:off x="3124200" y="0"/>
                <a:ext cx="7620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617" name="Google Shape;617;p51"/>
            <p:cNvSpPr/>
            <p:nvPr/>
          </p:nvSpPr>
          <p:spPr>
            <a:xfrm>
              <a:off x="-11875" y="5035138"/>
              <a:ext cx="9144000" cy="1175655"/>
            </a:xfrm>
            <a:custGeom>
              <a:rect b="b" l="l" r="r" t="t"/>
              <a:pathLst>
                <a:path extrusionOk="0" h="1175655" w="9144000">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8" name="Google Shape;618;p51"/>
            <p:cNvSpPr/>
            <p:nvPr/>
          </p:nvSpPr>
          <p:spPr>
            <a:xfrm>
              <a:off x="-11875" y="3467595"/>
              <a:ext cx="9144000" cy="890650"/>
            </a:xfrm>
            <a:custGeom>
              <a:rect b="b" l="l" r="r" t="t"/>
              <a:pathLst>
                <a:path extrusionOk="0" h="890650" w="914400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9" name="Google Shape;619;p51"/>
            <p:cNvSpPr/>
            <p:nvPr/>
          </p:nvSpPr>
          <p:spPr>
            <a:xfrm>
              <a:off x="-23751" y="5640779"/>
              <a:ext cx="3004457" cy="1211283"/>
            </a:xfrm>
            <a:custGeom>
              <a:rect b="b" l="l" r="r" t="t"/>
              <a:pathLst>
                <a:path extrusionOk="0" h="1211283" w="3004457">
                  <a:moveTo>
                    <a:pt x="0" y="0"/>
                  </a:moveTo>
                  <a:cubicBezTo>
                    <a:pt x="1103415" y="501732"/>
                    <a:pt x="2206831" y="1003465"/>
                    <a:pt x="3004457" y="1211283"/>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0" name="Google Shape;620;p51"/>
            <p:cNvSpPr/>
            <p:nvPr/>
          </p:nvSpPr>
          <p:spPr>
            <a:xfrm>
              <a:off x="-11875" y="5284519"/>
              <a:ext cx="9144000" cy="1478478"/>
            </a:xfrm>
            <a:custGeom>
              <a:rect b="b" l="l" r="r" t="t"/>
              <a:pathLst>
                <a:path extrusionOk="0" h="1478478" w="9144000">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1" name="Google Shape;621;p51"/>
            <p:cNvSpPr/>
            <p:nvPr/>
          </p:nvSpPr>
          <p:spPr>
            <a:xfrm>
              <a:off x="2137558" y="5132120"/>
              <a:ext cx="6982691" cy="1719942"/>
            </a:xfrm>
            <a:custGeom>
              <a:rect b="b" l="l" r="r" t="t"/>
              <a:pathLst>
                <a:path extrusionOk="0" h="1719942" w="6982691">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2" name="Google Shape;622;p51"/>
            <p:cNvSpPr/>
            <p:nvPr/>
          </p:nvSpPr>
          <p:spPr>
            <a:xfrm rot="1799950">
              <a:off x="2996127" y="2859222"/>
              <a:ext cx="1601441" cy="1388149"/>
            </a:xfrm>
            <a:prstGeom prst="hexagon">
              <a:avLst>
                <a:gd fmla="val 28544" name="adj"/>
                <a:gd fmla="val 115470" name="vf"/>
              </a:avLst>
            </a:prstGeom>
            <a:solidFill>
              <a:schemeClr val="lt1">
                <a:alpha val="863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23" name="Google Shape;623;p51"/>
            <p:cNvSpPr/>
            <p:nvPr/>
          </p:nvSpPr>
          <p:spPr>
            <a:xfrm rot="1799950">
              <a:off x="3720027" y="4126048"/>
              <a:ext cx="1601441" cy="1388149"/>
            </a:xfrm>
            <a:prstGeom prst="hexagon">
              <a:avLst>
                <a:gd fmla="val 28544" name="adj"/>
                <a:gd fmla="val 115470" name="vf"/>
              </a:avLst>
            </a:prstGeom>
            <a:solidFill>
              <a:schemeClr val="lt1">
                <a:alpha val="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24" name="Google Shape;624;p51"/>
            <p:cNvSpPr/>
            <p:nvPr/>
          </p:nvSpPr>
          <p:spPr>
            <a:xfrm rot="1799950">
              <a:off x="3729553" y="1592397"/>
              <a:ext cx="1601441" cy="1388149"/>
            </a:xfrm>
            <a:prstGeom prst="hexagon">
              <a:avLst>
                <a:gd fmla="val 28544" name="adj"/>
                <a:gd fmla="val 115470" name="vf"/>
              </a:avLst>
            </a:prstGeom>
            <a:solidFill>
              <a:schemeClr val="lt1">
                <a:alpha val="5490"/>
              </a:schemeClr>
            </a:solidFill>
            <a:ln cap="flat" cmpd="sng" w="12700">
              <a:solidFill>
                <a:schemeClr val="lt1">
                  <a:alpha val="6669"/>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25" name="Google Shape;625;p51"/>
            <p:cNvSpPr/>
            <p:nvPr/>
          </p:nvSpPr>
          <p:spPr>
            <a:xfrm rot="1799950">
              <a:off x="2977077" y="325573"/>
              <a:ext cx="1601441" cy="1388149"/>
            </a:xfrm>
            <a:prstGeom prst="hexagon">
              <a:avLst>
                <a:gd fmla="val 28544" name="adj"/>
                <a:gd fmla="val 115470" name="vf"/>
              </a:avLst>
            </a:prstGeom>
            <a:solidFill>
              <a:schemeClr val="lt1">
                <a:alpha val="2750"/>
              </a:schemeClr>
            </a:solidFill>
            <a:ln cap="flat" cmpd="sng" w="12700">
              <a:solidFill>
                <a:schemeClr val="lt1">
                  <a:alpha val="6669"/>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26" name="Google Shape;626;p51"/>
            <p:cNvSpPr/>
            <p:nvPr/>
          </p:nvSpPr>
          <p:spPr>
            <a:xfrm rot="1799950">
              <a:off x="4462976" y="5383348"/>
              <a:ext cx="1601441" cy="1388149"/>
            </a:xfrm>
            <a:prstGeom prst="hexagon">
              <a:avLst>
                <a:gd fmla="val 28544" name="adj"/>
                <a:gd fmla="val 115470" name="vf"/>
              </a:avLst>
            </a:prstGeom>
            <a:solidFill>
              <a:schemeClr val="lt1">
                <a:alpha val="471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27" name="Google Shape;627;p51"/>
            <p:cNvSpPr/>
            <p:nvPr/>
          </p:nvSpPr>
          <p:spPr>
            <a:xfrm rot="1801764">
              <a:off x="-382491" y="4201433"/>
              <a:ext cx="1260379" cy="1387003"/>
            </a:xfrm>
            <a:custGeom>
              <a:rect b="b" l="l" r="r" t="t"/>
              <a:pathLst>
                <a:path extrusionOk="0" h="1388236" w="1261499">
                  <a:moveTo>
                    <a:pt x="0" y="105098"/>
                  </a:moveTo>
                  <a:lnTo>
                    <a:pt x="56357" y="0"/>
                  </a:lnTo>
                  <a:lnTo>
                    <a:pt x="865241" y="0"/>
                  </a:lnTo>
                  <a:lnTo>
                    <a:pt x="1261499" y="694118"/>
                  </a:lnTo>
                  <a:lnTo>
                    <a:pt x="865241" y="1388236"/>
                  </a:lnTo>
                  <a:lnTo>
                    <a:pt x="744578" y="1387893"/>
                  </a:lnTo>
                  <a:lnTo>
                    <a:pt x="0" y="105098"/>
                  </a:lnTo>
                  <a:close/>
                </a:path>
              </a:pathLst>
            </a:custGeom>
            <a:solidFill>
              <a:schemeClr val="lt1">
                <a:alpha val="863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28" name="Google Shape;628;p51"/>
            <p:cNvSpPr/>
            <p:nvPr/>
          </p:nvSpPr>
          <p:spPr>
            <a:xfrm rot="1799950">
              <a:off x="24327" y="5402399"/>
              <a:ext cx="1601441" cy="1388149"/>
            </a:xfrm>
            <a:prstGeom prst="hexagon">
              <a:avLst>
                <a:gd fmla="val 28544" name="adj"/>
                <a:gd fmla="val 115470" name="vf"/>
              </a:avLst>
            </a:prstGeom>
            <a:solidFill>
              <a:schemeClr val="lt1">
                <a:alpha val="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29" name="Google Shape;629;p51"/>
            <p:cNvSpPr/>
            <p:nvPr/>
          </p:nvSpPr>
          <p:spPr>
            <a:xfrm rot="1799950">
              <a:off x="52903" y="2849698"/>
              <a:ext cx="1601441" cy="1388149"/>
            </a:xfrm>
            <a:prstGeom prst="hexagon">
              <a:avLst>
                <a:gd fmla="val 28544" name="adj"/>
                <a:gd fmla="val 115470" name="vf"/>
              </a:avLst>
            </a:prstGeom>
            <a:solidFill>
              <a:schemeClr val="lt1">
                <a:alpha val="5490"/>
              </a:schemeClr>
            </a:solidFill>
            <a:ln cap="flat" cmpd="sng" w="12700">
              <a:solidFill>
                <a:schemeClr val="lt1">
                  <a:alpha val="6669"/>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0" name="Google Shape;630;p51"/>
            <p:cNvSpPr/>
            <p:nvPr/>
          </p:nvSpPr>
          <p:spPr>
            <a:xfrm rot="1799950">
              <a:off x="776802" y="4126047"/>
              <a:ext cx="1601441" cy="1388149"/>
            </a:xfrm>
            <a:prstGeom prst="hexagon">
              <a:avLst>
                <a:gd fmla="val 28544" name="adj"/>
                <a:gd fmla="val 115470" name="vf"/>
              </a:avLst>
            </a:prstGeom>
            <a:solidFill>
              <a:schemeClr val="lt1">
                <a:alpha val="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1" name="Google Shape;631;p51"/>
            <p:cNvSpPr/>
            <p:nvPr/>
          </p:nvSpPr>
          <p:spPr>
            <a:xfrm rot="1799950">
              <a:off x="1510227" y="5411923"/>
              <a:ext cx="1601441" cy="1388149"/>
            </a:xfrm>
            <a:prstGeom prst="hexagon">
              <a:avLst>
                <a:gd fmla="val 28544" name="adj"/>
                <a:gd fmla="val 115470" name="vf"/>
              </a:avLst>
            </a:prstGeom>
            <a:solidFill>
              <a:schemeClr val="lt1">
                <a:alpha val="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2" name="Google Shape;632;p51"/>
            <p:cNvSpPr/>
            <p:nvPr/>
          </p:nvSpPr>
          <p:spPr>
            <a:xfrm rot="1799950">
              <a:off x="1529278" y="2859222"/>
              <a:ext cx="1601441" cy="1388149"/>
            </a:xfrm>
            <a:prstGeom prst="hexagon">
              <a:avLst>
                <a:gd fmla="val 28544" name="adj"/>
                <a:gd fmla="val 115470" name="vf"/>
              </a:avLst>
            </a:prstGeom>
            <a:solidFill>
              <a:schemeClr val="lt1">
                <a:alpha val="5490"/>
              </a:schemeClr>
            </a:solidFill>
            <a:ln cap="flat" cmpd="sng" w="12700">
              <a:solidFill>
                <a:schemeClr val="lt1">
                  <a:alpha val="6669"/>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3" name="Google Shape;633;p51"/>
            <p:cNvSpPr/>
            <p:nvPr/>
          </p:nvSpPr>
          <p:spPr>
            <a:xfrm rot="1799950">
              <a:off x="795852" y="1563823"/>
              <a:ext cx="1601441" cy="1388149"/>
            </a:xfrm>
            <a:prstGeom prst="hexagon">
              <a:avLst>
                <a:gd fmla="val 28544" name="adj"/>
                <a:gd fmla="val 115470" name="vf"/>
              </a:avLst>
            </a:prstGeom>
            <a:solidFill>
              <a:schemeClr val="lt1">
                <a:alpha val="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4" name="Google Shape;634;p51"/>
            <p:cNvSpPr/>
            <p:nvPr/>
          </p:nvSpPr>
          <p:spPr>
            <a:xfrm rot="1799950">
              <a:off x="6806128" y="4145098"/>
              <a:ext cx="1601441" cy="1388149"/>
            </a:xfrm>
            <a:prstGeom prst="hexagon">
              <a:avLst>
                <a:gd fmla="val 28544" name="adj"/>
                <a:gd fmla="val 115470" name="vf"/>
              </a:avLst>
            </a:prstGeom>
            <a:solidFill>
              <a:schemeClr val="lt1">
                <a:alpha val="863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5" name="Google Shape;635;p51"/>
            <p:cNvSpPr/>
            <p:nvPr/>
          </p:nvSpPr>
          <p:spPr>
            <a:xfrm rot="1799950">
              <a:off x="7549078" y="5421449"/>
              <a:ext cx="1601441" cy="1388149"/>
            </a:xfrm>
            <a:prstGeom prst="hexagon">
              <a:avLst>
                <a:gd fmla="val 28544" name="adj"/>
                <a:gd fmla="val 115470" name="vf"/>
              </a:avLst>
            </a:prstGeom>
            <a:solidFill>
              <a:schemeClr val="lt1">
                <a:alpha val="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6" name="Google Shape;636;p51"/>
            <p:cNvSpPr/>
            <p:nvPr/>
          </p:nvSpPr>
          <p:spPr>
            <a:xfrm rot="1799950">
              <a:off x="7549079" y="2868748"/>
              <a:ext cx="1601441" cy="1388149"/>
            </a:xfrm>
            <a:prstGeom prst="hexagon">
              <a:avLst>
                <a:gd fmla="val 28544" name="adj"/>
                <a:gd fmla="val 115470" name="vf"/>
              </a:avLst>
            </a:prstGeom>
            <a:solidFill>
              <a:schemeClr val="lt1">
                <a:alpha val="5490"/>
              </a:schemeClr>
            </a:solidFill>
            <a:ln cap="flat" cmpd="sng" w="12700">
              <a:solidFill>
                <a:schemeClr val="lt1">
                  <a:alpha val="6669"/>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7" name="Google Shape;637;p51"/>
            <p:cNvSpPr/>
            <p:nvPr/>
          </p:nvSpPr>
          <p:spPr>
            <a:xfrm rot="1801764">
              <a:off x="8306436" y="4055534"/>
              <a:ext cx="1242303" cy="1387003"/>
            </a:xfrm>
            <a:custGeom>
              <a:rect b="b" l="l" r="r" t="t"/>
              <a:pathLst>
                <a:path extrusionOk="0" h="1388236" w="1243407">
                  <a:moveTo>
                    <a:pt x="0" y="694118"/>
                  </a:moveTo>
                  <a:lnTo>
                    <a:pt x="396258" y="0"/>
                  </a:lnTo>
                  <a:lnTo>
                    <a:pt x="474029" y="4016"/>
                  </a:lnTo>
                  <a:lnTo>
                    <a:pt x="1243407" y="1325983"/>
                  </a:lnTo>
                  <a:lnTo>
                    <a:pt x="1205142" y="1388236"/>
                  </a:lnTo>
                  <a:lnTo>
                    <a:pt x="396258" y="1388236"/>
                  </a:lnTo>
                  <a:lnTo>
                    <a:pt x="0" y="694118"/>
                  </a:lnTo>
                  <a:close/>
                </a:path>
              </a:pathLst>
            </a:custGeom>
            <a:solidFill>
              <a:schemeClr val="lt1">
                <a:alpha val="275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8" name="Google Shape;638;p51"/>
            <p:cNvSpPr/>
            <p:nvPr/>
          </p:nvSpPr>
          <p:spPr>
            <a:xfrm rot="1801764">
              <a:off x="8306686" y="1511429"/>
              <a:ext cx="1240768" cy="1387589"/>
            </a:xfrm>
            <a:custGeom>
              <a:rect b="b" l="l" r="r" t="t"/>
              <a:pathLst>
                <a:path extrusionOk="0" h="1388822" w="1241871">
                  <a:moveTo>
                    <a:pt x="0" y="694704"/>
                  </a:moveTo>
                  <a:lnTo>
                    <a:pt x="396258" y="586"/>
                  </a:lnTo>
                  <a:lnTo>
                    <a:pt x="482002" y="0"/>
                  </a:lnTo>
                  <a:lnTo>
                    <a:pt x="1241871" y="1323912"/>
                  </a:lnTo>
                  <a:lnTo>
                    <a:pt x="1205142" y="1388822"/>
                  </a:lnTo>
                  <a:lnTo>
                    <a:pt x="396258" y="1388822"/>
                  </a:lnTo>
                  <a:lnTo>
                    <a:pt x="0" y="694704"/>
                  </a:lnTo>
                  <a:close/>
                </a:path>
              </a:pathLst>
            </a:custGeom>
            <a:solidFill>
              <a:schemeClr val="lt1">
                <a:alpha val="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639" name="Google Shape;639;p51"/>
          <p:cNvSpPr/>
          <p:nvPr/>
        </p:nvSpPr>
        <p:spPr>
          <a:xfrm>
            <a:off x="4561242" y="-21511"/>
            <a:ext cx="3679200" cy="6271800"/>
          </a:xfrm>
          <a:prstGeom prst="rect">
            <a:avLst/>
          </a:prstGeom>
          <a:solidFill>
            <a:srgbClr val="F5F5F5"/>
          </a:solidFill>
          <a:ln cap="flat" cmpd="sng" w="15875">
            <a:solidFill>
              <a:srgbClr val="6C6C7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40" name="Google Shape;640;p51"/>
          <p:cNvSpPr/>
          <p:nvPr/>
        </p:nvSpPr>
        <p:spPr>
          <a:xfrm>
            <a:off x="4649096" y="-21510"/>
            <a:ext cx="3505200" cy="624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41" name="Google Shape;641;p51"/>
          <p:cNvSpPr txBox="1"/>
          <p:nvPr>
            <p:ph idx="10" type="dt"/>
          </p:nvPr>
        </p:nvSpPr>
        <p:spPr>
          <a:xfrm>
            <a:off x="1564260" y="6446588"/>
            <a:ext cx="11277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2" name="Google Shape;642;p51"/>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643" name="Google Shape;643;p51"/>
          <p:cNvSpPr/>
          <p:nvPr/>
        </p:nvSpPr>
        <p:spPr>
          <a:xfrm>
            <a:off x="537055" y="290459"/>
            <a:ext cx="3930900" cy="59598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44" name="Google Shape;644;p51"/>
          <p:cNvSpPr txBox="1"/>
          <p:nvPr>
            <p:ph idx="1" type="body"/>
          </p:nvPr>
        </p:nvSpPr>
        <p:spPr>
          <a:xfrm>
            <a:off x="556104" y="381000"/>
            <a:ext cx="3787200" cy="5789100"/>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algn="l">
              <a:lnSpc>
                <a:spcPct val="100000"/>
              </a:lnSpc>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algn="l">
              <a:lnSpc>
                <a:spcPct val="100000"/>
              </a:lnSpc>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325120" lvl="5" marL="27432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6pPr>
            <a:lvl7pPr indent="-325120" lvl="6" marL="32004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7pPr>
            <a:lvl8pPr indent="-325120" lvl="7" marL="36576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8pPr>
            <a:lvl9pPr indent="-325120" lvl="8" marL="41148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9pPr>
          </a:lstStyle>
          <a:p/>
        </p:txBody>
      </p:sp>
      <p:sp>
        <p:nvSpPr>
          <p:cNvPr id="645" name="Google Shape;645;p51"/>
          <p:cNvSpPr/>
          <p:nvPr/>
        </p:nvSpPr>
        <p:spPr>
          <a:xfrm>
            <a:off x="4650889" y="6088284"/>
            <a:ext cx="3505200" cy="8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46" name="Google Shape;646;p51"/>
          <p:cNvSpPr txBox="1"/>
          <p:nvPr>
            <p:ph idx="11" type="ftr"/>
          </p:nvPr>
        </p:nvSpPr>
        <p:spPr>
          <a:xfrm>
            <a:off x="4641448" y="5724835"/>
            <a:ext cx="34938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7" name="Google Shape;647;p51"/>
          <p:cNvSpPr txBox="1"/>
          <p:nvPr>
            <p:ph type="title"/>
          </p:nvPr>
        </p:nvSpPr>
        <p:spPr>
          <a:xfrm>
            <a:off x="4739833" y="2657434"/>
            <a:ext cx="3304500" cy="14631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2800"/>
              <a:buFont typeface="Calibri"/>
              <a:buNone/>
              <a:defRPr b="0" i="0" sz="28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648" name="Google Shape;648;p51"/>
          <p:cNvSpPr txBox="1"/>
          <p:nvPr>
            <p:ph idx="2" type="body"/>
          </p:nvPr>
        </p:nvSpPr>
        <p:spPr>
          <a:xfrm>
            <a:off x="4736592" y="4136994"/>
            <a:ext cx="3298800" cy="15180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320"/>
              </a:spcBef>
              <a:spcAft>
                <a:spcPts val="0"/>
              </a:spcAft>
              <a:buClr>
                <a:schemeClr val="accent1"/>
              </a:buClr>
              <a:buSzPts val="1216"/>
              <a:buFont typeface="Noto Sans Symbols"/>
              <a:buNone/>
              <a:defRPr b="0" i="0" sz="1600" u="none" cap="none" strike="noStrike">
                <a:solidFill>
                  <a:srgbClr val="424242"/>
                </a:solidFill>
                <a:latin typeface="Calibri"/>
                <a:ea typeface="Calibri"/>
                <a:cs typeface="Calibri"/>
                <a:sym typeface="Calibri"/>
              </a:defRPr>
            </a:lvl1pPr>
            <a:lvl2pPr indent="-228600" lvl="1" marL="914400" marR="0" algn="l">
              <a:lnSpc>
                <a:spcPct val="100000"/>
              </a:lnSpc>
              <a:spcBef>
                <a:spcPts val="240"/>
              </a:spcBef>
              <a:spcAft>
                <a:spcPts val="0"/>
              </a:spcAft>
              <a:buClr>
                <a:schemeClr val="accent1"/>
              </a:buClr>
              <a:buSzPts val="912"/>
              <a:buFont typeface="Noto Sans Symbols"/>
              <a:buNone/>
              <a:defRPr b="0" i="0" sz="1200" u="none" cap="none" strike="noStrike">
                <a:solidFill>
                  <a:schemeClr val="dk2"/>
                </a:solidFill>
                <a:latin typeface="Calibri"/>
                <a:ea typeface="Calibri"/>
                <a:cs typeface="Calibri"/>
                <a:sym typeface="Calibri"/>
              </a:defRPr>
            </a:lvl2pPr>
            <a:lvl3pPr indent="-228600" lvl="2" marL="1371600" marR="0" algn="l">
              <a:lnSpc>
                <a:spcPct val="100000"/>
              </a:lnSpc>
              <a:spcBef>
                <a:spcPts val="200"/>
              </a:spcBef>
              <a:spcAft>
                <a:spcPts val="0"/>
              </a:spcAft>
              <a:buClr>
                <a:schemeClr val="accent1"/>
              </a:buClr>
              <a:buSzPts val="760"/>
              <a:buFont typeface="Noto Sans Symbols"/>
              <a:buNone/>
              <a:defRPr b="0" i="0" sz="1000" u="none" cap="none" strike="noStrike">
                <a:solidFill>
                  <a:schemeClr val="dk2"/>
                </a:solidFill>
                <a:latin typeface="Calibri"/>
                <a:ea typeface="Calibri"/>
                <a:cs typeface="Calibri"/>
                <a:sym typeface="Calibri"/>
              </a:defRPr>
            </a:lvl3pPr>
            <a:lvl4pPr indent="-228600" lvl="3" marL="18288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4pPr>
            <a:lvl5pPr indent="-228600" lvl="4" marL="22860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5pPr>
            <a:lvl6pPr indent="-228600" lvl="5" marL="27432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6pPr>
            <a:lvl7pPr indent="-228600" lvl="6" marL="32004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7pPr>
            <a:lvl8pPr indent="-228600" lvl="7" marL="36576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8pPr>
            <a:lvl9pPr indent="-228600" lvl="8" marL="41148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649" name="Shape 649"/>
        <p:cNvGrpSpPr/>
        <p:nvPr/>
      </p:nvGrpSpPr>
      <p:grpSpPr>
        <a:xfrm>
          <a:off x="0" y="0"/>
          <a:ext cx="0" cy="0"/>
          <a:chOff x="0" y="0"/>
          <a:chExt cx="0" cy="0"/>
        </a:xfrm>
      </p:grpSpPr>
      <p:grpSp>
        <p:nvGrpSpPr>
          <p:cNvPr id="650" name="Google Shape;650;p52"/>
          <p:cNvGrpSpPr/>
          <p:nvPr/>
        </p:nvGrpSpPr>
        <p:grpSpPr>
          <a:xfrm>
            <a:off x="-644959" y="0"/>
            <a:ext cx="10457378" cy="7116923"/>
            <a:chOff x="-644959" y="0"/>
            <a:chExt cx="10457378" cy="7116923"/>
          </a:xfrm>
        </p:grpSpPr>
        <p:grpSp>
          <p:nvGrpSpPr>
            <p:cNvPr id="651" name="Google Shape;651;p52"/>
            <p:cNvGrpSpPr/>
            <p:nvPr/>
          </p:nvGrpSpPr>
          <p:grpSpPr>
            <a:xfrm>
              <a:off x="0" y="0"/>
              <a:ext cx="9144000" cy="6858000"/>
              <a:chOff x="0" y="0"/>
              <a:chExt cx="9144000" cy="6858000"/>
            </a:xfrm>
          </p:grpSpPr>
          <p:grpSp>
            <p:nvGrpSpPr>
              <p:cNvPr id="652" name="Google Shape;652;p52"/>
              <p:cNvGrpSpPr/>
              <p:nvPr/>
            </p:nvGrpSpPr>
            <p:grpSpPr>
              <a:xfrm>
                <a:off x="0" y="0"/>
                <a:ext cx="2514600" cy="6858000"/>
                <a:chOff x="0" y="0"/>
                <a:chExt cx="2514600" cy="6858000"/>
              </a:xfrm>
            </p:grpSpPr>
            <p:sp>
              <p:nvSpPr>
                <p:cNvPr id="653" name="Google Shape;653;p52"/>
                <p:cNvSpPr/>
                <p:nvPr/>
              </p:nvSpPr>
              <p:spPr>
                <a:xfrm>
                  <a:off x="914400" y="0"/>
                  <a:ext cx="16002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54" name="Google Shape;654;p52"/>
                <p:cNvSpPr/>
                <p:nvPr/>
              </p:nvSpPr>
              <p:spPr>
                <a:xfrm>
                  <a:off x="0" y="0"/>
                  <a:ext cx="4572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55" name="Google Shape;655;p52"/>
                <p:cNvSpPr/>
                <p:nvPr/>
              </p:nvSpPr>
              <p:spPr>
                <a:xfrm>
                  <a:off x="228600" y="0"/>
                  <a:ext cx="7620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56" name="Google Shape;656;p52"/>
              <p:cNvGrpSpPr/>
              <p:nvPr/>
            </p:nvGrpSpPr>
            <p:grpSpPr>
              <a:xfrm>
                <a:off x="422910" y="0"/>
                <a:ext cx="2514600" cy="6858000"/>
                <a:chOff x="0" y="0"/>
                <a:chExt cx="2514600" cy="6858000"/>
              </a:xfrm>
            </p:grpSpPr>
            <p:sp>
              <p:nvSpPr>
                <p:cNvPr id="657" name="Google Shape;657;p52"/>
                <p:cNvSpPr/>
                <p:nvPr/>
              </p:nvSpPr>
              <p:spPr>
                <a:xfrm>
                  <a:off x="914400" y="0"/>
                  <a:ext cx="16002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58" name="Google Shape;658;p52"/>
                <p:cNvSpPr/>
                <p:nvPr/>
              </p:nvSpPr>
              <p:spPr>
                <a:xfrm>
                  <a:off x="0" y="0"/>
                  <a:ext cx="4572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59" name="Google Shape;659;p52"/>
                <p:cNvSpPr/>
                <p:nvPr/>
              </p:nvSpPr>
              <p:spPr>
                <a:xfrm>
                  <a:off x="228600" y="0"/>
                  <a:ext cx="7620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60" name="Google Shape;660;p52"/>
              <p:cNvGrpSpPr/>
              <p:nvPr/>
            </p:nvGrpSpPr>
            <p:grpSpPr>
              <a:xfrm rot="10800000">
                <a:off x="6629400" y="0"/>
                <a:ext cx="2514600" cy="6858000"/>
                <a:chOff x="0" y="0"/>
                <a:chExt cx="2514600" cy="6858000"/>
              </a:xfrm>
            </p:grpSpPr>
            <p:sp>
              <p:nvSpPr>
                <p:cNvPr id="661" name="Google Shape;661;p52"/>
                <p:cNvSpPr/>
                <p:nvPr/>
              </p:nvSpPr>
              <p:spPr>
                <a:xfrm>
                  <a:off x="914400" y="0"/>
                  <a:ext cx="16002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62" name="Google Shape;662;p52"/>
                <p:cNvSpPr/>
                <p:nvPr/>
              </p:nvSpPr>
              <p:spPr>
                <a:xfrm>
                  <a:off x="0" y="0"/>
                  <a:ext cx="4572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63" name="Google Shape;663;p52"/>
                <p:cNvSpPr/>
                <p:nvPr/>
              </p:nvSpPr>
              <p:spPr>
                <a:xfrm>
                  <a:off x="228600" y="0"/>
                  <a:ext cx="7620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664" name="Google Shape;664;p52"/>
              <p:cNvSpPr/>
              <p:nvPr/>
            </p:nvSpPr>
            <p:spPr>
              <a:xfrm>
                <a:off x="3810000" y="0"/>
                <a:ext cx="28194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65" name="Google Shape;665;p52"/>
              <p:cNvSpPr/>
              <p:nvPr/>
            </p:nvSpPr>
            <p:spPr>
              <a:xfrm>
                <a:off x="2895600" y="0"/>
                <a:ext cx="4572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66" name="Google Shape;666;p52"/>
              <p:cNvSpPr/>
              <p:nvPr/>
            </p:nvSpPr>
            <p:spPr>
              <a:xfrm>
                <a:off x="3124200" y="0"/>
                <a:ext cx="762000" cy="6858000"/>
              </a:xfrm>
              <a:prstGeom prst="rect">
                <a:avLst/>
              </a:prstGeom>
              <a:solidFill>
                <a:schemeClr val="lt1">
                  <a:alpha val="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667" name="Google Shape;667;p52"/>
            <p:cNvSpPr/>
            <p:nvPr/>
          </p:nvSpPr>
          <p:spPr>
            <a:xfrm>
              <a:off x="-11875" y="5035138"/>
              <a:ext cx="9144000" cy="1175655"/>
            </a:xfrm>
            <a:custGeom>
              <a:rect b="b" l="l" r="r" t="t"/>
              <a:pathLst>
                <a:path extrusionOk="0" h="1175655" w="9144000">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8" name="Google Shape;668;p52"/>
            <p:cNvSpPr/>
            <p:nvPr/>
          </p:nvSpPr>
          <p:spPr>
            <a:xfrm>
              <a:off x="-11875" y="3467595"/>
              <a:ext cx="9144000" cy="890650"/>
            </a:xfrm>
            <a:custGeom>
              <a:rect b="b" l="l" r="r" t="t"/>
              <a:pathLst>
                <a:path extrusionOk="0" h="890650" w="914400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9" name="Google Shape;669;p52"/>
            <p:cNvSpPr/>
            <p:nvPr/>
          </p:nvSpPr>
          <p:spPr>
            <a:xfrm>
              <a:off x="-23751" y="5640779"/>
              <a:ext cx="3004457" cy="1211283"/>
            </a:xfrm>
            <a:custGeom>
              <a:rect b="b" l="l" r="r" t="t"/>
              <a:pathLst>
                <a:path extrusionOk="0" h="1211283" w="3004457">
                  <a:moveTo>
                    <a:pt x="0" y="0"/>
                  </a:moveTo>
                  <a:cubicBezTo>
                    <a:pt x="1103415" y="501732"/>
                    <a:pt x="2206831" y="1003465"/>
                    <a:pt x="3004457" y="1211283"/>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0" name="Google Shape;670;p52"/>
            <p:cNvSpPr/>
            <p:nvPr/>
          </p:nvSpPr>
          <p:spPr>
            <a:xfrm>
              <a:off x="-11875" y="5284519"/>
              <a:ext cx="9144000" cy="1478478"/>
            </a:xfrm>
            <a:custGeom>
              <a:rect b="b" l="l" r="r" t="t"/>
              <a:pathLst>
                <a:path extrusionOk="0" h="1478478" w="9144000">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1" name="Google Shape;671;p52"/>
            <p:cNvSpPr/>
            <p:nvPr/>
          </p:nvSpPr>
          <p:spPr>
            <a:xfrm>
              <a:off x="2137558" y="5132120"/>
              <a:ext cx="6982691" cy="1719942"/>
            </a:xfrm>
            <a:custGeom>
              <a:rect b="b" l="l" r="r" t="t"/>
              <a:pathLst>
                <a:path extrusionOk="0" h="1719942" w="6982691">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2" name="Google Shape;672;p52"/>
            <p:cNvSpPr/>
            <p:nvPr/>
          </p:nvSpPr>
          <p:spPr>
            <a:xfrm rot="1799950">
              <a:off x="2996127" y="2859222"/>
              <a:ext cx="1601441" cy="1388149"/>
            </a:xfrm>
            <a:prstGeom prst="hexagon">
              <a:avLst>
                <a:gd fmla="val 28544" name="adj"/>
                <a:gd fmla="val 115470" name="vf"/>
              </a:avLst>
            </a:prstGeom>
            <a:solidFill>
              <a:schemeClr val="lt1">
                <a:alpha val="863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73" name="Google Shape;673;p52"/>
            <p:cNvSpPr/>
            <p:nvPr/>
          </p:nvSpPr>
          <p:spPr>
            <a:xfrm rot="1799950">
              <a:off x="3720027" y="4126048"/>
              <a:ext cx="1601441" cy="1388149"/>
            </a:xfrm>
            <a:prstGeom prst="hexagon">
              <a:avLst>
                <a:gd fmla="val 28544" name="adj"/>
                <a:gd fmla="val 115470" name="vf"/>
              </a:avLst>
            </a:prstGeom>
            <a:solidFill>
              <a:schemeClr val="lt1">
                <a:alpha val="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74" name="Google Shape;674;p52"/>
            <p:cNvSpPr/>
            <p:nvPr/>
          </p:nvSpPr>
          <p:spPr>
            <a:xfrm rot="1799950">
              <a:off x="3729553" y="1592397"/>
              <a:ext cx="1601441" cy="1388149"/>
            </a:xfrm>
            <a:prstGeom prst="hexagon">
              <a:avLst>
                <a:gd fmla="val 28544" name="adj"/>
                <a:gd fmla="val 115470" name="vf"/>
              </a:avLst>
            </a:prstGeom>
            <a:solidFill>
              <a:schemeClr val="lt1">
                <a:alpha val="5490"/>
              </a:schemeClr>
            </a:solidFill>
            <a:ln cap="flat" cmpd="sng" w="12700">
              <a:solidFill>
                <a:schemeClr val="lt1">
                  <a:alpha val="6669"/>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75" name="Google Shape;675;p52"/>
            <p:cNvSpPr/>
            <p:nvPr/>
          </p:nvSpPr>
          <p:spPr>
            <a:xfrm rot="1799950">
              <a:off x="2977077" y="325573"/>
              <a:ext cx="1601441" cy="1388149"/>
            </a:xfrm>
            <a:prstGeom prst="hexagon">
              <a:avLst>
                <a:gd fmla="val 28544" name="adj"/>
                <a:gd fmla="val 115470" name="vf"/>
              </a:avLst>
            </a:prstGeom>
            <a:solidFill>
              <a:schemeClr val="lt1">
                <a:alpha val="2750"/>
              </a:schemeClr>
            </a:solidFill>
            <a:ln cap="flat" cmpd="sng" w="12700">
              <a:solidFill>
                <a:schemeClr val="lt1">
                  <a:alpha val="6669"/>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76" name="Google Shape;676;p52"/>
            <p:cNvSpPr/>
            <p:nvPr/>
          </p:nvSpPr>
          <p:spPr>
            <a:xfrm rot="1799950">
              <a:off x="4462976" y="5383348"/>
              <a:ext cx="1601441" cy="1388149"/>
            </a:xfrm>
            <a:prstGeom prst="hexagon">
              <a:avLst>
                <a:gd fmla="val 28544" name="adj"/>
                <a:gd fmla="val 115470" name="vf"/>
              </a:avLst>
            </a:prstGeom>
            <a:solidFill>
              <a:schemeClr val="lt1">
                <a:alpha val="471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77" name="Google Shape;677;p52"/>
            <p:cNvSpPr/>
            <p:nvPr/>
          </p:nvSpPr>
          <p:spPr>
            <a:xfrm rot="1801764">
              <a:off x="-382491" y="4201433"/>
              <a:ext cx="1260379" cy="1387003"/>
            </a:xfrm>
            <a:custGeom>
              <a:rect b="b" l="l" r="r" t="t"/>
              <a:pathLst>
                <a:path extrusionOk="0" h="1388236" w="1261499">
                  <a:moveTo>
                    <a:pt x="0" y="105098"/>
                  </a:moveTo>
                  <a:lnTo>
                    <a:pt x="56357" y="0"/>
                  </a:lnTo>
                  <a:lnTo>
                    <a:pt x="865241" y="0"/>
                  </a:lnTo>
                  <a:lnTo>
                    <a:pt x="1261499" y="694118"/>
                  </a:lnTo>
                  <a:lnTo>
                    <a:pt x="865241" y="1388236"/>
                  </a:lnTo>
                  <a:lnTo>
                    <a:pt x="744578" y="1387893"/>
                  </a:lnTo>
                  <a:lnTo>
                    <a:pt x="0" y="105098"/>
                  </a:lnTo>
                  <a:close/>
                </a:path>
              </a:pathLst>
            </a:custGeom>
            <a:solidFill>
              <a:schemeClr val="lt1">
                <a:alpha val="863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78" name="Google Shape;678;p52"/>
            <p:cNvSpPr/>
            <p:nvPr/>
          </p:nvSpPr>
          <p:spPr>
            <a:xfrm rot="1799950">
              <a:off x="24327" y="5402399"/>
              <a:ext cx="1601441" cy="1388149"/>
            </a:xfrm>
            <a:prstGeom prst="hexagon">
              <a:avLst>
                <a:gd fmla="val 28544" name="adj"/>
                <a:gd fmla="val 115470" name="vf"/>
              </a:avLst>
            </a:prstGeom>
            <a:solidFill>
              <a:schemeClr val="lt1">
                <a:alpha val="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79" name="Google Shape;679;p52"/>
            <p:cNvSpPr/>
            <p:nvPr/>
          </p:nvSpPr>
          <p:spPr>
            <a:xfrm rot="1799950">
              <a:off x="52903" y="2849698"/>
              <a:ext cx="1601441" cy="1388149"/>
            </a:xfrm>
            <a:prstGeom prst="hexagon">
              <a:avLst>
                <a:gd fmla="val 28544" name="adj"/>
                <a:gd fmla="val 115470" name="vf"/>
              </a:avLst>
            </a:prstGeom>
            <a:solidFill>
              <a:schemeClr val="lt1">
                <a:alpha val="5490"/>
              </a:schemeClr>
            </a:solidFill>
            <a:ln cap="flat" cmpd="sng" w="12700">
              <a:solidFill>
                <a:schemeClr val="lt1">
                  <a:alpha val="6669"/>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80" name="Google Shape;680;p52"/>
            <p:cNvSpPr/>
            <p:nvPr/>
          </p:nvSpPr>
          <p:spPr>
            <a:xfrm rot="1799950">
              <a:off x="776802" y="4126047"/>
              <a:ext cx="1601441" cy="1388149"/>
            </a:xfrm>
            <a:prstGeom prst="hexagon">
              <a:avLst>
                <a:gd fmla="val 28544" name="adj"/>
                <a:gd fmla="val 115470" name="vf"/>
              </a:avLst>
            </a:prstGeom>
            <a:solidFill>
              <a:schemeClr val="lt1">
                <a:alpha val="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81" name="Google Shape;681;p52"/>
            <p:cNvSpPr/>
            <p:nvPr/>
          </p:nvSpPr>
          <p:spPr>
            <a:xfrm rot="1799950">
              <a:off x="1510227" y="5411923"/>
              <a:ext cx="1601441" cy="1388149"/>
            </a:xfrm>
            <a:prstGeom prst="hexagon">
              <a:avLst>
                <a:gd fmla="val 28544" name="adj"/>
                <a:gd fmla="val 115470" name="vf"/>
              </a:avLst>
            </a:prstGeom>
            <a:solidFill>
              <a:schemeClr val="lt1">
                <a:alpha val="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82" name="Google Shape;682;p52"/>
            <p:cNvSpPr/>
            <p:nvPr/>
          </p:nvSpPr>
          <p:spPr>
            <a:xfrm rot="1799950">
              <a:off x="1529278" y="2859222"/>
              <a:ext cx="1601441" cy="1388149"/>
            </a:xfrm>
            <a:prstGeom prst="hexagon">
              <a:avLst>
                <a:gd fmla="val 28544" name="adj"/>
                <a:gd fmla="val 115470" name="vf"/>
              </a:avLst>
            </a:prstGeom>
            <a:solidFill>
              <a:schemeClr val="lt1">
                <a:alpha val="5490"/>
              </a:schemeClr>
            </a:solidFill>
            <a:ln cap="flat" cmpd="sng" w="12700">
              <a:solidFill>
                <a:schemeClr val="lt1">
                  <a:alpha val="6669"/>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83" name="Google Shape;683;p52"/>
            <p:cNvSpPr/>
            <p:nvPr/>
          </p:nvSpPr>
          <p:spPr>
            <a:xfrm rot="1799950">
              <a:off x="795852" y="1563823"/>
              <a:ext cx="1601441" cy="1388149"/>
            </a:xfrm>
            <a:prstGeom prst="hexagon">
              <a:avLst>
                <a:gd fmla="val 28544" name="adj"/>
                <a:gd fmla="val 115470" name="vf"/>
              </a:avLst>
            </a:prstGeom>
            <a:solidFill>
              <a:schemeClr val="lt1">
                <a:alpha val="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84" name="Google Shape;684;p52"/>
            <p:cNvSpPr/>
            <p:nvPr/>
          </p:nvSpPr>
          <p:spPr>
            <a:xfrm rot="1799950">
              <a:off x="6806128" y="4145098"/>
              <a:ext cx="1601441" cy="1388149"/>
            </a:xfrm>
            <a:prstGeom prst="hexagon">
              <a:avLst>
                <a:gd fmla="val 28544" name="adj"/>
                <a:gd fmla="val 115470" name="vf"/>
              </a:avLst>
            </a:prstGeom>
            <a:solidFill>
              <a:schemeClr val="lt1">
                <a:alpha val="863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85" name="Google Shape;685;p52"/>
            <p:cNvSpPr/>
            <p:nvPr/>
          </p:nvSpPr>
          <p:spPr>
            <a:xfrm rot="1799950">
              <a:off x="7549078" y="5421449"/>
              <a:ext cx="1601441" cy="1388149"/>
            </a:xfrm>
            <a:prstGeom prst="hexagon">
              <a:avLst>
                <a:gd fmla="val 28544" name="adj"/>
                <a:gd fmla="val 115470" name="vf"/>
              </a:avLst>
            </a:prstGeom>
            <a:solidFill>
              <a:schemeClr val="lt1">
                <a:alpha val="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86" name="Google Shape;686;p52"/>
            <p:cNvSpPr/>
            <p:nvPr/>
          </p:nvSpPr>
          <p:spPr>
            <a:xfrm rot="1799950">
              <a:off x="7549079" y="2868748"/>
              <a:ext cx="1601441" cy="1388149"/>
            </a:xfrm>
            <a:prstGeom prst="hexagon">
              <a:avLst>
                <a:gd fmla="val 28544" name="adj"/>
                <a:gd fmla="val 115470" name="vf"/>
              </a:avLst>
            </a:prstGeom>
            <a:solidFill>
              <a:schemeClr val="lt1">
                <a:alpha val="5490"/>
              </a:schemeClr>
            </a:solidFill>
            <a:ln cap="flat" cmpd="sng" w="12700">
              <a:solidFill>
                <a:schemeClr val="lt1">
                  <a:alpha val="6669"/>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87" name="Google Shape;687;p52"/>
            <p:cNvSpPr/>
            <p:nvPr/>
          </p:nvSpPr>
          <p:spPr>
            <a:xfrm rot="1801764">
              <a:off x="8306436" y="4055534"/>
              <a:ext cx="1242303" cy="1387003"/>
            </a:xfrm>
            <a:custGeom>
              <a:rect b="b" l="l" r="r" t="t"/>
              <a:pathLst>
                <a:path extrusionOk="0" h="1388236" w="1243407">
                  <a:moveTo>
                    <a:pt x="0" y="694118"/>
                  </a:moveTo>
                  <a:lnTo>
                    <a:pt x="396258" y="0"/>
                  </a:lnTo>
                  <a:lnTo>
                    <a:pt x="474029" y="4016"/>
                  </a:lnTo>
                  <a:lnTo>
                    <a:pt x="1243407" y="1325983"/>
                  </a:lnTo>
                  <a:lnTo>
                    <a:pt x="1205142" y="1388236"/>
                  </a:lnTo>
                  <a:lnTo>
                    <a:pt x="396258" y="1388236"/>
                  </a:lnTo>
                  <a:lnTo>
                    <a:pt x="0" y="694118"/>
                  </a:lnTo>
                  <a:close/>
                </a:path>
              </a:pathLst>
            </a:custGeom>
            <a:solidFill>
              <a:schemeClr val="lt1">
                <a:alpha val="275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88" name="Google Shape;688;p52"/>
            <p:cNvSpPr/>
            <p:nvPr/>
          </p:nvSpPr>
          <p:spPr>
            <a:xfrm rot="1801764">
              <a:off x="8306686" y="1511429"/>
              <a:ext cx="1240768" cy="1387589"/>
            </a:xfrm>
            <a:custGeom>
              <a:rect b="b" l="l" r="r" t="t"/>
              <a:pathLst>
                <a:path extrusionOk="0" h="1388822" w="1241871">
                  <a:moveTo>
                    <a:pt x="0" y="694704"/>
                  </a:moveTo>
                  <a:lnTo>
                    <a:pt x="396258" y="586"/>
                  </a:lnTo>
                  <a:lnTo>
                    <a:pt x="482002" y="0"/>
                  </a:lnTo>
                  <a:lnTo>
                    <a:pt x="1241871" y="1323912"/>
                  </a:lnTo>
                  <a:lnTo>
                    <a:pt x="1205142" y="1388822"/>
                  </a:lnTo>
                  <a:lnTo>
                    <a:pt x="396258" y="1388822"/>
                  </a:lnTo>
                  <a:lnTo>
                    <a:pt x="0" y="694704"/>
                  </a:lnTo>
                  <a:close/>
                </a:path>
              </a:pathLst>
            </a:custGeom>
            <a:solidFill>
              <a:schemeClr val="lt1">
                <a:alpha val="0"/>
              </a:schemeClr>
            </a:solidFill>
            <a:ln cap="flat" cmpd="sng" w="12700">
              <a:solidFill>
                <a:schemeClr val="lt1">
                  <a:alpha val="1059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689" name="Google Shape;689;p52"/>
          <p:cNvSpPr/>
          <p:nvPr/>
        </p:nvSpPr>
        <p:spPr>
          <a:xfrm>
            <a:off x="4561242" y="-21511"/>
            <a:ext cx="3679200" cy="6271800"/>
          </a:xfrm>
          <a:prstGeom prst="rect">
            <a:avLst/>
          </a:prstGeom>
          <a:solidFill>
            <a:srgbClr val="F5F5F5"/>
          </a:solidFill>
          <a:ln cap="flat" cmpd="sng" w="15875">
            <a:solidFill>
              <a:srgbClr val="6C6C7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0" name="Google Shape;690;p52"/>
          <p:cNvSpPr/>
          <p:nvPr/>
        </p:nvSpPr>
        <p:spPr>
          <a:xfrm>
            <a:off x="4649096" y="-21510"/>
            <a:ext cx="3505200" cy="624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1" name="Google Shape;691;p52"/>
          <p:cNvSpPr/>
          <p:nvPr/>
        </p:nvSpPr>
        <p:spPr>
          <a:xfrm>
            <a:off x="556105" y="290459"/>
            <a:ext cx="3911700" cy="5959800"/>
          </a:xfrm>
          <a:prstGeom prst="rect">
            <a:avLst/>
          </a:prstGeom>
          <a:solidFill>
            <a:srgbClr val="FFFFFF"/>
          </a:solidFill>
          <a:ln cap="flat" cmpd="sng" w="9525">
            <a:solidFill>
              <a:srgbClr val="18181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2" name="Google Shape;692;p52"/>
          <p:cNvSpPr/>
          <p:nvPr/>
        </p:nvSpPr>
        <p:spPr>
          <a:xfrm>
            <a:off x="4650889" y="6088284"/>
            <a:ext cx="3505200" cy="8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3" name="Google Shape;693;p52"/>
          <p:cNvSpPr txBox="1"/>
          <p:nvPr>
            <p:ph type="title"/>
          </p:nvPr>
        </p:nvSpPr>
        <p:spPr>
          <a:xfrm>
            <a:off x="4734424" y="2660904"/>
            <a:ext cx="3300900" cy="14631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2800"/>
              <a:buFont typeface="Calibri"/>
              <a:buNone/>
              <a:defRPr b="0" i="0" sz="28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694" name="Google Shape;694;p52"/>
          <p:cNvSpPr/>
          <p:nvPr>
            <p:ph idx="2" type="pic"/>
          </p:nvPr>
        </p:nvSpPr>
        <p:spPr>
          <a:xfrm>
            <a:off x="609600" y="290459"/>
            <a:ext cx="3755100" cy="5871300"/>
          </a:xfrm>
          <a:prstGeom prst="rect">
            <a:avLst/>
          </a:prstGeom>
          <a:noFill/>
          <a:ln>
            <a:noFill/>
          </a:ln>
        </p:spPr>
      </p:sp>
      <p:sp>
        <p:nvSpPr>
          <p:cNvPr id="695" name="Google Shape;695;p52"/>
          <p:cNvSpPr txBox="1"/>
          <p:nvPr>
            <p:ph idx="1" type="body"/>
          </p:nvPr>
        </p:nvSpPr>
        <p:spPr>
          <a:xfrm>
            <a:off x="4734630" y="4133088"/>
            <a:ext cx="3300600" cy="15195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320"/>
              </a:spcBef>
              <a:spcAft>
                <a:spcPts val="0"/>
              </a:spcAft>
              <a:buClr>
                <a:schemeClr val="accent1"/>
              </a:buClr>
              <a:buSzPts val="1216"/>
              <a:buFont typeface="Noto Sans Symbols"/>
              <a:buNone/>
              <a:defRPr b="0" i="0" sz="1600" u="none" cap="none" strike="noStrike">
                <a:solidFill>
                  <a:srgbClr val="424242"/>
                </a:solidFill>
                <a:latin typeface="Calibri"/>
                <a:ea typeface="Calibri"/>
                <a:cs typeface="Calibri"/>
                <a:sym typeface="Calibri"/>
              </a:defRPr>
            </a:lvl1pPr>
            <a:lvl2pPr indent="-228600" lvl="1" marL="914400" marR="0" algn="l">
              <a:lnSpc>
                <a:spcPct val="100000"/>
              </a:lnSpc>
              <a:spcBef>
                <a:spcPts val="240"/>
              </a:spcBef>
              <a:spcAft>
                <a:spcPts val="0"/>
              </a:spcAft>
              <a:buClr>
                <a:schemeClr val="accent1"/>
              </a:buClr>
              <a:buSzPts val="912"/>
              <a:buFont typeface="Noto Sans Symbols"/>
              <a:buNone/>
              <a:defRPr b="0" i="0" sz="1200" u="none" cap="none" strike="noStrike">
                <a:solidFill>
                  <a:schemeClr val="dk2"/>
                </a:solidFill>
                <a:latin typeface="Calibri"/>
                <a:ea typeface="Calibri"/>
                <a:cs typeface="Calibri"/>
                <a:sym typeface="Calibri"/>
              </a:defRPr>
            </a:lvl2pPr>
            <a:lvl3pPr indent="-228600" lvl="2" marL="1371600" marR="0" algn="l">
              <a:lnSpc>
                <a:spcPct val="100000"/>
              </a:lnSpc>
              <a:spcBef>
                <a:spcPts val="200"/>
              </a:spcBef>
              <a:spcAft>
                <a:spcPts val="0"/>
              </a:spcAft>
              <a:buClr>
                <a:schemeClr val="accent1"/>
              </a:buClr>
              <a:buSzPts val="760"/>
              <a:buFont typeface="Noto Sans Symbols"/>
              <a:buNone/>
              <a:defRPr b="0" i="0" sz="1000" u="none" cap="none" strike="noStrike">
                <a:solidFill>
                  <a:schemeClr val="dk2"/>
                </a:solidFill>
                <a:latin typeface="Calibri"/>
                <a:ea typeface="Calibri"/>
                <a:cs typeface="Calibri"/>
                <a:sym typeface="Calibri"/>
              </a:defRPr>
            </a:lvl3pPr>
            <a:lvl4pPr indent="-228600" lvl="3" marL="18288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4pPr>
            <a:lvl5pPr indent="-228600" lvl="4" marL="22860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5pPr>
            <a:lvl6pPr indent="-228600" lvl="5" marL="27432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6pPr>
            <a:lvl7pPr indent="-228600" lvl="6" marL="32004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7pPr>
            <a:lvl8pPr indent="-228600" lvl="7" marL="36576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8pPr>
            <a:lvl9pPr indent="-228600" lvl="8" marL="41148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9pPr>
          </a:lstStyle>
          <a:p/>
        </p:txBody>
      </p:sp>
      <p:sp>
        <p:nvSpPr>
          <p:cNvPr id="696" name="Google Shape;696;p52"/>
          <p:cNvSpPr txBox="1"/>
          <p:nvPr>
            <p:ph idx="10" type="dt"/>
          </p:nvPr>
        </p:nvSpPr>
        <p:spPr>
          <a:xfrm>
            <a:off x="1564260" y="6446588"/>
            <a:ext cx="11277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97" name="Google Shape;697;p52"/>
          <p:cNvSpPr txBox="1"/>
          <p:nvPr>
            <p:ph idx="11" type="ftr"/>
          </p:nvPr>
        </p:nvSpPr>
        <p:spPr>
          <a:xfrm>
            <a:off x="4641448" y="5724835"/>
            <a:ext cx="34938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98" name="Google Shape;698;p52"/>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99" name="Shape 699"/>
        <p:cNvGrpSpPr/>
        <p:nvPr/>
      </p:nvGrpSpPr>
      <p:grpSpPr>
        <a:xfrm>
          <a:off x="0" y="0"/>
          <a:ext cx="0" cy="0"/>
          <a:chOff x="0" y="0"/>
          <a:chExt cx="0" cy="0"/>
        </a:xfrm>
      </p:grpSpPr>
      <p:sp>
        <p:nvSpPr>
          <p:cNvPr id="700" name="Google Shape;700;p53"/>
          <p:cNvSpPr txBox="1"/>
          <p:nvPr>
            <p:ph type="title"/>
          </p:nvPr>
        </p:nvSpPr>
        <p:spPr>
          <a:xfrm>
            <a:off x="902669" y="677732"/>
            <a:ext cx="7337700" cy="11511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701" name="Google Shape;701;p53"/>
          <p:cNvSpPr txBox="1"/>
          <p:nvPr>
            <p:ph idx="1" type="body"/>
          </p:nvPr>
        </p:nvSpPr>
        <p:spPr>
          <a:xfrm rot="5400000">
            <a:off x="2466257" y="341401"/>
            <a:ext cx="4210500" cy="7337700"/>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algn="l">
              <a:lnSpc>
                <a:spcPct val="100000"/>
              </a:lnSpc>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algn="l">
              <a:lnSpc>
                <a:spcPct val="100000"/>
              </a:lnSpc>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296164" lvl="5" marL="27432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6pPr>
            <a:lvl7pPr indent="-296164" lvl="6" marL="32004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7pPr>
            <a:lvl8pPr indent="-296164" lvl="7" marL="36576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8pPr>
            <a:lvl9pPr indent="-296164" lvl="8" marL="41148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9pPr>
          </a:lstStyle>
          <a:p/>
        </p:txBody>
      </p:sp>
      <p:sp>
        <p:nvSpPr>
          <p:cNvPr id="702" name="Google Shape;702;p53"/>
          <p:cNvSpPr txBox="1"/>
          <p:nvPr>
            <p:ph idx="10" type="dt"/>
          </p:nvPr>
        </p:nvSpPr>
        <p:spPr>
          <a:xfrm>
            <a:off x="1564260" y="6446588"/>
            <a:ext cx="11277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3" name="Google Shape;703;p53"/>
          <p:cNvSpPr txBox="1"/>
          <p:nvPr>
            <p:ph idx="11" type="ftr"/>
          </p:nvPr>
        </p:nvSpPr>
        <p:spPr>
          <a:xfrm>
            <a:off x="3581400" y="6400800"/>
            <a:ext cx="48768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4" name="Google Shape;704;p53"/>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6"/>
          <p:cNvSpPr txBox="1"/>
          <p:nvPr>
            <p:ph type="title"/>
          </p:nvPr>
        </p:nvSpPr>
        <p:spPr>
          <a:xfrm>
            <a:off x="902669" y="677732"/>
            <a:ext cx="7337689" cy="1151068"/>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54" name="Google Shape;54;p6"/>
          <p:cNvSpPr txBox="1"/>
          <p:nvPr>
            <p:ph idx="10" type="dt"/>
          </p:nvPr>
        </p:nvSpPr>
        <p:spPr>
          <a:xfrm>
            <a:off x="1564260" y="6446588"/>
            <a:ext cx="1127622" cy="365125"/>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6"/>
          <p:cNvSpPr txBox="1"/>
          <p:nvPr>
            <p:ph idx="11" type="ftr"/>
          </p:nvPr>
        </p:nvSpPr>
        <p:spPr>
          <a:xfrm>
            <a:off x="3581400" y="6400800"/>
            <a:ext cx="4876800" cy="365125"/>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 name="Google Shape;56;p6"/>
          <p:cNvSpPr txBox="1"/>
          <p:nvPr>
            <p:ph idx="12" type="sldNum"/>
          </p:nvPr>
        </p:nvSpPr>
        <p:spPr>
          <a:xfrm>
            <a:off x="914400" y="6447681"/>
            <a:ext cx="60960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705" name="Shape 705"/>
        <p:cNvGrpSpPr/>
        <p:nvPr/>
      </p:nvGrpSpPr>
      <p:grpSpPr>
        <a:xfrm>
          <a:off x="0" y="0"/>
          <a:ext cx="0" cy="0"/>
          <a:chOff x="0" y="0"/>
          <a:chExt cx="0" cy="0"/>
        </a:xfrm>
      </p:grpSpPr>
      <p:sp>
        <p:nvSpPr>
          <p:cNvPr id="706" name="Google Shape;706;p54"/>
          <p:cNvSpPr txBox="1"/>
          <p:nvPr>
            <p:ph idx="10" type="dt"/>
          </p:nvPr>
        </p:nvSpPr>
        <p:spPr>
          <a:xfrm>
            <a:off x="1564260" y="6446588"/>
            <a:ext cx="11277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7" name="Google Shape;707;p54"/>
          <p:cNvSpPr txBox="1"/>
          <p:nvPr>
            <p:ph idx="11" type="ftr"/>
          </p:nvPr>
        </p:nvSpPr>
        <p:spPr>
          <a:xfrm>
            <a:off x="3581400" y="6400800"/>
            <a:ext cx="48768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8" name="Google Shape;708;p54"/>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Small Caption 1" showMasterSp="0">
  <p:cSld name="Content with Small Caption_1">
    <p:spTree>
      <p:nvGrpSpPr>
        <p:cNvPr id="709" name="Shape 709"/>
        <p:cNvGrpSpPr/>
        <p:nvPr/>
      </p:nvGrpSpPr>
      <p:grpSpPr>
        <a:xfrm>
          <a:off x="0" y="0"/>
          <a:ext cx="0" cy="0"/>
          <a:chOff x="0" y="0"/>
          <a:chExt cx="0" cy="0"/>
        </a:xfrm>
      </p:grpSpPr>
      <p:sp>
        <p:nvSpPr>
          <p:cNvPr id="710" name="Google Shape;710;p55"/>
          <p:cNvSpPr txBox="1"/>
          <p:nvPr>
            <p:ph idx="10" type="dt"/>
          </p:nvPr>
        </p:nvSpPr>
        <p:spPr>
          <a:xfrm>
            <a:off x="1600200" y="6447651"/>
            <a:ext cx="17373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1" name="Google Shape;711;p55"/>
          <p:cNvSpPr txBox="1"/>
          <p:nvPr>
            <p:ph idx="12" type="sldNum"/>
          </p:nvPr>
        </p:nvSpPr>
        <p:spPr>
          <a:xfrm>
            <a:off x="914400" y="6447681"/>
            <a:ext cx="6402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712" name="Google Shape;712;p55"/>
          <p:cNvSpPr/>
          <p:nvPr/>
        </p:nvSpPr>
        <p:spPr>
          <a:xfrm>
            <a:off x="537050" y="290450"/>
            <a:ext cx="6724200" cy="59598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13" name="Google Shape;713;p55"/>
          <p:cNvSpPr txBox="1"/>
          <p:nvPr>
            <p:ph idx="1" type="body"/>
          </p:nvPr>
        </p:nvSpPr>
        <p:spPr>
          <a:xfrm>
            <a:off x="572525" y="370550"/>
            <a:ext cx="6631200" cy="5879700"/>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algn="l">
              <a:lnSpc>
                <a:spcPct val="100000"/>
              </a:lnSpc>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algn="l">
              <a:lnSpc>
                <a:spcPct val="100000"/>
              </a:lnSpc>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325120" lvl="5" marL="27432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6pPr>
            <a:lvl7pPr indent="-325120" lvl="6" marL="32004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7pPr>
            <a:lvl8pPr indent="-325120" lvl="7" marL="36576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8pPr>
            <a:lvl9pPr indent="-325120" lvl="8" marL="41148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9pPr>
          </a:lstStyle>
          <a:p/>
        </p:txBody>
      </p:sp>
      <p:sp>
        <p:nvSpPr>
          <p:cNvPr id="714" name="Google Shape;714;p55"/>
          <p:cNvSpPr/>
          <p:nvPr/>
        </p:nvSpPr>
        <p:spPr>
          <a:xfrm>
            <a:off x="7458600" y="0"/>
            <a:ext cx="1620000" cy="6271800"/>
          </a:xfrm>
          <a:prstGeom prst="rect">
            <a:avLst/>
          </a:prstGeom>
          <a:solidFill>
            <a:srgbClr val="F5F5F5"/>
          </a:solidFill>
          <a:ln cap="flat" cmpd="sng" w="15875">
            <a:solidFill>
              <a:srgbClr val="6C6C7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15" name="Google Shape;715;p55"/>
          <p:cNvSpPr/>
          <p:nvPr/>
        </p:nvSpPr>
        <p:spPr>
          <a:xfrm rot="5400000">
            <a:off x="4296295" y="3083399"/>
            <a:ext cx="6271800" cy="8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16" name="Google Shape;716;p55"/>
          <p:cNvSpPr txBox="1"/>
          <p:nvPr>
            <p:ph type="title"/>
          </p:nvPr>
        </p:nvSpPr>
        <p:spPr>
          <a:xfrm rot="5400000">
            <a:off x="4969125" y="2582100"/>
            <a:ext cx="6096000" cy="10842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717" name="Google Shape;717;p55"/>
          <p:cNvSpPr/>
          <p:nvPr/>
        </p:nvSpPr>
        <p:spPr>
          <a:xfrm>
            <a:off x="7491475" y="0"/>
            <a:ext cx="1620000" cy="6271800"/>
          </a:xfrm>
          <a:prstGeom prst="rect">
            <a:avLst/>
          </a:prstGeom>
          <a:solidFill>
            <a:srgbClr val="F5F5F5"/>
          </a:solidFill>
          <a:ln cap="flat" cmpd="sng" w="15875">
            <a:solidFill>
              <a:srgbClr val="6C6C7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18" name="Google Shape;718;p55"/>
          <p:cNvSpPr txBox="1"/>
          <p:nvPr>
            <p:ph idx="2" type="title"/>
          </p:nvPr>
        </p:nvSpPr>
        <p:spPr>
          <a:xfrm rot="5400000">
            <a:off x="5117374" y="2392650"/>
            <a:ext cx="6096000" cy="14631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Graphic" showMasterSp="0">
  <p:cSld name="Cover Graphic">
    <p:bg>
      <p:bgPr>
        <a:blipFill>
          <a:blip r:embed="rId2">
            <a:alphaModFix/>
          </a:blip>
          <a:stretch>
            <a:fillRect/>
          </a:stretch>
        </a:blipFill>
      </p:bgPr>
    </p:bg>
    <p:spTree>
      <p:nvGrpSpPr>
        <p:cNvPr id="727" name="Shape 727"/>
        <p:cNvGrpSpPr/>
        <p:nvPr/>
      </p:nvGrpSpPr>
      <p:grpSpPr>
        <a:xfrm>
          <a:off x="0" y="0"/>
          <a:ext cx="0" cy="0"/>
          <a:chOff x="0" y="0"/>
          <a:chExt cx="0" cy="0"/>
        </a:xfrm>
      </p:grpSpPr>
      <p:pic>
        <p:nvPicPr>
          <p:cNvPr id="728" name="Google Shape;728;p57"/>
          <p:cNvPicPr preferRelativeResize="0"/>
          <p:nvPr/>
        </p:nvPicPr>
        <p:blipFill rotWithShape="1">
          <a:blip r:embed="rId3">
            <a:alphaModFix/>
          </a:blip>
          <a:srcRect b="0" l="0" r="0" t="0"/>
          <a:stretch/>
        </p:blipFill>
        <p:spPr>
          <a:xfrm>
            <a:off x="215308" y="594703"/>
            <a:ext cx="1872369" cy="274321"/>
          </a:xfrm>
          <a:prstGeom prst="rect">
            <a:avLst/>
          </a:prstGeom>
          <a:noFill/>
          <a:ln>
            <a:noFill/>
          </a:ln>
        </p:spPr>
      </p:pic>
      <p:sp>
        <p:nvSpPr>
          <p:cNvPr id="729" name="Google Shape;729;p57"/>
          <p:cNvSpPr txBox="1"/>
          <p:nvPr>
            <p:ph idx="1" type="body"/>
          </p:nvPr>
        </p:nvSpPr>
        <p:spPr>
          <a:xfrm>
            <a:off x="523597" y="4783408"/>
            <a:ext cx="4526400" cy="599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EDECEB"/>
              </a:buClr>
              <a:buSzPts val="2000"/>
              <a:buNone/>
              <a:defRPr b="0" sz="2000">
                <a:solidFill>
                  <a:srgbClr val="EDECEB"/>
                </a:solidFill>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0" name="Google Shape;730;p57"/>
          <p:cNvSpPr txBox="1"/>
          <p:nvPr>
            <p:ph type="title"/>
          </p:nvPr>
        </p:nvSpPr>
        <p:spPr>
          <a:xfrm>
            <a:off x="523596" y="1809062"/>
            <a:ext cx="4526400" cy="2866500"/>
          </a:xfrm>
          <a:prstGeom prst="rect">
            <a:avLst/>
          </a:prstGeom>
          <a:noFill/>
          <a:ln>
            <a:noFill/>
          </a:ln>
        </p:spPr>
        <p:txBody>
          <a:bodyPr anchorCtr="0" anchor="b" bIns="0" lIns="0" spcFirstLastPara="1" rIns="0" wrap="square" tIns="0">
            <a:noAutofit/>
          </a:bodyPr>
          <a:lstStyle>
            <a:lvl1pPr lvl="0" algn="l">
              <a:lnSpc>
                <a:spcPct val="107142"/>
              </a:lnSpc>
              <a:spcBef>
                <a:spcPts val="0"/>
              </a:spcBef>
              <a:spcAft>
                <a:spcPts val="0"/>
              </a:spcAft>
              <a:buClr>
                <a:schemeClr val="lt1"/>
              </a:buClr>
              <a:buSzPts val="4200"/>
              <a:buFont typeface="Roboto Medium"/>
              <a:buNone/>
              <a:defRPr b="0" i="0" sz="4200" cap="none">
                <a:solidFill>
                  <a:schemeClr val="lt1"/>
                </a:solidFill>
                <a:latin typeface="Roboto Medium"/>
                <a:ea typeface="Roboto Medium"/>
                <a:cs typeface="Roboto Medium"/>
                <a:sym typeface="Roboto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731" name="Google Shape;731;p57"/>
          <p:cNvCxnSpPr/>
          <p:nvPr/>
        </p:nvCxnSpPr>
        <p:spPr>
          <a:xfrm>
            <a:off x="531571" y="5487230"/>
            <a:ext cx="4526400" cy="0"/>
          </a:xfrm>
          <a:prstGeom prst="straightConnector1">
            <a:avLst/>
          </a:prstGeom>
          <a:noFill/>
          <a:ln cap="flat" cmpd="sng" w="9525">
            <a:solidFill>
              <a:schemeClr val="lt1"/>
            </a:solidFill>
            <a:prstDash val="solid"/>
            <a:miter lim="800000"/>
            <a:headEnd len="sm" w="sm" type="none"/>
            <a:tailEnd len="sm" w="sm" type="none"/>
          </a:ln>
        </p:spPr>
      </p:cxnSp>
      <p:cxnSp>
        <p:nvCxnSpPr>
          <p:cNvPr id="732" name="Google Shape;732;p57"/>
          <p:cNvCxnSpPr/>
          <p:nvPr/>
        </p:nvCxnSpPr>
        <p:spPr>
          <a:xfrm>
            <a:off x="531571" y="5859370"/>
            <a:ext cx="4526400" cy="0"/>
          </a:xfrm>
          <a:prstGeom prst="straightConnector1">
            <a:avLst/>
          </a:prstGeom>
          <a:noFill/>
          <a:ln cap="flat" cmpd="sng" w="9525">
            <a:solidFill>
              <a:schemeClr val="lt1"/>
            </a:solidFill>
            <a:prstDash val="solid"/>
            <a:miter lim="800000"/>
            <a:headEnd len="sm" w="sm" type="none"/>
            <a:tailEnd len="sm" w="sm" type="none"/>
          </a:ln>
        </p:spPr>
      </p:cxnSp>
      <p:sp>
        <p:nvSpPr>
          <p:cNvPr id="733" name="Google Shape;733;p57"/>
          <p:cNvSpPr txBox="1"/>
          <p:nvPr>
            <p:ph idx="2" type="body"/>
          </p:nvPr>
        </p:nvSpPr>
        <p:spPr>
          <a:xfrm>
            <a:off x="531571" y="5487230"/>
            <a:ext cx="4526400" cy="3720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b="1" i="0" sz="1400">
                <a:solidFill>
                  <a:schemeClr val="lt1"/>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800"/>
              <a:buNone/>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4" name="Google Shape;734;p57"/>
          <p:cNvSpPr txBox="1"/>
          <p:nvPr>
            <p:ph idx="3" type="body"/>
          </p:nvPr>
        </p:nvSpPr>
        <p:spPr>
          <a:xfrm>
            <a:off x="531571" y="5860135"/>
            <a:ext cx="4526400" cy="375000"/>
          </a:xfrm>
          <a:prstGeom prst="rect">
            <a:avLst/>
          </a:prstGeom>
          <a:noFill/>
          <a:ln>
            <a:noFill/>
          </a:ln>
        </p:spPr>
        <p:txBody>
          <a:bodyPr anchorCtr="0" anchor="t" bIns="0" lIns="0" spcFirstLastPara="1" rIns="0" wrap="square" tIns="155425">
            <a:noAutofit/>
          </a:bodyPr>
          <a:lstStyle>
            <a:lvl1pPr indent="-228600" lvl="0" marL="457200" algn="l">
              <a:lnSpc>
                <a:spcPct val="100000"/>
              </a:lnSpc>
              <a:spcBef>
                <a:spcPts val="0"/>
              </a:spcBef>
              <a:spcAft>
                <a:spcPts val="0"/>
              </a:spcAft>
              <a:buClr>
                <a:schemeClr val="lt1"/>
              </a:buClr>
              <a:buSzPts val="1400"/>
              <a:buNone/>
              <a:defRPr b="0" i="0" sz="1400">
                <a:solidFill>
                  <a:schemeClr val="lt1"/>
                </a:solidFill>
                <a:latin typeface="Roboto Medium"/>
                <a:ea typeface="Roboto Medium"/>
                <a:cs typeface="Roboto Medium"/>
                <a:sym typeface="Roboto Medium"/>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46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735" name="Shape 735"/>
        <p:cNvGrpSpPr/>
        <p:nvPr/>
      </p:nvGrpSpPr>
      <p:grpSpPr>
        <a:xfrm>
          <a:off x="0" y="0"/>
          <a:ext cx="0" cy="0"/>
          <a:chOff x="0" y="0"/>
          <a:chExt cx="0" cy="0"/>
        </a:xfrm>
      </p:grpSpPr>
      <p:sp>
        <p:nvSpPr>
          <p:cNvPr id="736" name="Google Shape;736;p58"/>
          <p:cNvSpPr/>
          <p:nvPr>
            <p:ph idx="2" type="tbl"/>
          </p:nvPr>
        </p:nvSpPr>
        <p:spPr>
          <a:xfrm>
            <a:off x="514350" y="2095499"/>
            <a:ext cx="5200800" cy="38481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Clr>
                <a:schemeClr val="dk1"/>
              </a:buClr>
              <a:buSzPts val="1800"/>
              <a:buFont typeface="Roboto"/>
              <a:buNone/>
              <a:defRPr b="0" i="0" sz="1800" u="none" cap="none" strike="noStrike">
                <a:solidFill>
                  <a:schemeClr val="dk1"/>
                </a:solidFill>
                <a:latin typeface="Roboto"/>
                <a:ea typeface="Roboto"/>
                <a:cs typeface="Roboto"/>
                <a:sym typeface="Roboto"/>
              </a:defRPr>
            </a:lvl1pPr>
            <a:lvl2pPr lvl="1" marR="0" algn="l">
              <a:spcBef>
                <a:spcPts val="0"/>
              </a:spcBef>
              <a:spcAft>
                <a:spcPts val="0"/>
              </a:spcAft>
              <a:buSzPts val="1400"/>
              <a:buNone/>
              <a:defRPr b="0" i="0" sz="1800" u="none" cap="none" strike="noStrike">
                <a:solidFill>
                  <a:schemeClr val="dk1"/>
                </a:solidFill>
                <a:latin typeface="Roboto"/>
                <a:ea typeface="Roboto"/>
                <a:cs typeface="Roboto"/>
                <a:sym typeface="Roboto"/>
              </a:defRPr>
            </a:lvl2pPr>
            <a:lvl3pPr lvl="2" marR="0" algn="l">
              <a:spcBef>
                <a:spcPts val="0"/>
              </a:spcBef>
              <a:spcAft>
                <a:spcPts val="0"/>
              </a:spcAft>
              <a:buSzPts val="1400"/>
              <a:buNone/>
              <a:defRPr b="0" i="0" sz="1800" u="none" cap="none" strike="noStrike">
                <a:solidFill>
                  <a:schemeClr val="dk1"/>
                </a:solidFill>
                <a:latin typeface="Roboto"/>
                <a:ea typeface="Roboto"/>
                <a:cs typeface="Roboto"/>
                <a:sym typeface="Roboto"/>
              </a:defRPr>
            </a:lvl3pPr>
            <a:lvl4pPr lvl="3" marR="0" algn="l">
              <a:spcBef>
                <a:spcPts val="0"/>
              </a:spcBef>
              <a:spcAft>
                <a:spcPts val="0"/>
              </a:spcAft>
              <a:buSzPts val="1400"/>
              <a:buNone/>
              <a:defRPr b="0" i="0" sz="1800" u="none" cap="none" strike="noStrike">
                <a:solidFill>
                  <a:schemeClr val="dk1"/>
                </a:solidFill>
                <a:latin typeface="Roboto"/>
                <a:ea typeface="Roboto"/>
                <a:cs typeface="Roboto"/>
                <a:sym typeface="Roboto"/>
              </a:defRPr>
            </a:lvl4pPr>
            <a:lvl5pPr lvl="4" marR="0" algn="l">
              <a:spcBef>
                <a:spcPts val="0"/>
              </a:spcBef>
              <a:spcAft>
                <a:spcPts val="0"/>
              </a:spcAft>
              <a:buSzPts val="1400"/>
              <a:buNone/>
              <a:defRPr b="0" i="0" sz="1800" u="none" cap="none" strike="noStrike">
                <a:solidFill>
                  <a:schemeClr val="dk1"/>
                </a:solidFill>
                <a:latin typeface="Roboto"/>
                <a:ea typeface="Roboto"/>
                <a:cs typeface="Roboto"/>
                <a:sym typeface="Roboto"/>
              </a:defRPr>
            </a:lvl5pPr>
            <a:lvl6pPr lvl="5" marR="0" algn="l">
              <a:spcBef>
                <a:spcPts val="0"/>
              </a:spcBef>
              <a:spcAft>
                <a:spcPts val="0"/>
              </a:spcAft>
              <a:buSzPts val="1400"/>
              <a:buNone/>
              <a:defRPr b="0" i="0" sz="1800" u="none" cap="none" strike="noStrike">
                <a:solidFill>
                  <a:schemeClr val="dk1"/>
                </a:solidFill>
                <a:latin typeface="Roboto"/>
                <a:ea typeface="Roboto"/>
                <a:cs typeface="Roboto"/>
                <a:sym typeface="Roboto"/>
              </a:defRPr>
            </a:lvl6pPr>
            <a:lvl7pPr lvl="6" marR="0" algn="l">
              <a:spcBef>
                <a:spcPts val="0"/>
              </a:spcBef>
              <a:spcAft>
                <a:spcPts val="0"/>
              </a:spcAft>
              <a:buSzPts val="1400"/>
              <a:buNone/>
              <a:defRPr b="0" i="0" sz="1800" u="none" cap="none" strike="noStrike">
                <a:solidFill>
                  <a:schemeClr val="dk1"/>
                </a:solidFill>
                <a:latin typeface="Roboto"/>
                <a:ea typeface="Roboto"/>
                <a:cs typeface="Roboto"/>
                <a:sym typeface="Roboto"/>
              </a:defRPr>
            </a:lvl7pPr>
            <a:lvl8pPr lvl="7" marR="0" algn="l">
              <a:spcBef>
                <a:spcPts val="0"/>
              </a:spcBef>
              <a:spcAft>
                <a:spcPts val="0"/>
              </a:spcAft>
              <a:buSzPts val="1400"/>
              <a:buNone/>
              <a:defRPr b="0" i="0" sz="1800" u="none" cap="none" strike="noStrike">
                <a:solidFill>
                  <a:schemeClr val="dk1"/>
                </a:solidFill>
                <a:latin typeface="Roboto"/>
                <a:ea typeface="Roboto"/>
                <a:cs typeface="Roboto"/>
                <a:sym typeface="Roboto"/>
              </a:defRPr>
            </a:lvl8pPr>
            <a:lvl9pPr lvl="8" marR="0" algn="l">
              <a:spcBef>
                <a:spcPts val="0"/>
              </a:spcBef>
              <a:spcAft>
                <a:spcPts val="0"/>
              </a:spcAft>
              <a:buSzPts val="1400"/>
              <a:buNone/>
              <a:defRPr b="0" i="0" sz="1800" u="none" cap="none" strike="noStrike">
                <a:solidFill>
                  <a:schemeClr val="dk1"/>
                </a:solidFill>
                <a:latin typeface="Roboto"/>
                <a:ea typeface="Roboto"/>
                <a:cs typeface="Roboto"/>
                <a:sym typeface="Roboto"/>
              </a:defRPr>
            </a:lvl9pPr>
          </a:lstStyle>
          <a:p/>
        </p:txBody>
      </p:sp>
      <p:sp>
        <p:nvSpPr>
          <p:cNvPr id="737" name="Google Shape;737;p58"/>
          <p:cNvSpPr txBox="1"/>
          <p:nvPr>
            <p:ph type="title"/>
          </p:nvPr>
        </p:nvSpPr>
        <p:spPr>
          <a:xfrm>
            <a:off x="514350" y="584367"/>
            <a:ext cx="5200800" cy="758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4000"/>
              <a:buFont typeface="Roboto Light"/>
              <a:buNone/>
              <a:defRPr sz="4000" cap="none">
                <a:latin typeface="Roboto Light"/>
                <a:ea typeface="Roboto Light"/>
                <a:cs typeface="Roboto Light"/>
                <a:sym typeface="Robo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8" name="Google Shape;738;p58"/>
          <p:cNvSpPr/>
          <p:nvPr>
            <p:ph idx="3" type="pic"/>
          </p:nvPr>
        </p:nvSpPr>
        <p:spPr>
          <a:xfrm>
            <a:off x="6105525" y="0"/>
            <a:ext cx="3038400" cy="6858000"/>
          </a:xfrm>
          <a:prstGeom prst="rect">
            <a:avLst/>
          </a:prstGeom>
          <a:solidFill>
            <a:srgbClr val="F6F4F1"/>
          </a:solid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1/3 Page Image">
  <p:cSld name="Title Text 1/3 Page Image">
    <p:spTree>
      <p:nvGrpSpPr>
        <p:cNvPr id="739" name="Shape 739"/>
        <p:cNvGrpSpPr/>
        <p:nvPr/>
      </p:nvGrpSpPr>
      <p:grpSpPr>
        <a:xfrm>
          <a:off x="0" y="0"/>
          <a:ext cx="0" cy="0"/>
          <a:chOff x="0" y="0"/>
          <a:chExt cx="0" cy="0"/>
        </a:xfrm>
      </p:grpSpPr>
      <p:sp>
        <p:nvSpPr>
          <p:cNvPr id="740" name="Google Shape;740;p59"/>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1" name="Google Shape;741;p59"/>
          <p:cNvSpPr txBox="1"/>
          <p:nvPr>
            <p:ph idx="1" type="body"/>
          </p:nvPr>
        </p:nvSpPr>
        <p:spPr>
          <a:xfrm>
            <a:off x="514350" y="1066800"/>
            <a:ext cx="52008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2" name="Google Shape;742;p59"/>
          <p:cNvSpPr txBox="1"/>
          <p:nvPr>
            <p:ph idx="2" type="body"/>
          </p:nvPr>
        </p:nvSpPr>
        <p:spPr>
          <a:xfrm>
            <a:off x="514350" y="2326140"/>
            <a:ext cx="5200800" cy="38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3" name="Google Shape;743;p59"/>
          <p:cNvSpPr txBox="1"/>
          <p:nvPr>
            <p:ph idx="3" type="body"/>
          </p:nvPr>
        </p:nvSpPr>
        <p:spPr>
          <a:xfrm>
            <a:off x="516117" y="6209517"/>
            <a:ext cx="52008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4" name="Google Shape;744;p59"/>
          <p:cNvSpPr/>
          <p:nvPr>
            <p:ph idx="4" type="pic"/>
          </p:nvPr>
        </p:nvSpPr>
        <p:spPr>
          <a:xfrm>
            <a:off x="6115050" y="540902"/>
            <a:ext cx="3029100" cy="6317100"/>
          </a:xfrm>
          <a:prstGeom prst="rect">
            <a:avLst/>
          </a:prstGeom>
          <a:no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wo Headers, Two Bullets">
  <p:cSld name="Title Two Headers, Two Bullets">
    <p:spTree>
      <p:nvGrpSpPr>
        <p:cNvPr id="745" name="Shape 745"/>
        <p:cNvGrpSpPr/>
        <p:nvPr/>
      </p:nvGrpSpPr>
      <p:grpSpPr>
        <a:xfrm>
          <a:off x="0" y="0"/>
          <a:ext cx="0" cy="0"/>
          <a:chOff x="0" y="0"/>
          <a:chExt cx="0" cy="0"/>
        </a:xfrm>
      </p:grpSpPr>
      <p:sp>
        <p:nvSpPr>
          <p:cNvPr id="746" name="Google Shape;746;p60"/>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7" name="Google Shape;747;p60"/>
          <p:cNvSpPr txBox="1"/>
          <p:nvPr>
            <p:ph idx="1" type="body"/>
          </p:nvPr>
        </p:nvSpPr>
        <p:spPr>
          <a:xfrm>
            <a:off x="514349" y="1066800"/>
            <a:ext cx="73152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8" name="Google Shape;748;p60"/>
          <p:cNvSpPr txBox="1"/>
          <p:nvPr>
            <p:ph idx="2" type="body"/>
          </p:nvPr>
        </p:nvSpPr>
        <p:spPr>
          <a:xfrm>
            <a:off x="513627" y="2177143"/>
            <a:ext cx="3715500" cy="3901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9" name="Google Shape;749;p60"/>
          <p:cNvSpPr txBox="1"/>
          <p:nvPr>
            <p:ph idx="3" type="body"/>
          </p:nvPr>
        </p:nvSpPr>
        <p:spPr>
          <a:xfrm>
            <a:off x="4895360" y="2177143"/>
            <a:ext cx="3715500" cy="3901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0" name="Google Shape;750;p60"/>
          <p:cNvSpPr txBox="1"/>
          <p:nvPr>
            <p:ph idx="4" type="body"/>
          </p:nvPr>
        </p:nvSpPr>
        <p:spPr>
          <a:xfrm>
            <a:off x="516115" y="6209517"/>
            <a:ext cx="73176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46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option 2 – Contact info" showMasterSp="0">
  <p:cSld name="Thank you option 2 – Contact info">
    <p:bg>
      <p:bgPr>
        <a:solidFill>
          <a:schemeClr val="dk1"/>
        </a:solidFill>
      </p:bgPr>
    </p:bg>
    <p:spTree>
      <p:nvGrpSpPr>
        <p:cNvPr id="751" name="Shape 751"/>
        <p:cNvGrpSpPr/>
        <p:nvPr/>
      </p:nvGrpSpPr>
      <p:grpSpPr>
        <a:xfrm>
          <a:off x="0" y="0"/>
          <a:ext cx="0" cy="0"/>
          <a:chOff x="0" y="0"/>
          <a:chExt cx="0" cy="0"/>
        </a:xfrm>
      </p:grpSpPr>
      <p:pic>
        <p:nvPicPr>
          <p:cNvPr id="752" name="Google Shape;752;p61"/>
          <p:cNvPicPr preferRelativeResize="0"/>
          <p:nvPr/>
        </p:nvPicPr>
        <p:blipFill rotWithShape="1">
          <a:blip r:embed="rId2">
            <a:alphaModFix/>
          </a:blip>
          <a:srcRect b="0" l="0" r="0" t="0"/>
          <a:stretch/>
        </p:blipFill>
        <p:spPr>
          <a:xfrm>
            <a:off x="763910" y="5051436"/>
            <a:ext cx="2023949" cy="309545"/>
          </a:xfrm>
          <a:prstGeom prst="rect">
            <a:avLst/>
          </a:prstGeom>
          <a:noFill/>
          <a:ln>
            <a:noFill/>
          </a:ln>
        </p:spPr>
      </p:pic>
      <p:sp>
        <p:nvSpPr>
          <p:cNvPr id="753" name="Google Shape;753;p61"/>
          <p:cNvSpPr txBox="1"/>
          <p:nvPr>
            <p:ph type="title"/>
          </p:nvPr>
        </p:nvSpPr>
        <p:spPr>
          <a:xfrm>
            <a:off x="740215" y="2333973"/>
            <a:ext cx="3709500" cy="19491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6500"/>
              <a:buFont typeface="Roboto Light"/>
              <a:buNone/>
              <a:defRPr sz="6500" cap="none">
                <a:solidFill>
                  <a:schemeClr val="lt1"/>
                </a:solidFill>
                <a:latin typeface="Roboto Light"/>
                <a:ea typeface="Roboto Light"/>
                <a:cs typeface="Roboto Light"/>
                <a:sym typeface="Robo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4" name="Google Shape;754;p61"/>
          <p:cNvSpPr txBox="1"/>
          <p:nvPr>
            <p:ph idx="1" type="body"/>
          </p:nvPr>
        </p:nvSpPr>
        <p:spPr>
          <a:xfrm>
            <a:off x="6411684" y="1179967"/>
            <a:ext cx="1933500" cy="3017700"/>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lt1"/>
              </a:buClr>
              <a:buSzPts val="1400"/>
              <a:buNone/>
              <a:defRPr b="1" sz="1400">
                <a:solidFill>
                  <a:schemeClr val="lt1"/>
                </a:solidFill>
              </a:defRPr>
            </a:lvl1pPr>
            <a:lvl2pPr indent="-228600" lvl="1" marL="914400" algn="l">
              <a:lnSpc>
                <a:spcPct val="100000"/>
              </a:lnSpc>
              <a:spcBef>
                <a:spcPts val="0"/>
              </a:spcBef>
              <a:spcAft>
                <a:spcPts val="0"/>
              </a:spcAft>
              <a:buClr>
                <a:schemeClr val="lt1"/>
              </a:buClr>
              <a:buSzPts val="1400"/>
              <a:buNone/>
              <a:defRPr sz="1400">
                <a:solidFill>
                  <a:schemeClr val="lt1"/>
                </a:solidFill>
              </a:defRPr>
            </a:lvl2pPr>
            <a:lvl3pPr indent="-342900" lvl="2" marL="1371600" algn="l">
              <a:lnSpc>
                <a:spcPct val="100000"/>
              </a:lnSpc>
              <a:spcBef>
                <a:spcPts val="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55" name="Google Shape;755;p61"/>
          <p:cNvGrpSpPr/>
          <p:nvPr/>
        </p:nvGrpSpPr>
        <p:grpSpPr>
          <a:xfrm>
            <a:off x="740221" y="4953000"/>
            <a:ext cx="7640003" cy="609600"/>
            <a:chOff x="701029" y="5210592"/>
            <a:chExt cx="11320200" cy="609600"/>
          </a:xfrm>
        </p:grpSpPr>
        <p:cxnSp>
          <p:nvCxnSpPr>
            <p:cNvPr id="756" name="Google Shape;756;p61"/>
            <p:cNvCxnSpPr/>
            <p:nvPr/>
          </p:nvCxnSpPr>
          <p:spPr>
            <a:xfrm>
              <a:off x="701029" y="5820192"/>
              <a:ext cx="11320200" cy="0"/>
            </a:xfrm>
            <a:prstGeom prst="straightConnector1">
              <a:avLst/>
            </a:prstGeom>
            <a:noFill/>
            <a:ln cap="flat" cmpd="sng" w="9525">
              <a:solidFill>
                <a:schemeClr val="lt1">
                  <a:alpha val="69800"/>
                </a:schemeClr>
              </a:solidFill>
              <a:prstDash val="solid"/>
              <a:miter lim="800000"/>
              <a:headEnd len="sm" w="sm" type="none"/>
              <a:tailEnd len="sm" w="sm" type="none"/>
            </a:ln>
          </p:spPr>
        </p:cxnSp>
        <p:cxnSp>
          <p:nvCxnSpPr>
            <p:cNvPr id="757" name="Google Shape;757;p61"/>
            <p:cNvCxnSpPr/>
            <p:nvPr/>
          </p:nvCxnSpPr>
          <p:spPr>
            <a:xfrm>
              <a:off x="701029" y="5210592"/>
              <a:ext cx="11320200" cy="0"/>
            </a:xfrm>
            <a:prstGeom prst="straightConnector1">
              <a:avLst/>
            </a:prstGeom>
            <a:noFill/>
            <a:ln cap="flat" cmpd="sng" w="9525">
              <a:solidFill>
                <a:schemeClr val="lt1">
                  <a:alpha val="69800"/>
                </a:schemeClr>
              </a:solidFill>
              <a:prstDash val="solid"/>
              <a:miter lim="800000"/>
              <a:headEnd len="sm" w="sm" type="none"/>
              <a:tailEnd len="sm" w="sm" type="none"/>
            </a:ln>
          </p:spPr>
        </p:cxnSp>
      </p:grpSp>
      <p:pic>
        <p:nvPicPr>
          <p:cNvPr id="758" name="Google Shape;758;p61"/>
          <p:cNvPicPr preferRelativeResize="0"/>
          <p:nvPr/>
        </p:nvPicPr>
        <p:blipFill rotWithShape="1">
          <a:blip r:embed="rId3">
            <a:alphaModFix/>
          </a:blip>
          <a:srcRect b="0" l="0" r="0" t="0"/>
          <a:stretch/>
        </p:blipFill>
        <p:spPr>
          <a:xfrm>
            <a:off x="6013815" y="5794248"/>
            <a:ext cx="2272938" cy="397765"/>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Image" showMasterSp="0">
  <p:cSld name="Cover with Image">
    <p:bg>
      <p:bgPr>
        <a:blipFill>
          <a:blip r:embed="rId2">
            <a:alphaModFix/>
          </a:blip>
          <a:stretch>
            <a:fillRect/>
          </a:stretch>
        </a:blipFill>
      </p:bgPr>
    </p:bg>
    <p:spTree>
      <p:nvGrpSpPr>
        <p:cNvPr id="759" name="Shape 759"/>
        <p:cNvGrpSpPr/>
        <p:nvPr/>
      </p:nvGrpSpPr>
      <p:grpSpPr>
        <a:xfrm>
          <a:off x="0" y="0"/>
          <a:ext cx="0" cy="0"/>
          <a:chOff x="0" y="0"/>
          <a:chExt cx="0" cy="0"/>
        </a:xfrm>
      </p:grpSpPr>
      <p:sp>
        <p:nvSpPr>
          <p:cNvPr id="760" name="Google Shape;760;p62"/>
          <p:cNvSpPr/>
          <p:nvPr/>
        </p:nvSpPr>
        <p:spPr>
          <a:xfrm>
            <a:off x="0" y="0"/>
            <a:ext cx="9144000" cy="6858000"/>
          </a:xfrm>
          <a:prstGeom prst="rect">
            <a:avLst/>
          </a:prstGeom>
          <a:solidFill>
            <a:srgbClr val="000000">
              <a:alpha val="498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600" u="none" cap="none" strike="noStrike">
              <a:solidFill>
                <a:schemeClr val="lt1"/>
              </a:solidFill>
              <a:latin typeface="Roboto"/>
              <a:ea typeface="Roboto"/>
              <a:cs typeface="Roboto"/>
              <a:sym typeface="Roboto"/>
            </a:endParaRPr>
          </a:p>
        </p:txBody>
      </p:sp>
      <p:pic>
        <p:nvPicPr>
          <p:cNvPr id="761" name="Google Shape;761;p62"/>
          <p:cNvPicPr preferRelativeResize="0"/>
          <p:nvPr/>
        </p:nvPicPr>
        <p:blipFill rotWithShape="1">
          <a:blip r:embed="rId3">
            <a:alphaModFix/>
          </a:blip>
          <a:srcRect b="0" l="0" r="0" t="0"/>
          <a:stretch/>
        </p:blipFill>
        <p:spPr>
          <a:xfrm>
            <a:off x="215308" y="594703"/>
            <a:ext cx="1872369" cy="274321"/>
          </a:xfrm>
          <a:prstGeom prst="rect">
            <a:avLst/>
          </a:prstGeom>
          <a:noFill/>
          <a:ln>
            <a:noFill/>
          </a:ln>
        </p:spPr>
      </p:pic>
      <p:sp>
        <p:nvSpPr>
          <p:cNvPr id="762" name="Google Shape;762;p62"/>
          <p:cNvSpPr txBox="1"/>
          <p:nvPr>
            <p:ph idx="1" type="body"/>
          </p:nvPr>
        </p:nvSpPr>
        <p:spPr>
          <a:xfrm>
            <a:off x="523597" y="4783408"/>
            <a:ext cx="4526400" cy="599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EDECEB"/>
              </a:buClr>
              <a:buSzPts val="2000"/>
              <a:buNone/>
              <a:defRPr b="0" sz="2000">
                <a:solidFill>
                  <a:srgbClr val="EDECEB"/>
                </a:solidFill>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3" name="Google Shape;763;p62"/>
          <p:cNvSpPr txBox="1"/>
          <p:nvPr>
            <p:ph type="title"/>
          </p:nvPr>
        </p:nvSpPr>
        <p:spPr>
          <a:xfrm>
            <a:off x="523596" y="1809062"/>
            <a:ext cx="4526400" cy="2866500"/>
          </a:xfrm>
          <a:prstGeom prst="rect">
            <a:avLst/>
          </a:prstGeom>
          <a:noFill/>
          <a:ln>
            <a:noFill/>
          </a:ln>
        </p:spPr>
        <p:txBody>
          <a:bodyPr anchorCtr="0" anchor="b" bIns="0" lIns="0" spcFirstLastPara="1" rIns="0" wrap="square" tIns="0">
            <a:noAutofit/>
          </a:bodyPr>
          <a:lstStyle>
            <a:lvl1pPr lvl="0" algn="l">
              <a:lnSpc>
                <a:spcPct val="107142"/>
              </a:lnSpc>
              <a:spcBef>
                <a:spcPts val="0"/>
              </a:spcBef>
              <a:spcAft>
                <a:spcPts val="0"/>
              </a:spcAft>
              <a:buClr>
                <a:schemeClr val="lt1"/>
              </a:buClr>
              <a:buSzPts val="4200"/>
              <a:buFont typeface="Roboto Medium"/>
              <a:buNone/>
              <a:defRPr b="0" i="0" sz="4200" cap="none">
                <a:solidFill>
                  <a:schemeClr val="lt1"/>
                </a:solidFill>
                <a:latin typeface="Roboto Medium"/>
                <a:ea typeface="Roboto Medium"/>
                <a:cs typeface="Roboto Medium"/>
                <a:sym typeface="Roboto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764" name="Google Shape;764;p62"/>
          <p:cNvCxnSpPr/>
          <p:nvPr/>
        </p:nvCxnSpPr>
        <p:spPr>
          <a:xfrm>
            <a:off x="531571" y="5487230"/>
            <a:ext cx="4526400" cy="0"/>
          </a:xfrm>
          <a:prstGeom prst="straightConnector1">
            <a:avLst/>
          </a:prstGeom>
          <a:noFill/>
          <a:ln cap="flat" cmpd="sng" w="9525">
            <a:solidFill>
              <a:schemeClr val="lt1"/>
            </a:solidFill>
            <a:prstDash val="solid"/>
            <a:miter lim="800000"/>
            <a:headEnd len="sm" w="sm" type="none"/>
            <a:tailEnd len="sm" w="sm" type="none"/>
          </a:ln>
        </p:spPr>
      </p:cxnSp>
      <p:cxnSp>
        <p:nvCxnSpPr>
          <p:cNvPr id="765" name="Google Shape;765;p62"/>
          <p:cNvCxnSpPr/>
          <p:nvPr/>
        </p:nvCxnSpPr>
        <p:spPr>
          <a:xfrm>
            <a:off x="531571" y="5859370"/>
            <a:ext cx="4526400" cy="0"/>
          </a:xfrm>
          <a:prstGeom prst="straightConnector1">
            <a:avLst/>
          </a:prstGeom>
          <a:noFill/>
          <a:ln cap="flat" cmpd="sng" w="9525">
            <a:solidFill>
              <a:schemeClr val="lt1"/>
            </a:solidFill>
            <a:prstDash val="solid"/>
            <a:miter lim="800000"/>
            <a:headEnd len="sm" w="sm" type="none"/>
            <a:tailEnd len="sm" w="sm" type="none"/>
          </a:ln>
        </p:spPr>
      </p:cxnSp>
      <p:sp>
        <p:nvSpPr>
          <p:cNvPr id="766" name="Google Shape;766;p62"/>
          <p:cNvSpPr txBox="1"/>
          <p:nvPr>
            <p:ph idx="2" type="body"/>
          </p:nvPr>
        </p:nvSpPr>
        <p:spPr>
          <a:xfrm>
            <a:off x="531571" y="5487230"/>
            <a:ext cx="4526400" cy="3720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b="1" i="0" sz="1400">
                <a:solidFill>
                  <a:schemeClr val="lt1"/>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800"/>
              <a:buNone/>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7" name="Google Shape;767;p62"/>
          <p:cNvSpPr txBox="1"/>
          <p:nvPr>
            <p:ph idx="3" type="body"/>
          </p:nvPr>
        </p:nvSpPr>
        <p:spPr>
          <a:xfrm>
            <a:off x="531571" y="5860135"/>
            <a:ext cx="4526400" cy="375000"/>
          </a:xfrm>
          <a:prstGeom prst="rect">
            <a:avLst/>
          </a:prstGeom>
          <a:noFill/>
          <a:ln>
            <a:noFill/>
          </a:ln>
        </p:spPr>
        <p:txBody>
          <a:bodyPr anchorCtr="0" anchor="t" bIns="0" lIns="0" spcFirstLastPara="1" rIns="0" wrap="square" tIns="155425">
            <a:noAutofit/>
          </a:bodyPr>
          <a:lstStyle>
            <a:lvl1pPr indent="-228600" lvl="0" marL="457200" algn="l">
              <a:lnSpc>
                <a:spcPct val="100000"/>
              </a:lnSpc>
              <a:spcBef>
                <a:spcPts val="0"/>
              </a:spcBef>
              <a:spcAft>
                <a:spcPts val="0"/>
              </a:spcAft>
              <a:buClr>
                <a:schemeClr val="lt1"/>
              </a:buClr>
              <a:buSzPts val="1400"/>
              <a:buNone/>
              <a:defRPr b="0" i="0" sz="1400">
                <a:solidFill>
                  <a:schemeClr val="lt1"/>
                </a:solidFill>
                <a:latin typeface="Roboto Medium"/>
                <a:ea typeface="Roboto Medium"/>
                <a:cs typeface="Roboto Medium"/>
                <a:sym typeface="Roboto Medium"/>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46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Orange" showMasterSp="0">
  <p:cSld name="Cover Orange">
    <p:bg>
      <p:bgPr>
        <a:solidFill>
          <a:schemeClr val="dk2"/>
        </a:solidFill>
      </p:bgPr>
    </p:bg>
    <p:spTree>
      <p:nvGrpSpPr>
        <p:cNvPr id="768" name="Shape 768"/>
        <p:cNvGrpSpPr/>
        <p:nvPr/>
      </p:nvGrpSpPr>
      <p:grpSpPr>
        <a:xfrm>
          <a:off x="0" y="0"/>
          <a:ext cx="0" cy="0"/>
          <a:chOff x="0" y="0"/>
          <a:chExt cx="0" cy="0"/>
        </a:xfrm>
      </p:grpSpPr>
      <p:sp>
        <p:nvSpPr>
          <p:cNvPr id="769" name="Google Shape;769;p63"/>
          <p:cNvSpPr txBox="1"/>
          <p:nvPr>
            <p:ph type="title"/>
          </p:nvPr>
        </p:nvSpPr>
        <p:spPr>
          <a:xfrm>
            <a:off x="740664" y="768096"/>
            <a:ext cx="6240900" cy="1673400"/>
          </a:xfrm>
          <a:prstGeom prst="rect">
            <a:avLst/>
          </a:prstGeom>
          <a:noFill/>
          <a:ln>
            <a:noFill/>
          </a:ln>
        </p:spPr>
        <p:txBody>
          <a:bodyPr anchorCtr="0" anchor="b" bIns="45700" lIns="0" spcFirstLastPara="1" rIns="0" wrap="square" tIns="45700">
            <a:noAutofit/>
          </a:bodyPr>
          <a:lstStyle>
            <a:lvl1pPr lvl="0" marR="0" algn="l">
              <a:lnSpc>
                <a:spcPct val="100000"/>
              </a:lnSpc>
              <a:spcBef>
                <a:spcPts val="0"/>
              </a:spcBef>
              <a:spcAft>
                <a:spcPts val="0"/>
              </a:spcAft>
              <a:buClr>
                <a:schemeClr val="dk2"/>
              </a:buClr>
              <a:buSzPts val="4000"/>
              <a:buFont typeface="Arial"/>
              <a:buNone/>
              <a:defRPr b="0" i="0" sz="4000" cap="none">
                <a:solidFill>
                  <a:schemeClr val="lt1"/>
                </a:solidFill>
                <a:latin typeface="Roboto Light"/>
                <a:ea typeface="Roboto Light"/>
                <a:cs typeface="Roboto Light"/>
                <a:sym typeface="Roboto Light"/>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0" name="Google Shape;770;p63"/>
          <p:cNvSpPr txBox="1"/>
          <p:nvPr>
            <p:ph idx="1" type="body"/>
          </p:nvPr>
        </p:nvSpPr>
        <p:spPr>
          <a:xfrm>
            <a:off x="742950" y="2685843"/>
            <a:ext cx="6255900" cy="5997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rgbClr val="EDECEB"/>
              </a:buClr>
              <a:buSzPts val="2000"/>
              <a:buNone/>
              <a:defRPr b="1" sz="2000">
                <a:solidFill>
                  <a:srgbClr val="EDECEB"/>
                </a:solidFill>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1" name="Google Shape;771;p63"/>
          <p:cNvSpPr txBox="1"/>
          <p:nvPr>
            <p:ph idx="2" type="body"/>
          </p:nvPr>
        </p:nvSpPr>
        <p:spPr>
          <a:xfrm>
            <a:off x="742950" y="3501939"/>
            <a:ext cx="3886800" cy="327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b="1" i="0" sz="1400">
                <a:solidFill>
                  <a:schemeClr val="lt1"/>
                </a:solidFill>
                <a:latin typeface="Roboto"/>
                <a:ea typeface="Roboto"/>
                <a:cs typeface="Roboto"/>
                <a:sym typeface="Roboto"/>
              </a:defRPr>
            </a:lvl1pPr>
            <a:lvl2pPr indent="-228600" lvl="1" marL="914400" algn="l">
              <a:lnSpc>
                <a:spcPct val="100000"/>
              </a:lnSpc>
              <a:spcBef>
                <a:spcPts val="1000"/>
              </a:spcBef>
              <a:spcAft>
                <a:spcPts val="0"/>
              </a:spcAft>
              <a:buClr>
                <a:schemeClr val="lt1"/>
              </a:buClr>
              <a:buSzPts val="1800"/>
              <a:buNone/>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2" name="Google Shape;772;p63"/>
          <p:cNvSpPr txBox="1"/>
          <p:nvPr>
            <p:ph idx="3" type="body"/>
          </p:nvPr>
        </p:nvSpPr>
        <p:spPr>
          <a:xfrm>
            <a:off x="742950" y="3875868"/>
            <a:ext cx="3886200" cy="772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b="0" i="0" sz="1400">
                <a:solidFill>
                  <a:schemeClr val="lt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773" name="Google Shape;773;p63"/>
          <p:cNvCxnSpPr/>
          <p:nvPr/>
        </p:nvCxnSpPr>
        <p:spPr>
          <a:xfrm>
            <a:off x="742949" y="3310253"/>
            <a:ext cx="7681200" cy="0"/>
          </a:xfrm>
          <a:prstGeom prst="straightConnector1">
            <a:avLst/>
          </a:prstGeom>
          <a:noFill/>
          <a:ln cap="flat" cmpd="sng" w="9525">
            <a:solidFill>
              <a:schemeClr val="lt1"/>
            </a:solidFill>
            <a:prstDash val="solid"/>
            <a:miter lim="800000"/>
            <a:headEnd len="sm" w="sm" type="none"/>
            <a:tailEnd len="sm" w="sm" type="none"/>
          </a:ln>
        </p:spPr>
      </p:cxnSp>
      <p:cxnSp>
        <p:nvCxnSpPr>
          <p:cNvPr id="774" name="Google Shape;774;p63"/>
          <p:cNvCxnSpPr/>
          <p:nvPr/>
        </p:nvCxnSpPr>
        <p:spPr>
          <a:xfrm>
            <a:off x="742949" y="2657110"/>
            <a:ext cx="7681200" cy="0"/>
          </a:xfrm>
          <a:prstGeom prst="straightConnector1">
            <a:avLst/>
          </a:prstGeom>
          <a:noFill/>
          <a:ln cap="flat" cmpd="sng" w="9525">
            <a:solidFill>
              <a:schemeClr val="lt1"/>
            </a:solidFill>
            <a:prstDash val="solid"/>
            <a:miter lim="800000"/>
            <a:headEnd len="sm" w="sm" type="none"/>
            <a:tailEnd len="sm" w="sm" type="none"/>
          </a:ln>
        </p:spPr>
      </p:cxnSp>
      <p:pic>
        <p:nvPicPr>
          <p:cNvPr id="775" name="Google Shape;775;p63"/>
          <p:cNvPicPr preferRelativeResize="0"/>
          <p:nvPr/>
        </p:nvPicPr>
        <p:blipFill rotWithShape="1">
          <a:blip r:embed="rId2">
            <a:alphaModFix/>
          </a:blip>
          <a:srcRect b="0" l="0" r="0" t="0"/>
          <a:stretch/>
        </p:blipFill>
        <p:spPr>
          <a:xfrm>
            <a:off x="6013815" y="5794248"/>
            <a:ext cx="2272938" cy="39776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imary Divider" showMasterSp="0">
  <p:cSld name="Primary Divider">
    <p:bg>
      <p:bgPr>
        <a:blipFill>
          <a:blip r:embed="rId2">
            <a:alphaModFix/>
          </a:blip>
          <a:stretch>
            <a:fillRect/>
          </a:stretch>
        </a:blipFill>
      </p:bgPr>
    </p:bg>
    <p:spTree>
      <p:nvGrpSpPr>
        <p:cNvPr id="776" name="Shape 776"/>
        <p:cNvGrpSpPr/>
        <p:nvPr/>
      </p:nvGrpSpPr>
      <p:grpSpPr>
        <a:xfrm>
          <a:off x="0" y="0"/>
          <a:ext cx="0" cy="0"/>
          <a:chOff x="0" y="0"/>
          <a:chExt cx="0" cy="0"/>
        </a:xfrm>
      </p:grpSpPr>
      <p:sp>
        <p:nvSpPr>
          <p:cNvPr id="777" name="Google Shape;777;p64"/>
          <p:cNvSpPr/>
          <p:nvPr/>
        </p:nvSpPr>
        <p:spPr>
          <a:xfrm>
            <a:off x="0" y="0"/>
            <a:ext cx="9144000" cy="6858000"/>
          </a:xfrm>
          <a:prstGeom prst="rect">
            <a:avLst/>
          </a:prstGeom>
          <a:solidFill>
            <a:srgbClr val="7C746F">
              <a:alpha val="549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600" u="none" cap="none" strike="noStrike">
              <a:solidFill>
                <a:schemeClr val="lt1"/>
              </a:solidFill>
              <a:latin typeface="Roboto"/>
              <a:ea typeface="Roboto"/>
              <a:cs typeface="Roboto"/>
              <a:sym typeface="Roboto"/>
            </a:endParaRPr>
          </a:p>
        </p:txBody>
      </p:sp>
      <p:sp>
        <p:nvSpPr>
          <p:cNvPr id="778" name="Google Shape;778;p64"/>
          <p:cNvSpPr txBox="1"/>
          <p:nvPr>
            <p:ph type="title"/>
          </p:nvPr>
        </p:nvSpPr>
        <p:spPr>
          <a:xfrm>
            <a:off x="914400" y="2247984"/>
            <a:ext cx="7715100" cy="877200"/>
          </a:xfrm>
          <a:prstGeom prst="rect">
            <a:avLst/>
          </a:prstGeom>
          <a:noFill/>
          <a:ln>
            <a:noFill/>
          </a:ln>
        </p:spPr>
        <p:txBody>
          <a:bodyPr anchorCtr="0" anchor="t" bIns="45700" lIns="0" spcFirstLastPara="1" rIns="0" wrap="square" tIns="45700">
            <a:noAutofit/>
          </a:bodyPr>
          <a:lstStyle>
            <a:lvl1pPr lvl="0" algn="l">
              <a:lnSpc>
                <a:spcPct val="100000"/>
              </a:lnSpc>
              <a:spcBef>
                <a:spcPts val="600"/>
              </a:spcBef>
              <a:spcAft>
                <a:spcPts val="0"/>
              </a:spcAft>
              <a:buClr>
                <a:schemeClr val="lt1"/>
              </a:buClr>
              <a:buSzPts val="4500"/>
              <a:buFont typeface="Roboto Light"/>
              <a:buNone/>
              <a:defRPr sz="4500" cap="none">
                <a:solidFill>
                  <a:schemeClr val="lt1"/>
                </a:solidFill>
                <a:latin typeface="Roboto Light"/>
                <a:ea typeface="Roboto Light"/>
                <a:cs typeface="Roboto Light"/>
                <a:sym typeface="Roboto Light"/>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9" name="Google Shape;779;p64"/>
          <p:cNvSpPr txBox="1"/>
          <p:nvPr>
            <p:ph idx="1" type="body"/>
          </p:nvPr>
        </p:nvSpPr>
        <p:spPr>
          <a:xfrm>
            <a:off x="914400" y="3124200"/>
            <a:ext cx="77151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rgbClr val="EDECEB"/>
              </a:buClr>
              <a:buSzPts val="2200"/>
              <a:buNone/>
              <a:defRPr b="1" sz="2200">
                <a:solidFill>
                  <a:srgbClr val="EDECEB"/>
                </a:solidFill>
              </a:defRPr>
            </a:lvl1pPr>
            <a:lvl2pPr indent="-228600" lvl="1" marL="914400" algn="l">
              <a:lnSpc>
                <a:spcPct val="100000"/>
              </a:lnSpc>
              <a:spcBef>
                <a:spcPts val="1000"/>
              </a:spcBef>
              <a:spcAft>
                <a:spcPts val="0"/>
              </a:spcAft>
              <a:buClr>
                <a:srgbClr val="8D8D8D"/>
              </a:buClr>
              <a:buSzPts val="2000"/>
              <a:buNone/>
              <a:defRPr sz="2000">
                <a:solidFill>
                  <a:srgbClr val="8D8D8D"/>
                </a:solidFill>
              </a:defRPr>
            </a:lvl2pPr>
            <a:lvl3pPr indent="-228600" lvl="2" marL="1371600" algn="l">
              <a:lnSpc>
                <a:spcPct val="100000"/>
              </a:lnSpc>
              <a:spcBef>
                <a:spcPts val="600"/>
              </a:spcBef>
              <a:spcAft>
                <a:spcPts val="0"/>
              </a:spcAft>
              <a:buClr>
                <a:srgbClr val="8D8D8D"/>
              </a:buClr>
              <a:buSzPts val="1800"/>
              <a:buNone/>
              <a:defRPr sz="1800">
                <a:solidFill>
                  <a:srgbClr val="8D8D8D"/>
                </a:solidFill>
              </a:defRPr>
            </a:lvl3pPr>
            <a:lvl4pPr indent="-228600" lvl="3" marL="1828800" algn="l">
              <a:lnSpc>
                <a:spcPct val="100000"/>
              </a:lnSpc>
              <a:spcBef>
                <a:spcPts val="600"/>
              </a:spcBef>
              <a:spcAft>
                <a:spcPts val="0"/>
              </a:spcAft>
              <a:buClr>
                <a:srgbClr val="8D8D8D"/>
              </a:buClr>
              <a:buSzPts val="1600"/>
              <a:buNone/>
              <a:defRPr sz="1600">
                <a:solidFill>
                  <a:srgbClr val="8D8D8D"/>
                </a:solidFill>
              </a:defRPr>
            </a:lvl4pPr>
            <a:lvl5pPr indent="-228600" lvl="4" marL="2286000" algn="l">
              <a:lnSpc>
                <a:spcPct val="100000"/>
              </a:lnSpc>
              <a:spcBef>
                <a:spcPts val="600"/>
              </a:spcBef>
              <a:spcAft>
                <a:spcPts val="0"/>
              </a:spcAft>
              <a:buClr>
                <a:srgbClr val="8D8D8D"/>
              </a:buClr>
              <a:buSzPts val="1600"/>
              <a:buNone/>
              <a:defRPr sz="1600">
                <a:solidFill>
                  <a:srgbClr val="8D8D8D"/>
                </a:solidFill>
              </a:defRPr>
            </a:lvl5pPr>
            <a:lvl6pPr indent="-228600" lvl="5" marL="2743200" algn="l">
              <a:lnSpc>
                <a:spcPct val="90000"/>
              </a:lnSpc>
              <a:spcBef>
                <a:spcPts val="6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cxnSp>
        <p:nvCxnSpPr>
          <p:cNvPr id="780" name="Google Shape;780;p64"/>
          <p:cNvCxnSpPr/>
          <p:nvPr/>
        </p:nvCxnSpPr>
        <p:spPr>
          <a:xfrm>
            <a:off x="914400" y="2180803"/>
            <a:ext cx="8229600" cy="0"/>
          </a:xfrm>
          <a:prstGeom prst="straightConnector1">
            <a:avLst/>
          </a:prstGeom>
          <a:solidFill>
            <a:schemeClr val="accent1"/>
          </a:solidFill>
          <a:ln cap="flat" cmpd="sng" w="9525">
            <a:solidFill>
              <a:schemeClr val="lt1"/>
            </a:solidFill>
            <a:prstDash val="solid"/>
            <a:round/>
            <a:headEnd len="sm" w="sm" type="none"/>
            <a:tailEnd len="sm" w="sm" type="none"/>
          </a:ln>
        </p:spPr>
      </p:cxnSp>
      <p:grpSp>
        <p:nvGrpSpPr>
          <p:cNvPr id="781" name="Google Shape;781;p64"/>
          <p:cNvGrpSpPr/>
          <p:nvPr/>
        </p:nvGrpSpPr>
        <p:grpSpPr>
          <a:xfrm>
            <a:off x="6758351" y="5970246"/>
            <a:ext cx="1841611" cy="354464"/>
            <a:chOff x="6336544" y="6049907"/>
            <a:chExt cx="2166346" cy="312744"/>
          </a:xfrm>
        </p:grpSpPr>
        <p:sp>
          <p:nvSpPr>
            <p:cNvPr id="782" name="Google Shape;782;p64"/>
            <p:cNvSpPr/>
            <p:nvPr/>
          </p:nvSpPr>
          <p:spPr>
            <a:xfrm>
              <a:off x="7993841" y="6070243"/>
              <a:ext cx="509049" cy="271752"/>
            </a:xfrm>
            <a:custGeom>
              <a:rect b="b" l="l" r="r" t="t"/>
              <a:pathLst>
                <a:path extrusionOk="0" h="271752" w="509049">
                  <a:moveTo>
                    <a:pt x="204393" y="230266"/>
                  </a:moveTo>
                  <a:cubicBezTo>
                    <a:pt x="197901" y="230266"/>
                    <a:pt x="193360" y="234327"/>
                    <a:pt x="193360" y="240061"/>
                  </a:cubicBezTo>
                  <a:cubicBezTo>
                    <a:pt x="193360" y="245698"/>
                    <a:pt x="197901" y="249759"/>
                    <a:pt x="204393" y="249759"/>
                  </a:cubicBezTo>
                  <a:cubicBezTo>
                    <a:pt x="209303" y="249759"/>
                    <a:pt x="214036" y="247912"/>
                    <a:pt x="216738" y="244217"/>
                  </a:cubicBezTo>
                  <a:lnTo>
                    <a:pt x="216738" y="235808"/>
                  </a:lnTo>
                  <a:cubicBezTo>
                    <a:pt x="214052" y="232114"/>
                    <a:pt x="209319" y="230266"/>
                    <a:pt x="204393" y="230266"/>
                  </a:cubicBezTo>
                  <a:close/>
                  <a:moveTo>
                    <a:pt x="313179" y="214102"/>
                  </a:moveTo>
                  <a:cubicBezTo>
                    <a:pt x="303633" y="214102"/>
                    <a:pt x="298244" y="222224"/>
                    <a:pt x="298244" y="231286"/>
                  </a:cubicBezTo>
                  <a:cubicBezTo>
                    <a:pt x="298244" y="240427"/>
                    <a:pt x="303633" y="248565"/>
                    <a:pt x="313179" y="248565"/>
                  </a:cubicBezTo>
                  <a:cubicBezTo>
                    <a:pt x="322742" y="248549"/>
                    <a:pt x="328019" y="240427"/>
                    <a:pt x="328019" y="231286"/>
                  </a:cubicBezTo>
                  <a:cubicBezTo>
                    <a:pt x="328019" y="222224"/>
                    <a:pt x="322726" y="214102"/>
                    <a:pt x="313179" y="214102"/>
                  </a:cubicBezTo>
                  <a:close/>
                  <a:moveTo>
                    <a:pt x="258011" y="214102"/>
                  </a:moveTo>
                  <a:cubicBezTo>
                    <a:pt x="249008" y="214102"/>
                    <a:pt x="243635" y="221221"/>
                    <a:pt x="243635" y="231095"/>
                  </a:cubicBezTo>
                  <a:cubicBezTo>
                    <a:pt x="243635" y="240889"/>
                    <a:pt x="249024" y="248087"/>
                    <a:pt x="258011" y="248087"/>
                  </a:cubicBezTo>
                  <a:cubicBezTo>
                    <a:pt x="263575" y="248087"/>
                    <a:pt x="268964" y="244663"/>
                    <a:pt x="271363" y="240793"/>
                  </a:cubicBezTo>
                  <a:lnTo>
                    <a:pt x="271363" y="221300"/>
                  </a:lnTo>
                  <a:cubicBezTo>
                    <a:pt x="268948" y="217415"/>
                    <a:pt x="263575" y="214102"/>
                    <a:pt x="258011" y="214102"/>
                  </a:cubicBezTo>
                  <a:close/>
                  <a:moveTo>
                    <a:pt x="119163" y="209006"/>
                  </a:moveTo>
                  <a:lnTo>
                    <a:pt x="126119" y="209006"/>
                  </a:lnTo>
                  <a:lnTo>
                    <a:pt x="126119" y="253630"/>
                  </a:lnTo>
                  <a:lnTo>
                    <a:pt x="119163" y="253630"/>
                  </a:lnTo>
                  <a:close/>
                  <a:moveTo>
                    <a:pt x="256331" y="207923"/>
                  </a:moveTo>
                  <a:cubicBezTo>
                    <a:pt x="262360" y="207923"/>
                    <a:pt x="267749" y="210885"/>
                    <a:pt x="271363" y="215774"/>
                  </a:cubicBezTo>
                  <a:lnTo>
                    <a:pt x="271363" y="209022"/>
                  </a:lnTo>
                  <a:lnTo>
                    <a:pt x="278319" y="209022"/>
                  </a:lnTo>
                  <a:lnTo>
                    <a:pt x="278319" y="252355"/>
                  </a:lnTo>
                  <a:cubicBezTo>
                    <a:pt x="278319" y="267134"/>
                    <a:pt x="267925" y="271752"/>
                    <a:pt x="256987" y="271752"/>
                  </a:cubicBezTo>
                  <a:cubicBezTo>
                    <a:pt x="249375" y="271752"/>
                    <a:pt x="244194" y="270271"/>
                    <a:pt x="238901" y="265095"/>
                  </a:cubicBezTo>
                  <a:lnTo>
                    <a:pt x="242420" y="259920"/>
                  </a:lnTo>
                  <a:cubicBezTo>
                    <a:pt x="246129" y="264363"/>
                    <a:pt x="250575" y="266019"/>
                    <a:pt x="256987" y="266019"/>
                  </a:cubicBezTo>
                  <a:cubicBezTo>
                    <a:pt x="264407" y="266019"/>
                    <a:pt x="271363" y="262420"/>
                    <a:pt x="271363" y="252626"/>
                  </a:cubicBezTo>
                  <a:lnTo>
                    <a:pt x="271363" y="246256"/>
                  </a:lnTo>
                  <a:cubicBezTo>
                    <a:pt x="268117" y="250778"/>
                    <a:pt x="262648" y="254202"/>
                    <a:pt x="256331" y="254202"/>
                  </a:cubicBezTo>
                  <a:cubicBezTo>
                    <a:pt x="244642" y="254202"/>
                    <a:pt x="236391" y="245523"/>
                    <a:pt x="236391" y="231110"/>
                  </a:cubicBezTo>
                  <a:cubicBezTo>
                    <a:pt x="236391" y="216793"/>
                    <a:pt x="244546" y="207923"/>
                    <a:pt x="256331" y="207923"/>
                  </a:cubicBezTo>
                  <a:close/>
                  <a:moveTo>
                    <a:pt x="313179" y="207907"/>
                  </a:moveTo>
                  <a:cubicBezTo>
                    <a:pt x="326819" y="207907"/>
                    <a:pt x="335358" y="218338"/>
                    <a:pt x="335358" y="231286"/>
                  </a:cubicBezTo>
                  <a:cubicBezTo>
                    <a:pt x="335358" y="244233"/>
                    <a:pt x="326819" y="254760"/>
                    <a:pt x="313179" y="254760"/>
                  </a:cubicBezTo>
                  <a:cubicBezTo>
                    <a:pt x="299539" y="254744"/>
                    <a:pt x="291016" y="244217"/>
                    <a:pt x="291016" y="231286"/>
                  </a:cubicBezTo>
                  <a:cubicBezTo>
                    <a:pt x="291016" y="218354"/>
                    <a:pt x="299555" y="207907"/>
                    <a:pt x="313179" y="207907"/>
                  </a:cubicBezTo>
                  <a:close/>
                  <a:moveTo>
                    <a:pt x="206360" y="207907"/>
                  </a:moveTo>
                  <a:cubicBezTo>
                    <a:pt x="215827" y="207907"/>
                    <a:pt x="223710" y="212159"/>
                    <a:pt x="223710" y="222972"/>
                  </a:cubicBezTo>
                  <a:lnTo>
                    <a:pt x="223710" y="253645"/>
                  </a:lnTo>
                  <a:lnTo>
                    <a:pt x="216754" y="253645"/>
                  </a:lnTo>
                  <a:lnTo>
                    <a:pt x="216754" y="248549"/>
                  </a:lnTo>
                  <a:lnTo>
                    <a:pt x="216738" y="248549"/>
                  </a:lnTo>
                  <a:cubicBezTo>
                    <a:pt x="213029" y="252610"/>
                    <a:pt x="207927" y="254744"/>
                    <a:pt x="201899" y="254744"/>
                  </a:cubicBezTo>
                  <a:cubicBezTo>
                    <a:pt x="194287" y="254744"/>
                    <a:pt x="186212" y="249664"/>
                    <a:pt x="186212" y="239965"/>
                  </a:cubicBezTo>
                  <a:cubicBezTo>
                    <a:pt x="186212" y="229980"/>
                    <a:pt x="194287" y="225282"/>
                    <a:pt x="201899" y="225282"/>
                  </a:cubicBezTo>
                  <a:cubicBezTo>
                    <a:pt x="208023" y="225282"/>
                    <a:pt x="213124" y="227225"/>
                    <a:pt x="216738" y="231381"/>
                  </a:cubicBezTo>
                  <a:lnTo>
                    <a:pt x="216738" y="223339"/>
                  </a:lnTo>
                  <a:cubicBezTo>
                    <a:pt x="216738" y="217335"/>
                    <a:pt x="211909" y="213911"/>
                    <a:pt x="205417" y="213911"/>
                  </a:cubicBezTo>
                  <a:cubicBezTo>
                    <a:pt x="200044" y="213911"/>
                    <a:pt x="195679" y="215854"/>
                    <a:pt x="191697" y="220106"/>
                  </a:cubicBezTo>
                  <a:lnTo>
                    <a:pt x="188451" y="215296"/>
                  </a:lnTo>
                  <a:cubicBezTo>
                    <a:pt x="193280" y="210312"/>
                    <a:pt x="199037" y="207907"/>
                    <a:pt x="206360" y="207907"/>
                  </a:cubicBezTo>
                  <a:close/>
                  <a:moveTo>
                    <a:pt x="161187" y="207907"/>
                  </a:moveTo>
                  <a:cubicBezTo>
                    <a:pt x="169358" y="207907"/>
                    <a:pt x="174172" y="211235"/>
                    <a:pt x="177610" y="215663"/>
                  </a:cubicBezTo>
                  <a:lnTo>
                    <a:pt x="172972" y="219915"/>
                  </a:lnTo>
                  <a:cubicBezTo>
                    <a:pt x="169998" y="215854"/>
                    <a:pt x="166192" y="214086"/>
                    <a:pt x="161555" y="214086"/>
                  </a:cubicBezTo>
                  <a:cubicBezTo>
                    <a:pt x="151992" y="214086"/>
                    <a:pt x="146060" y="221380"/>
                    <a:pt x="146060" y="231270"/>
                  </a:cubicBezTo>
                  <a:cubicBezTo>
                    <a:pt x="146060" y="241159"/>
                    <a:pt x="151992" y="248549"/>
                    <a:pt x="161555" y="248549"/>
                  </a:cubicBezTo>
                  <a:cubicBezTo>
                    <a:pt x="166192" y="248549"/>
                    <a:pt x="169998" y="246701"/>
                    <a:pt x="172972" y="242720"/>
                  </a:cubicBezTo>
                  <a:lnTo>
                    <a:pt x="177610" y="246972"/>
                  </a:lnTo>
                  <a:cubicBezTo>
                    <a:pt x="174172" y="251415"/>
                    <a:pt x="169358" y="254728"/>
                    <a:pt x="161187" y="254728"/>
                  </a:cubicBezTo>
                  <a:cubicBezTo>
                    <a:pt x="147835" y="254728"/>
                    <a:pt x="138832" y="244567"/>
                    <a:pt x="138832" y="231254"/>
                  </a:cubicBezTo>
                  <a:cubicBezTo>
                    <a:pt x="138832" y="218067"/>
                    <a:pt x="147819" y="207907"/>
                    <a:pt x="161187" y="207907"/>
                  </a:cubicBezTo>
                  <a:close/>
                  <a:moveTo>
                    <a:pt x="122601" y="192205"/>
                  </a:moveTo>
                  <a:cubicBezTo>
                    <a:pt x="125208" y="192205"/>
                    <a:pt x="127335" y="194243"/>
                    <a:pt x="127335" y="196823"/>
                  </a:cubicBezTo>
                  <a:cubicBezTo>
                    <a:pt x="127335" y="199403"/>
                    <a:pt x="125208" y="201537"/>
                    <a:pt x="122601" y="201537"/>
                  </a:cubicBezTo>
                  <a:cubicBezTo>
                    <a:pt x="120091" y="201537"/>
                    <a:pt x="117964" y="199403"/>
                    <a:pt x="117964" y="196823"/>
                  </a:cubicBezTo>
                  <a:cubicBezTo>
                    <a:pt x="117964" y="194243"/>
                    <a:pt x="120091" y="192205"/>
                    <a:pt x="122601" y="192205"/>
                  </a:cubicBezTo>
                  <a:close/>
                  <a:moveTo>
                    <a:pt x="66585" y="192014"/>
                  </a:moveTo>
                  <a:lnTo>
                    <a:pt x="73541" y="192014"/>
                  </a:lnTo>
                  <a:lnTo>
                    <a:pt x="73541" y="215488"/>
                  </a:lnTo>
                  <a:cubicBezTo>
                    <a:pt x="76691" y="211793"/>
                    <a:pt x="82815" y="207908"/>
                    <a:pt x="89596" y="207908"/>
                  </a:cubicBezTo>
                  <a:cubicBezTo>
                    <a:pt x="98966" y="207908"/>
                    <a:pt x="103875" y="212430"/>
                    <a:pt x="103875" y="222129"/>
                  </a:cubicBezTo>
                  <a:lnTo>
                    <a:pt x="103875" y="253630"/>
                  </a:lnTo>
                  <a:lnTo>
                    <a:pt x="96919" y="253630"/>
                  </a:lnTo>
                  <a:lnTo>
                    <a:pt x="96919" y="224263"/>
                  </a:lnTo>
                  <a:cubicBezTo>
                    <a:pt x="96919" y="216412"/>
                    <a:pt x="92842" y="214103"/>
                    <a:pt x="86813" y="214103"/>
                  </a:cubicBezTo>
                  <a:cubicBezTo>
                    <a:pt x="81440" y="214103"/>
                    <a:pt x="76243" y="217431"/>
                    <a:pt x="73541" y="221030"/>
                  </a:cubicBezTo>
                  <a:lnTo>
                    <a:pt x="73541" y="253646"/>
                  </a:lnTo>
                  <a:lnTo>
                    <a:pt x="66585" y="253646"/>
                  </a:lnTo>
                  <a:close/>
                  <a:moveTo>
                    <a:pt x="31822" y="190995"/>
                  </a:moveTo>
                  <a:cubicBezTo>
                    <a:pt x="43047" y="190995"/>
                    <a:pt x="50659" y="196266"/>
                    <a:pt x="55568" y="203194"/>
                  </a:cubicBezTo>
                  <a:lnTo>
                    <a:pt x="49076" y="206793"/>
                  </a:lnTo>
                  <a:cubicBezTo>
                    <a:pt x="45542" y="201617"/>
                    <a:pt x="39146" y="197827"/>
                    <a:pt x="31822" y="197827"/>
                  </a:cubicBezTo>
                  <a:cubicBezTo>
                    <a:pt x="18550" y="197827"/>
                    <a:pt x="8251" y="208179"/>
                    <a:pt x="8251" y="222862"/>
                  </a:cubicBezTo>
                  <a:cubicBezTo>
                    <a:pt x="8251" y="237466"/>
                    <a:pt x="18550" y="247897"/>
                    <a:pt x="31822" y="247897"/>
                  </a:cubicBezTo>
                  <a:cubicBezTo>
                    <a:pt x="39146" y="247897"/>
                    <a:pt x="45558" y="244202"/>
                    <a:pt x="49076" y="238931"/>
                  </a:cubicBezTo>
                  <a:lnTo>
                    <a:pt x="55664" y="242530"/>
                  </a:lnTo>
                  <a:cubicBezTo>
                    <a:pt x="50467" y="249553"/>
                    <a:pt x="43047" y="254729"/>
                    <a:pt x="31822" y="254729"/>
                  </a:cubicBezTo>
                  <a:cubicBezTo>
                    <a:pt x="14280" y="254745"/>
                    <a:pt x="288" y="241813"/>
                    <a:pt x="288" y="222878"/>
                  </a:cubicBezTo>
                  <a:cubicBezTo>
                    <a:pt x="288" y="203942"/>
                    <a:pt x="14296" y="190995"/>
                    <a:pt x="31822" y="190995"/>
                  </a:cubicBezTo>
                  <a:close/>
                  <a:moveTo>
                    <a:pt x="452474" y="118088"/>
                  </a:moveTo>
                  <a:cubicBezTo>
                    <a:pt x="442928" y="118088"/>
                    <a:pt x="437539" y="126210"/>
                    <a:pt x="437539" y="135272"/>
                  </a:cubicBezTo>
                  <a:cubicBezTo>
                    <a:pt x="437539" y="144413"/>
                    <a:pt x="442928" y="152551"/>
                    <a:pt x="452474" y="152551"/>
                  </a:cubicBezTo>
                  <a:cubicBezTo>
                    <a:pt x="462021" y="152551"/>
                    <a:pt x="467314" y="144429"/>
                    <a:pt x="467314" y="135272"/>
                  </a:cubicBezTo>
                  <a:cubicBezTo>
                    <a:pt x="467314" y="126210"/>
                    <a:pt x="462021" y="118088"/>
                    <a:pt x="452474" y="118088"/>
                  </a:cubicBezTo>
                  <a:close/>
                  <a:moveTo>
                    <a:pt x="209782" y="117626"/>
                  </a:moveTo>
                  <a:cubicBezTo>
                    <a:pt x="200220" y="117626"/>
                    <a:pt x="195487" y="125669"/>
                    <a:pt x="195119" y="132501"/>
                  </a:cubicBezTo>
                  <a:lnTo>
                    <a:pt x="224526" y="132501"/>
                  </a:lnTo>
                  <a:cubicBezTo>
                    <a:pt x="224430" y="125844"/>
                    <a:pt x="219984" y="117626"/>
                    <a:pt x="209782" y="117626"/>
                  </a:cubicBezTo>
                  <a:close/>
                  <a:moveTo>
                    <a:pt x="364733" y="113008"/>
                  </a:moveTo>
                  <a:lnTo>
                    <a:pt x="372249" y="113008"/>
                  </a:lnTo>
                  <a:lnTo>
                    <a:pt x="387184" y="149589"/>
                  </a:lnTo>
                  <a:lnTo>
                    <a:pt x="402023" y="113008"/>
                  </a:lnTo>
                  <a:lnTo>
                    <a:pt x="409635" y="113008"/>
                  </a:lnTo>
                  <a:lnTo>
                    <a:pt x="387184" y="166693"/>
                  </a:lnTo>
                  <a:cubicBezTo>
                    <a:pt x="384498" y="173158"/>
                    <a:pt x="379940" y="175659"/>
                    <a:pt x="374008" y="175754"/>
                  </a:cubicBezTo>
                  <a:cubicBezTo>
                    <a:pt x="372520" y="175754"/>
                    <a:pt x="370202" y="175484"/>
                    <a:pt x="368907" y="175101"/>
                  </a:cubicBezTo>
                  <a:lnTo>
                    <a:pt x="370026" y="168811"/>
                  </a:lnTo>
                  <a:cubicBezTo>
                    <a:pt x="371033" y="169273"/>
                    <a:pt x="372712" y="169559"/>
                    <a:pt x="373816" y="169559"/>
                  </a:cubicBezTo>
                  <a:cubicBezTo>
                    <a:pt x="376870" y="169559"/>
                    <a:pt x="378917" y="168540"/>
                    <a:pt x="380500" y="164845"/>
                  </a:cubicBezTo>
                  <a:lnTo>
                    <a:pt x="383474" y="158093"/>
                  </a:lnTo>
                  <a:close/>
                  <a:moveTo>
                    <a:pt x="136881" y="113008"/>
                  </a:moveTo>
                  <a:lnTo>
                    <a:pt x="144397" y="113008"/>
                  </a:lnTo>
                  <a:lnTo>
                    <a:pt x="159332" y="149589"/>
                  </a:lnTo>
                  <a:lnTo>
                    <a:pt x="174171" y="113008"/>
                  </a:lnTo>
                  <a:lnTo>
                    <a:pt x="181783" y="113008"/>
                  </a:lnTo>
                  <a:lnTo>
                    <a:pt x="163138" y="157631"/>
                  </a:lnTo>
                  <a:lnTo>
                    <a:pt x="155526" y="157631"/>
                  </a:lnTo>
                  <a:close/>
                  <a:moveTo>
                    <a:pt x="320502" y="113007"/>
                  </a:moveTo>
                  <a:lnTo>
                    <a:pt x="327458" y="113007"/>
                  </a:lnTo>
                  <a:lnTo>
                    <a:pt x="327458" y="157630"/>
                  </a:lnTo>
                  <a:lnTo>
                    <a:pt x="320502" y="157630"/>
                  </a:lnTo>
                  <a:close/>
                  <a:moveTo>
                    <a:pt x="121305" y="113007"/>
                  </a:moveTo>
                  <a:lnTo>
                    <a:pt x="128261" y="113007"/>
                  </a:lnTo>
                  <a:lnTo>
                    <a:pt x="128261" y="157630"/>
                  </a:lnTo>
                  <a:lnTo>
                    <a:pt x="121305" y="157630"/>
                  </a:lnTo>
                  <a:close/>
                  <a:moveTo>
                    <a:pt x="265878" y="112084"/>
                  </a:moveTo>
                  <a:lnTo>
                    <a:pt x="265878" y="119203"/>
                  </a:lnTo>
                  <a:cubicBezTo>
                    <a:pt x="265047" y="119012"/>
                    <a:pt x="264215" y="118932"/>
                    <a:pt x="263096" y="118932"/>
                  </a:cubicBezTo>
                  <a:cubicBezTo>
                    <a:pt x="258826" y="118932"/>
                    <a:pt x="252990" y="122436"/>
                    <a:pt x="250943" y="126051"/>
                  </a:cubicBezTo>
                  <a:lnTo>
                    <a:pt x="250943" y="157647"/>
                  </a:lnTo>
                  <a:lnTo>
                    <a:pt x="243987" y="157647"/>
                  </a:lnTo>
                  <a:lnTo>
                    <a:pt x="243987" y="113008"/>
                  </a:lnTo>
                  <a:lnTo>
                    <a:pt x="250943" y="113008"/>
                  </a:lnTo>
                  <a:lnTo>
                    <a:pt x="250943" y="120206"/>
                  </a:lnTo>
                  <a:cubicBezTo>
                    <a:pt x="254557" y="115492"/>
                    <a:pt x="259754" y="112084"/>
                    <a:pt x="265878" y="112084"/>
                  </a:cubicBezTo>
                  <a:close/>
                  <a:moveTo>
                    <a:pt x="290008" y="111909"/>
                  </a:moveTo>
                  <a:cubicBezTo>
                    <a:pt x="297619" y="111909"/>
                    <a:pt x="302992" y="114776"/>
                    <a:pt x="306606" y="118375"/>
                  </a:cubicBezTo>
                  <a:lnTo>
                    <a:pt x="303360" y="123184"/>
                  </a:lnTo>
                  <a:cubicBezTo>
                    <a:pt x="300673" y="119951"/>
                    <a:pt x="295748" y="117547"/>
                    <a:pt x="290008" y="117547"/>
                  </a:cubicBezTo>
                  <a:cubicBezTo>
                    <a:pt x="283883" y="117547"/>
                    <a:pt x="280077" y="120318"/>
                    <a:pt x="280077" y="124299"/>
                  </a:cubicBezTo>
                  <a:cubicBezTo>
                    <a:pt x="280077" y="128647"/>
                    <a:pt x="285179" y="130032"/>
                    <a:pt x="291031" y="131418"/>
                  </a:cubicBezTo>
                  <a:cubicBezTo>
                    <a:pt x="298819" y="133170"/>
                    <a:pt x="307821" y="135383"/>
                    <a:pt x="307821" y="145273"/>
                  </a:cubicBezTo>
                  <a:cubicBezTo>
                    <a:pt x="307821" y="152758"/>
                    <a:pt x="301793" y="158762"/>
                    <a:pt x="290200" y="158762"/>
                  </a:cubicBezTo>
                  <a:cubicBezTo>
                    <a:pt x="282860" y="158762"/>
                    <a:pt x="276656" y="156548"/>
                    <a:pt x="272114" y="151739"/>
                  </a:cubicBezTo>
                  <a:lnTo>
                    <a:pt x="275712" y="146738"/>
                  </a:lnTo>
                  <a:cubicBezTo>
                    <a:pt x="278686" y="150162"/>
                    <a:pt x="284347" y="153108"/>
                    <a:pt x="290456" y="153108"/>
                  </a:cubicBezTo>
                  <a:cubicBezTo>
                    <a:pt x="297315" y="153108"/>
                    <a:pt x="301041" y="150066"/>
                    <a:pt x="301041" y="145719"/>
                  </a:cubicBezTo>
                  <a:cubicBezTo>
                    <a:pt x="301041" y="140830"/>
                    <a:pt x="295573" y="139253"/>
                    <a:pt x="289544" y="137772"/>
                  </a:cubicBezTo>
                  <a:cubicBezTo>
                    <a:pt x="281932" y="136020"/>
                    <a:pt x="273313" y="133982"/>
                    <a:pt x="273313" y="124745"/>
                  </a:cubicBezTo>
                  <a:cubicBezTo>
                    <a:pt x="273313" y="117817"/>
                    <a:pt x="279342" y="111909"/>
                    <a:pt x="290008" y="111909"/>
                  </a:cubicBezTo>
                  <a:close/>
                  <a:moveTo>
                    <a:pt x="209862" y="111909"/>
                  </a:moveTo>
                  <a:cubicBezTo>
                    <a:pt x="223406" y="111909"/>
                    <a:pt x="231386" y="122436"/>
                    <a:pt x="231386" y="135845"/>
                  </a:cubicBezTo>
                  <a:lnTo>
                    <a:pt x="231386" y="137597"/>
                  </a:lnTo>
                  <a:lnTo>
                    <a:pt x="195119" y="137597"/>
                  </a:lnTo>
                  <a:cubicBezTo>
                    <a:pt x="195679" y="146005"/>
                    <a:pt x="201611" y="153029"/>
                    <a:pt x="211254" y="153029"/>
                  </a:cubicBezTo>
                  <a:cubicBezTo>
                    <a:pt x="216354" y="153029"/>
                    <a:pt x="221551" y="150990"/>
                    <a:pt x="225086" y="147391"/>
                  </a:cubicBezTo>
                  <a:lnTo>
                    <a:pt x="228428" y="151914"/>
                  </a:lnTo>
                  <a:cubicBezTo>
                    <a:pt x="223982" y="156357"/>
                    <a:pt x="217938" y="158746"/>
                    <a:pt x="210614" y="158746"/>
                  </a:cubicBezTo>
                  <a:cubicBezTo>
                    <a:pt x="197341" y="158746"/>
                    <a:pt x="187795" y="149222"/>
                    <a:pt x="187795" y="135272"/>
                  </a:cubicBezTo>
                  <a:cubicBezTo>
                    <a:pt x="187795" y="122340"/>
                    <a:pt x="197070" y="111909"/>
                    <a:pt x="209862" y="111909"/>
                  </a:cubicBezTo>
                  <a:close/>
                  <a:moveTo>
                    <a:pt x="452458" y="111893"/>
                  </a:moveTo>
                  <a:cubicBezTo>
                    <a:pt x="466098" y="111893"/>
                    <a:pt x="474637" y="122324"/>
                    <a:pt x="474637" y="135272"/>
                  </a:cubicBezTo>
                  <a:cubicBezTo>
                    <a:pt x="474637" y="148219"/>
                    <a:pt x="466098" y="158746"/>
                    <a:pt x="452458" y="158746"/>
                  </a:cubicBezTo>
                  <a:cubicBezTo>
                    <a:pt x="438834" y="158746"/>
                    <a:pt x="430295" y="148203"/>
                    <a:pt x="430295" y="135272"/>
                  </a:cubicBezTo>
                  <a:cubicBezTo>
                    <a:pt x="430295" y="122340"/>
                    <a:pt x="438834" y="111893"/>
                    <a:pt x="452458" y="111893"/>
                  </a:cubicBezTo>
                  <a:close/>
                  <a:moveTo>
                    <a:pt x="91707" y="111893"/>
                  </a:moveTo>
                  <a:cubicBezTo>
                    <a:pt x="101077" y="111893"/>
                    <a:pt x="105986" y="116607"/>
                    <a:pt x="105986" y="126306"/>
                  </a:cubicBezTo>
                  <a:lnTo>
                    <a:pt x="105986" y="157631"/>
                  </a:lnTo>
                  <a:lnTo>
                    <a:pt x="99030" y="157631"/>
                  </a:lnTo>
                  <a:lnTo>
                    <a:pt x="99030" y="128440"/>
                  </a:lnTo>
                  <a:lnTo>
                    <a:pt x="99046" y="128440"/>
                  </a:lnTo>
                  <a:cubicBezTo>
                    <a:pt x="99046" y="120588"/>
                    <a:pt x="95065" y="118088"/>
                    <a:pt x="89020" y="118088"/>
                  </a:cubicBezTo>
                  <a:cubicBezTo>
                    <a:pt x="83551" y="118088"/>
                    <a:pt x="78354" y="121416"/>
                    <a:pt x="75748" y="125016"/>
                  </a:cubicBezTo>
                  <a:lnTo>
                    <a:pt x="75748" y="157631"/>
                  </a:lnTo>
                  <a:lnTo>
                    <a:pt x="68792" y="157631"/>
                  </a:lnTo>
                  <a:lnTo>
                    <a:pt x="68792" y="113008"/>
                  </a:lnTo>
                  <a:lnTo>
                    <a:pt x="75748" y="113008"/>
                  </a:lnTo>
                  <a:lnTo>
                    <a:pt x="75748" y="119474"/>
                  </a:lnTo>
                  <a:cubicBezTo>
                    <a:pt x="78898" y="115779"/>
                    <a:pt x="85022" y="111893"/>
                    <a:pt x="91707" y="111893"/>
                  </a:cubicBezTo>
                  <a:close/>
                  <a:moveTo>
                    <a:pt x="344153" y="100809"/>
                  </a:moveTo>
                  <a:lnTo>
                    <a:pt x="351109" y="100809"/>
                  </a:lnTo>
                  <a:lnTo>
                    <a:pt x="351109" y="113008"/>
                  </a:lnTo>
                  <a:lnTo>
                    <a:pt x="360208" y="113008"/>
                  </a:lnTo>
                  <a:lnTo>
                    <a:pt x="360208" y="119107"/>
                  </a:lnTo>
                  <a:lnTo>
                    <a:pt x="351109" y="119107"/>
                  </a:lnTo>
                  <a:lnTo>
                    <a:pt x="351109" y="146818"/>
                  </a:lnTo>
                  <a:cubicBezTo>
                    <a:pt x="351109" y="150146"/>
                    <a:pt x="352596" y="152551"/>
                    <a:pt x="355650" y="152551"/>
                  </a:cubicBezTo>
                  <a:cubicBezTo>
                    <a:pt x="357601" y="152551"/>
                    <a:pt x="359456" y="151723"/>
                    <a:pt x="360383" y="150704"/>
                  </a:cubicBezTo>
                  <a:lnTo>
                    <a:pt x="362430" y="155879"/>
                  </a:lnTo>
                  <a:cubicBezTo>
                    <a:pt x="360671" y="157536"/>
                    <a:pt x="358161" y="158746"/>
                    <a:pt x="354083" y="158746"/>
                  </a:cubicBezTo>
                  <a:cubicBezTo>
                    <a:pt x="347495" y="158746"/>
                    <a:pt x="344153" y="154956"/>
                    <a:pt x="344153" y="148299"/>
                  </a:cubicBezTo>
                  <a:lnTo>
                    <a:pt x="344153" y="119107"/>
                  </a:lnTo>
                  <a:lnTo>
                    <a:pt x="336733" y="119107"/>
                  </a:lnTo>
                  <a:lnTo>
                    <a:pt x="336733" y="113008"/>
                  </a:lnTo>
                  <a:lnTo>
                    <a:pt x="344153" y="113008"/>
                  </a:lnTo>
                  <a:close/>
                  <a:moveTo>
                    <a:pt x="323940" y="96190"/>
                  </a:moveTo>
                  <a:cubicBezTo>
                    <a:pt x="326547" y="96190"/>
                    <a:pt x="328674" y="98228"/>
                    <a:pt x="328674" y="100808"/>
                  </a:cubicBezTo>
                  <a:cubicBezTo>
                    <a:pt x="328674" y="103388"/>
                    <a:pt x="326547" y="105522"/>
                    <a:pt x="323940" y="105522"/>
                  </a:cubicBezTo>
                  <a:cubicBezTo>
                    <a:pt x="321430" y="105522"/>
                    <a:pt x="319303" y="103404"/>
                    <a:pt x="319303" y="100808"/>
                  </a:cubicBezTo>
                  <a:cubicBezTo>
                    <a:pt x="319303" y="98228"/>
                    <a:pt x="321430" y="96190"/>
                    <a:pt x="323940" y="96190"/>
                  </a:cubicBezTo>
                  <a:close/>
                  <a:moveTo>
                    <a:pt x="124727" y="96190"/>
                  </a:moveTo>
                  <a:cubicBezTo>
                    <a:pt x="127334" y="96190"/>
                    <a:pt x="129461" y="98228"/>
                    <a:pt x="129461" y="100808"/>
                  </a:cubicBezTo>
                  <a:cubicBezTo>
                    <a:pt x="129461" y="103388"/>
                    <a:pt x="127334" y="105522"/>
                    <a:pt x="124727" y="105522"/>
                  </a:cubicBezTo>
                  <a:cubicBezTo>
                    <a:pt x="122233" y="105522"/>
                    <a:pt x="120090" y="103404"/>
                    <a:pt x="120090" y="100808"/>
                  </a:cubicBezTo>
                  <a:cubicBezTo>
                    <a:pt x="120090" y="98228"/>
                    <a:pt x="122217" y="96190"/>
                    <a:pt x="124727" y="96190"/>
                  </a:cubicBezTo>
                  <a:close/>
                  <a:moveTo>
                    <a:pt x="2766" y="96015"/>
                  </a:moveTo>
                  <a:lnTo>
                    <a:pt x="2782" y="96015"/>
                  </a:lnTo>
                  <a:lnTo>
                    <a:pt x="10473" y="96015"/>
                  </a:lnTo>
                  <a:lnTo>
                    <a:pt x="10473" y="133535"/>
                  </a:lnTo>
                  <a:cubicBezTo>
                    <a:pt x="10473" y="144811"/>
                    <a:pt x="16598" y="151913"/>
                    <a:pt x="27999" y="151913"/>
                  </a:cubicBezTo>
                  <a:cubicBezTo>
                    <a:pt x="39417" y="151913"/>
                    <a:pt x="45541" y="144795"/>
                    <a:pt x="45541" y="133535"/>
                  </a:cubicBezTo>
                  <a:lnTo>
                    <a:pt x="45541" y="96015"/>
                  </a:lnTo>
                  <a:lnTo>
                    <a:pt x="53233" y="96015"/>
                  </a:lnTo>
                  <a:lnTo>
                    <a:pt x="53233" y="133615"/>
                  </a:lnTo>
                  <a:cubicBezTo>
                    <a:pt x="53233" y="148951"/>
                    <a:pt x="44790" y="158745"/>
                    <a:pt x="27999" y="158745"/>
                  </a:cubicBezTo>
                  <a:cubicBezTo>
                    <a:pt x="11209" y="158745"/>
                    <a:pt x="2766" y="148856"/>
                    <a:pt x="2766" y="133711"/>
                  </a:cubicBezTo>
                  <a:close/>
                  <a:moveTo>
                    <a:pt x="502269" y="95076"/>
                  </a:moveTo>
                  <a:cubicBezTo>
                    <a:pt x="504860" y="95076"/>
                    <a:pt x="507274" y="95538"/>
                    <a:pt x="509049" y="96653"/>
                  </a:cubicBezTo>
                  <a:lnTo>
                    <a:pt x="507290" y="101828"/>
                  </a:lnTo>
                  <a:cubicBezTo>
                    <a:pt x="506171" y="101175"/>
                    <a:pt x="504876" y="100809"/>
                    <a:pt x="503293" y="100809"/>
                  </a:cubicBezTo>
                  <a:cubicBezTo>
                    <a:pt x="498751" y="100809"/>
                    <a:pt x="496241" y="103946"/>
                    <a:pt x="496241" y="109584"/>
                  </a:cubicBezTo>
                  <a:lnTo>
                    <a:pt x="496241" y="113008"/>
                  </a:lnTo>
                  <a:lnTo>
                    <a:pt x="505324" y="113008"/>
                  </a:lnTo>
                  <a:lnTo>
                    <a:pt x="505324" y="119108"/>
                  </a:lnTo>
                  <a:lnTo>
                    <a:pt x="496241" y="119108"/>
                  </a:lnTo>
                  <a:lnTo>
                    <a:pt x="496241" y="157631"/>
                  </a:lnTo>
                  <a:lnTo>
                    <a:pt x="489285" y="157631"/>
                  </a:lnTo>
                  <a:lnTo>
                    <a:pt x="489285" y="119108"/>
                  </a:lnTo>
                  <a:lnTo>
                    <a:pt x="481865" y="119108"/>
                  </a:lnTo>
                  <a:lnTo>
                    <a:pt x="481865" y="113008"/>
                  </a:lnTo>
                  <a:lnTo>
                    <a:pt x="489285" y="113008"/>
                  </a:lnTo>
                  <a:lnTo>
                    <a:pt x="489285" y="109584"/>
                  </a:lnTo>
                  <a:cubicBezTo>
                    <a:pt x="489285" y="100347"/>
                    <a:pt x="494482" y="95076"/>
                    <a:pt x="502269" y="95076"/>
                  </a:cubicBezTo>
                  <a:close/>
                  <a:moveTo>
                    <a:pt x="18181" y="38253"/>
                  </a:moveTo>
                  <a:cubicBezTo>
                    <a:pt x="11689" y="38253"/>
                    <a:pt x="7148" y="42314"/>
                    <a:pt x="7148" y="48048"/>
                  </a:cubicBezTo>
                  <a:cubicBezTo>
                    <a:pt x="7148" y="53685"/>
                    <a:pt x="11689" y="57746"/>
                    <a:pt x="18181" y="57746"/>
                  </a:cubicBezTo>
                  <a:cubicBezTo>
                    <a:pt x="23091" y="57746"/>
                    <a:pt x="27824" y="55899"/>
                    <a:pt x="30526" y="52204"/>
                  </a:cubicBezTo>
                  <a:lnTo>
                    <a:pt x="30526" y="43795"/>
                  </a:lnTo>
                  <a:cubicBezTo>
                    <a:pt x="27840" y="40101"/>
                    <a:pt x="23107" y="38253"/>
                    <a:pt x="18181" y="38253"/>
                  </a:cubicBezTo>
                  <a:close/>
                  <a:moveTo>
                    <a:pt x="207368" y="21627"/>
                  </a:moveTo>
                  <a:cubicBezTo>
                    <a:pt x="197806" y="21627"/>
                    <a:pt x="193073" y="29670"/>
                    <a:pt x="192705" y="36502"/>
                  </a:cubicBezTo>
                  <a:lnTo>
                    <a:pt x="222112" y="36502"/>
                  </a:lnTo>
                  <a:cubicBezTo>
                    <a:pt x="222016" y="29845"/>
                    <a:pt x="217570" y="21627"/>
                    <a:pt x="207368" y="21627"/>
                  </a:cubicBezTo>
                  <a:close/>
                  <a:moveTo>
                    <a:pt x="207448" y="15894"/>
                  </a:moveTo>
                  <a:cubicBezTo>
                    <a:pt x="220992" y="15894"/>
                    <a:pt x="228972" y="26421"/>
                    <a:pt x="228972" y="39830"/>
                  </a:cubicBezTo>
                  <a:lnTo>
                    <a:pt x="228972" y="41582"/>
                  </a:lnTo>
                  <a:lnTo>
                    <a:pt x="192705" y="41582"/>
                  </a:lnTo>
                  <a:cubicBezTo>
                    <a:pt x="193265" y="49990"/>
                    <a:pt x="199197" y="57014"/>
                    <a:pt x="208840" y="57014"/>
                  </a:cubicBezTo>
                  <a:cubicBezTo>
                    <a:pt x="213940" y="57014"/>
                    <a:pt x="219137" y="54975"/>
                    <a:pt x="222672" y="51376"/>
                  </a:cubicBezTo>
                  <a:lnTo>
                    <a:pt x="226014" y="55899"/>
                  </a:lnTo>
                  <a:cubicBezTo>
                    <a:pt x="221568" y="60342"/>
                    <a:pt x="215524" y="62731"/>
                    <a:pt x="208200" y="62731"/>
                  </a:cubicBezTo>
                  <a:cubicBezTo>
                    <a:pt x="194927" y="62731"/>
                    <a:pt x="185381" y="53207"/>
                    <a:pt x="185381" y="39257"/>
                  </a:cubicBezTo>
                  <a:cubicBezTo>
                    <a:pt x="185381" y="26341"/>
                    <a:pt x="194656" y="15894"/>
                    <a:pt x="207448" y="15894"/>
                  </a:cubicBezTo>
                  <a:close/>
                  <a:moveTo>
                    <a:pt x="20148" y="15894"/>
                  </a:moveTo>
                  <a:cubicBezTo>
                    <a:pt x="29615" y="15894"/>
                    <a:pt x="37498" y="20146"/>
                    <a:pt x="37498" y="30959"/>
                  </a:cubicBezTo>
                  <a:lnTo>
                    <a:pt x="37498" y="61632"/>
                  </a:lnTo>
                  <a:lnTo>
                    <a:pt x="30542" y="61632"/>
                  </a:lnTo>
                  <a:lnTo>
                    <a:pt x="30542" y="56552"/>
                  </a:lnTo>
                  <a:lnTo>
                    <a:pt x="30526" y="56552"/>
                  </a:lnTo>
                  <a:cubicBezTo>
                    <a:pt x="26817" y="60613"/>
                    <a:pt x="21715" y="62747"/>
                    <a:pt x="15687" y="62747"/>
                  </a:cubicBezTo>
                  <a:cubicBezTo>
                    <a:pt x="8075" y="62747"/>
                    <a:pt x="0" y="57667"/>
                    <a:pt x="0" y="47968"/>
                  </a:cubicBezTo>
                  <a:cubicBezTo>
                    <a:pt x="0" y="37983"/>
                    <a:pt x="8075" y="33285"/>
                    <a:pt x="15687" y="33285"/>
                  </a:cubicBezTo>
                  <a:cubicBezTo>
                    <a:pt x="21811" y="33285"/>
                    <a:pt x="26912" y="35228"/>
                    <a:pt x="30526" y="39384"/>
                  </a:cubicBezTo>
                  <a:lnTo>
                    <a:pt x="30526" y="31326"/>
                  </a:lnTo>
                  <a:cubicBezTo>
                    <a:pt x="30526" y="25322"/>
                    <a:pt x="25697" y="21898"/>
                    <a:pt x="19205" y="21898"/>
                  </a:cubicBezTo>
                  <a:cubicBezTo>
                    <a:pt x="13832" y="21898"/>
                    <a:pt x="9466" y="23841"/>
                    <a:pt x="5485" y="28093"/>
                  </a:cubicBezTo>
                  <a:lnTo>
                    <a:pt x="2239" y="23283"/>
                  </a:lnTo>
                  <a:cubicBezTo>
                    <a:pt x="7068" y="18299"/>
                    <a:pt x="12825" y="15894"/>
                    <a:pt x="20148" y="15894"/>
                  </a:cubicBezTo>
                  <a:close/>
                  <a:moveTo>
                    <a:pt x="108130" y="4810"/>
                  </a:moveTo>
                  <a:lnTo>
                    <a:pt x="115086" y="4810"/>
                  </a:lnTo>
                  <a:lnTo>
                    <a:pt x="115086" y="17009"/>
                  </a:lnTo>
                  <a:lnTo>
                    <a:pt x="124184" y="17009"/>
                  </a:lnTo>
                  <a:lnTo>
                    <a:pt x="124184" y="23108"/>
                  </a:lnTo>
                  <a:lnTo>
                    <a:pt x="115086" y="23108"/>
                  </a:lnTo>
                  <a:lnTo>
                    <a:pt x="115086" y="50819"/>
                  </a:lnTo>
                  <a:cubicBezTo>
                    <a:pt x="115086" y="54147"/>
                    <a:pt x="116573" y="56552"/>
                    <a:pt x="119627" y="56552"/>
                  </a:cubicBezTo>
                  <a:cubicBezTo>
                    <a:pt x="121578" y="56552"/>
                    <a:pt x="123433" y="55724"/>
                    <a:pt x="124360" y="54705"/>
                  </a:cubicBezTo>
                  <a:lnTo>
                    <a:pt x="126407" y="59880"/>
                  </a:lnTo>
                  <a:cubicBezTo>
                    <a:pt x="124648" y="61537"/>
                    <a:pt x="122138" y="62747"/>
                    <a:pt x="118060" y="62747"/>
                  </a:cubicBezTo>
                  <a:cubicBezTo>
                    <a:pt x="111472" y="62747"/>
                    <a:pt x="108130" y="58957"/>
                    <a:pt x="108130" y="52300"/>
                  </a:cubicBezTo>
                  <a:lnTo>
                    <a:pt x="108130" y="23108"/>
                  </a:lnTo>
                  <a:lnTo>
                    <a:pt x="100710" y="23108"/>
                  </a:lnTo>
                  <a:lnTo>
                    <a:pt x="100710" y="17009"/>
                  </a:lnTo>
                  <a:lnTo>
                    <a:pt x="108130" y="17009"/>
                  </a:lnTo>
                  <a:close/>
                  <a:moveTo>
                    <a:pt x="54161" y="4810"/>
                  </a:moveTo>
                  <a:lnTo>
                    <a:pt x="61117" y="4810"/>
                  </a:lnTo>
                  <a:lnTo>
                    <a:pt x="61117" y="17009"/>
                  </a:lnTo>
                  <a:lnTo>
                    <a:pt x="70215" y="17009"/>
                  </a:lnTo>
                  <a:lnTo>
                    <a:pt x="70215" y="23108"/>
                  </a:lnTo>
                  <a:lnTo>
                    <a:pt x="61117" y="23108"/>
                  </a:lnTo>
                  <a:lnTo>
                    <a:pt x="61117" y="50819"/>
                  </a:lnTo>
                  <a:cubicBezTo>
                    <a:pt x="61117" y="54147"/>
                    <a:pt x="62604" y="56552"/>
                    <a:pt x="65658" y="56552"/>
                  </a:cubicBezTo>
                  <a:cubicBezTo>
                    <a:pt x="67609" y="56552"/>
                    <a:pt x="69464" y="55724"/>
                    <a:pt x="70391" y="54705"/>
                  </a:cubicBezTo>
                  <a:lnTo>
                    <a:pt x="72438" y="59880"/>
                  </a:lnTo>
                  <a:cubicBezTo>
                    <a:pt x="70679" y="61537"/>
                    <a:pt x="68169" y="62747"/>
                    <a:pt x="64091" y="62747"/>
                  </a:cubicBezTo>
                  <a:cubicBezTo>
                    <a:pt x="57503" y="62747"/>
                    <a:pt x="54161" y="58957"/>
                    <a:pt x="54161" y="52300"/>
                  </a:cubicBezTo>
                  <a:lnTo>
                    <a:pt x="54161" y="23108"/>
                  </a:lnTo>
                  <a:lnTo>
                    <a:pt x="46741" y="23108"/>
                  </a:lnTo>
                  <a:lnTo>
                    <a:pt x="46741" y="17009"/>
                  </a:lnTo>
                  <a:lnTo>
                    <a:pt x="54161" y="17009"/>
                  </a:lnTo>
                  <a:close/>
                  <a:moveTo>
                    <a:pt x="135394" y="0"/>
                  </a:moveTo>
                  <a:lnTo>
                    <a:pt x="142350" y="0"/>
                  </a:lnTo>
                  <a:lnTo>
                    <a:pt x="142350" y="23474"/>
                  </a:lnTo>
                  <a:cubicBezTo>
                    <a:pt x="145500" y="19779"/>
                    <a:pt x="151625" y="15894"/>
                    <a:pt x="158405" y="15894"/>
                  </a:cubicBezTo>
                  <a:cubicBezTo>
                    <a:pt x="167775" y="15894"/>
                    <a:pt x="172685" y="20416"/>
                    <a:pt x="172685" y="30115"/>
                  </a:cubicBezTo>
                  <a:lnTo>
                    <a:pt x="172685" y="61616"/>
                  </a:lnTo>
                  <a:lnTo>
                    <a:pt x="165729" y="61616"/>
                  </a:lnTo>
                  <a:lnTo>
                    <a:pt x="165729" y="32249"/>
                  </a:lnTo>
                  <a:cubicBezTo>
                    <a:pt x="165729" y="24398"/>
                    <a:pt x="161651" y="22089"/>
                    <a:pt x="155622" y="22089"/>
                  </a:cubicBezTo>
                  <a:cubicBezTo>
                    <a:pt x="150249" y="22089"/>
                    <a:pt x="145052" y="25417"/>
                    <a:pt x="142350" y="29016"/>
                  </a:cubicBezTo>
                  <a:lnTo>
                    <a:pt x="142350" y="61632"/>
                  </a:lnTo>
                  <a:lnTo>
                    <a:pt x="135394" y="61632"/>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783" name="Google Shape;783;p64"/>
            <p:cNvSpPr/>
            <p:nvPr/>
          </p:nvSpPr>
          <p:spPr>
            <a:xfrm>
              <a:off x="6336544" y="6053060"/>
              <a:ext cx="351716" cy="306851"/>
            </a:xfrm>
            <a:custGeom>
              <a:rect b="b" l="l" r="r" t="t"/>
              <a:pathLst>
                <a:path extrusionOk="0" h="306851" w="351716">
                  <a:moveTo>
                    <a:pt x="351477" y="149938"/>
                  </a:moveTo>
                  <a:cubicBezTo>
                    <a:pt x="314122" y="148760"/>
                    <a:pt x="248528" y="145129"/>
                    <a:pt x="217474" y="143074"/>
                  </a:cubicBezTo>
                  <a:cubicBezTo>
                    <a:pt x="211142" y="142660"/>
                    <a:pt x="207288" y="140702"/>
                    <a:pt x="204985" y="136736"/>
                  </a:cubicBezTo>
                  <a:cubicBezTo>
                    <a:pt x="202683" y="132771"/>
                    <a:pt x="202907" y="128471"/>
                    <a:pt x="205705" y="122801"/>
                  </a:cubicBezTo>
                  <a:cubicBezTo>
                    <a:pt x="219745" y="94374"/>
                    <a:pt x="248832" y="36867"/>
                    <a:pt x="266694" y="3695"/>
                  </a:cubicBezTo>
                  <a:lnTo>
                    <a:pt x="266806" y="3472"/>
                  </a:lnTo>
                  <a:lnTo>
                    <a:pt x="260761" y="0"/>
                  </a:lnTo>
                  <a:lnTo>
                    <a:pt x="260633" y="207"/>
                  </a:lnTo>
                  <a:cubicBezTo>
                    <a:pt x="240757" y="32122"/>
                    <a:pt x="204858" y="86810"/>
                    <a:pt x="187651" y="112418"/>
                  </a:cubicBezTo>
                  <a:cubicBezTo>
                    <a:pt x="184118" y="117673"/>
                    <a:pt x="180504" y="120014"/>
                    <a:pt x="175898" y="120014"/>
                  </a:cubicBezTo>
                  <a:cubicBezTo>
                    <a:pt x="171293" y="120014"/>
                    <a:pt x="167663" y="117673"/>
                    <a:pt x="164145" y="112418"/>
                  </a:cubicBezTo>
                  <a:cubicBezTo>
                    <a:pt x="146044" y="85488"/>
                    <a:pt x="110576" y="31517"/>
                    <a:pt x="91083" y="207"/>
                  </a:cubicBezTo>
                  <a:lnTo>
                    <a:pt x="90955" y="0"/>
                  </a:lnTo>
                  <a:lnTo>
                    <a:pt x="84911" y="3472"/>
                  </a:lnTo>
                  <a:lnTo>
                    <a:pt x="85023" y="3695"/>
                  </a:lnTo>
                  <a:cubicBezTo>
                    <a:pt x="102725" y="36581"/>
                    <a:pt x="131860" y="93992"/>
                    <a:pt x="146091" y="122801"/>
                  </a:cubicBezTo>
                  <a:cubicBezTo>
                    <a:pt x="148890" y="128471"/>
                    <a:pt x="149114" y="132771"/>
                    <a:pt x="146811" y="136736"/>
                  </a:cubicBezTo>
                  <a:cubicBezTo>
                    <a:pt x="144508" y="140702"/>
                    <a:pt x="140655" y="142660"/>
                    <a:pt x="134322" y="143074"/>
                  </a:cubicBezTo>
                  <a:cubicBezTo>
                    <a:pt x="103300" y="145129"/>
                    <a:pt x="37690" y="148760"/>
                    <a:pt x="240" y="149938"/>
                  </a:cubicBezTo>
                  <a:lnTo>
                    <a:pt x="0" y="149954"/>
                  </a:lnTo>
                  <a:lnTo>
                    <a:pt x="0" y="156898"/>
                  </a:lnTo>
                  <a:lnTo>
                    <a:pt x="240" y="156914"/>
                  </a:lnTo>
                  <a:cubicBezTo>
                    <a:pt x="36699" y="158060"/>
                    <a:pt x="101541" y="161675"/>
                    <a:pt x="134322" y="163857"/>
                  </a:cubicBezTo>
                  <a:cubicBezTo>
                    <a:pt x="140655" y="164271"/>
                    <a:pt x="144508" y="166230"/>
                    <a:pt x="146811" y="170196"/>
                  </a:cubicBezTo>
                  <a:cubicBezTo>
                    <a:pt x="149114" y="174161"/>
                    <a:pt x="148890" y="178461"/>
                    <a:pt x="146091" y="184130"/>
                  </a:cubicBezTo>
                  <a:cubicBezTo>
                    <a:pt x="132419" y="211809"/>
                    <a:pt x="102805" y="270128"/>
                    <a:pt x="85023" y="303157"/>
                  </a:cubicBezTo>
                  <a:lnTo>
                    <a:pt x="84911" y="303380"/>
                  </a:lnTo>
                  <a:lnTo>
                    <a:pt x="90955" y="306852"/>
                  </a:lnTo>
                  <a:lnTo>
                    <a:pt x="91083" y="306645"/>
                  </a:lnTo>
                  <a:cubicBezTo>
                    <a:pt x="111008" y="274651"/>
                    <a:pt x="146459" y="220823"/>
                    <a:pt x="164145" y="194514"/>
                  </a:cubicBezTo>
                  <a:cubicBezTo>
                    <a:pt x="167679" y="189258"/>
                    <a:pt x="171293" y="186917"/>
                    <a:pt x="175898" y="186917"/>
                  </a:cubicBezTo>
                  <a:cubicBezTo>
                    <a:pt x="180504" y="186917"/>
                    <a:pt x="184133" y="189258"/>
                    <a:pt x="187651" y="194514"/>
                  </a:cubicBezTo>
                  <a:cubicBezTo>
                    <a:pt x="205577" y="221189"/>
                    <a:pt x="240917" y="274985"/>
                    <a:pt x="260633" y="306645"/>
                  </a:cubicBezTo>
                  <a:lnTo>
                    <a:pt x="260761" y="306852"/>
                  </a:lnTo>
                  <a:lnTo>
                    <a:pt x="266806" y="303380"/>
                  </a:lnTo>
                  <a:lnTo>
                    <a:pt x="266694" y="303157"/>
                  </a:lnTo>
                  <a:cubicBezTo>
                    <a:pt x="249296" y="270829"/>
                    <a:pt x="220097" y="213258"/>
                    <a:pt x="205705" y="184130"/>
                  </a:cubicBezTo>
                  <a:cubicBezTo>
                    <a:pt x="202907" y="178461"/>
                    <a:pt x="202683" y="174161"/>
                    <a:pt x="204985" y="170196"/>
                  </a:cubicBezTo>
                  <a:cubicBezTo>
                    <a:pt x="207288" y="166230"/>
                    <a:pt x="211142" y="164271"/>
                    <a:pt x="217474" y="163857"/>
                  </a:cubicBezTo>
                  <a:cubicBezTo>
                    <a:pt x="250303" y="161675"/>
                    <a:pt x="315130" y="158060"/>
                    <a:pt x="351477" y="156914"/>
                  </a:cubicBezTo>
                  <a:lnTo>
                    <a:pt x="351717" y="156898"/>
                  </a:lnTo>
                  <a:lnTo>
                    <a:pt x="351717" y="149954"/>
                  </a:lnTo>
                  <a:lnTo>
                    <a:pt x="351477" y="14993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784" name="Google Shape;784;p64"/>
            <p:cNvSpPr/>
            <p:nvPr/>
          </p:nvSpPr>
          <p:spPr>
            <a:xfrm>
              <a:off x="6722033" y="6049907"/>
              <a:ext cx="1201864" cy="312744"/>
            </a:xfrm>
            <a:custGeom>
              <a:rect b="b" l="l" r="r" t="t"/>
              <a:pathLst>
                <a:path extrusionOk="0" h="312744" w="1201864">
                  <a:moveTo>
                    <a:pt x="710820" y="45706"/>
                  </a:moveTo>
                  <a:lnTo>
                    <a:pt x="710820" y="151005"/>
                  </a:lnTo>
                  <a:lnTo>
                    <a:pt x="790422" y="151005"/>
                  </a:lnTo>
                  <a:cubicBezTo>
                    <a:pt x="809132" y="151005"/>
                    <a:pt x="824163" y="146132"/>
                    <a:pt x="835053" y="136545"/>
                  </a:cubicBezTo>
                  <a:cubicBezTo>
                    <a:pt x="845718" y="127165"/>
                    <a:pt x="850899" y="115332"/>
                    <a:pt x="850899" y="100394"/>
                  </a:cubicBezTo>
                  <a:cubicBezTo>
                    <a:pt x="850899" y="83688"/>
                    <a:pt x="845559" y="70996"/>
                    <a:pt x="834557" y="61616"/>
                  </a:cubicBezTo>
                  <a:cubicBezTo>
                    <a:pt x="823219" y="51949"/>
                    <a:pt x="806797" y="45849"/>
                    <a:pt x="785769" y="45706"/>
                  </a:cubicBezTo>
                  <a:close/>
                  <a:moveTo>
                    <a:pt x="466817" y="42155"/>
                  </a:moveTo>
                  <a:cubicBezTo>
                    <a:pt x="415967" y="42155"/>
                    <a:pt x="364652" y="77143"/>
                    <a:pt x="364652" y="155305"/>
                  </a:cubicBezTo>
                  <a:cubicBezTo>
                    <a:pt x="364652" y="212494"/>
                    <a:pt x="396074" y="270192"/>
                    <a:pt x="466273" y="270192"/>
                  </a:cubicBezTo>
                  <a:cubicBezTo>
                    <a:pt x="536457" y="270192"/>
                    <a:pt x="567879" y="213369"/>
                    <a:pt x="567879" y="157041"/>
                  </a:cubicBezTo>
                  <a:cubicBezTo>
                    <a:pt x="567879" y="72254"/>
                    <a:pt x="513446" y="42171"/>
                    <a:pt x="466817" y="42155"/>
                  </a:cubicBezTo>
                  <a:close/>
                  <a:moveTo>
                    <a:pt x="665007" y="2325"/>
                  </a:moveTo>
                  <a:lnTo>
                    <a:pt x="786281" y="2325"/>
                  </a:lnTo>
                  <a:cubicBezTo>
                    <a:pt x="821157" y="2325"/>
                    <a:pt x="849044" y="11960"/>
                    <a:pt x="869177" y="28777"/>
                  </a:cubicBezTo>
                  <a:cubicBezTo>
                    <a:pt x="889789" y="45993"/>
                    <a:pt x="900247" y="69801"/>
                    <a:pt x="900247" y="99534"/>
                  </a:cubicBezTo>
                  <a:cubicBezTo>
                    <a:pt x="900247" y="119616"/>
                    <a:pt x="893979" y="137691"/>
                    <a:pt x="881090" y="154795"/>
                  </a:cubicBezTo>
                  <a:cubicBezTo>
                    <a:pt x="872599" y="166071"/>
                    <a:pt x="859199" y="179735"/>
                    <a:pt x="830527" y="186280"/>
                  </a:cubicBezTo>
                  <a:lnTo>
                    <a:pt x="922410" y="309989"/>
                  </a:lnTo>
                  <a:lnTo>
                    <a:pt x="865483" y="309989"/>
                  </a:lnTo>
                  <a:lnTo>
                    <a:pt x="780940" y="193892"/>
                  </a:lnTo>
                  <a:lnTo>
                    <a:pt x="710820" y="193892"/>
                  </a:lnTo>
                  <a:lnTo>
                    <a:pt x="710820" y="309973"/>
                  </a:lnTo>
                  <a:lnTo>
                    <a:pt x="665007" y="309973"/>
                  </a:lnTo>
                  <a:close/>
                  <a:moveTo>
                    <a:pt x="0" y="2309"/>
                  </a:moveTo>
                  <a:lnTo>
                    <a:pt x="51042" y="2309"/>
                  </a:lnTo>
                  <a:lnTo>
                    <a:pt x="196798" y="196584"/>
                  </a:lnTo>
                  <a:cubicBezTo>
                    <a:pt x="206792" y="210073"/>
                    <a:pt x="216019" y="224836"/>
                    <a:pt x="222048" y="235187"/>
                  </a:cubicBezTo>
                  <a:cubicBezTo>
                    <a:pt x="221552" y="226285"/>
                    <a:pt x="221056" y="214229"/>
                    <a:pt x="221056" y="202062"/>
                  </a:cubicBezTo>
                  <a:lnTo>
                    <a:pt x="221072" y="202062"/>
                  </a:lnTo>
                  <a:lnTo>
                    <a:pt x="221072" y="2309"/>
                  </a:lnTo>
                  <a:lnTo>
                    <a:pt x="268932" y="2309"/>
                  </a:lnTo>
                  <a:lnTo>
                    <a:pt x="268932" y="309973"/>
                  </a:lnTo>
                  <a:lnTo>
                    <a:pt x="222719" y="309973"/>
                  </a:lnTo>
                  <a:lnTo>
                    <a:pt x="68488" y="104662"/>
                  </a:lnTo>
                  <a:cubicBezTo>
                    <a:pt x="61133" y="94756"/>
                    <a:pt x="53665" y="82430"/>
                    <a:pt x="48276" y="72986"/>
                  </a:cubicBezTo>
                  <a:cubicBezTo>
                    <a:pt x="48708" y="80169"/>
                    <a:pt x="49076" y="88832"/>
                    <a:pt x="49076" y="96827"/>
                  </a:cubicBezTo>
                  <a:lnTo>
                    <a:pt x="49076" y="309989"/>
                  </a:lnTo>
                  <a:lnTo>
                    <a:pt x="0" y="309989"/>
                  </a:lnTo>
                  <a:close/>
                  <a:moveTo>
                    <a:pt x="1093927" y="382"/>
                  </a:moveTo>
                  <a:cubicBezTo>
                    <a:pt x="1131441" y="382"/>
                    <a:pt x="1169147" y="12597"/>
                    <a:pt x="1198330" y="36453"/>
                  </a:cubicBezTo>
                  <a:lnTo>
                    <a:pt x="1170426" y="74929"/>
                  </a:lnTo>
                  <a:cubicBezTo>
                    <a:pt x="1149638" y="53366"/>
                    <a:pt x="1120903" y="42537"/>
                    <a:pt x="1094502" y="42537"/>
                  </a:cubicBezTo>
                  <a:cubicBezTo>
                    <a:pt x="1041573" y="42537"/>
                    <a:pt x="988164" y="77525"/>
                    <a:pt x="988164" y="155687"/>
                  </a:cubicBezTo>
                  <a:cubicBezTo>
                    <a:pt x="988164" y="212876"/>
                    <a:pt x="1020865" y="270574"/>
                    <a:pt x="1093927" y="270574"/>
                  </a:cubicBezTo>
                  <a:cubicBezTo>
                    <a:pt x="1129922" y="270574"/>
                    <a:pt x="1156067" y="254282"/>
                    <a:pt x="1173385" y="233802"/>
                  </a:cubicBezTo>
                  <a:lnTo>
                    <a:pt x="1201864" y="273647"/>
                  </a:lnTo>
                  <a:cubicBezTo>
                    <a:pt x="1175895" y="297440"/>
                    <a:pt x="1139980" y="312744"/>
                    <a:pt x="1094518" y="312744"/>
                  </a:cubicBezTo>
                  <a:cubicBezTo>
                    <a:pt x="990451" y="312744"/>
                    <a:pt x="936002" y="234614"/>
                    <a:pt x="936002" y="157423"/>
                  </a:cubicBezTo>
                  <a:cubicBezTo>
                    <a:pt x="936002" y="115412"/>
                    <a:pt x="950746" y="76490"/>
                    <a:pt x="977514" y="47840"/>
                  </a:cubicBezTo>
                  <a:cubicBezTo>
                    <a:pt x="1006505" y="16801"/>
                    <a:pt x="1046770" y="382"/>
                    <a:pt x="1093927" y="382"/>
                  </a:cubicBezTo>
                  <a:close/>
                  <a:moveTo>
                    <a:pt x="466321" y="0"/>
                  </a:moveTo>
                  <a:cubicBezTo>
                    <a:pt x="543269" y="0"/>
                    <a:pt x="621160" y="53350"/>
                    <a:pt x="621144" y="155305"/>
                  </a:cubicBezTo>
                  <a:cubicBezTo>
                    <a:pt x="621144" y="233356"/>
                    <a:pt x="568151" y="312362"/>
                    <a:pt x="466881" y="312362"/>
                  </a:cubicBezTo>
                  <a:cubicBezTo>
                    <a:pt x="364860" y="312362"/>
                    <a:pt x="311483" y="234232"/>
                    <a:pt x="311483" y="157041"/>
                  </a:cubicBezTo>
                  <a:cubicBezTo>
                    <a:pt x="311483" y="115030"/>
                    <a:pt x="325939" y="76108"/>
                    <a:pt x="352179" y="47458"/>
                  </a:cubicBezTo>
                  <a:cubicBezTo>
                    <a:pt x="380627" y="16419"/>
                    <a:pt x="420092" y="0"/>
                    <a:pt x="466321"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7"/>
          <p:cNvSpPr txBox="1"/>
          <p:nvPr>
            <p:ph idx="10" type="dt"/>
          </p:nvPr>
        </p:nvSpPr>
        <p:spPr>
          <a:xfrm>
            <a:off x="1564260" y="6446588"/>
            <a:ext cx="1127622" cy="365125"/>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 name="Google Shape;59;p7"/>
          <p:cNvSpPr txBox="1"/>
          <p:nvPr>
            <p:ph idx="11" type="ftr"/>
          </p:nvPr>
        </p:nvSpPr>
        <p:spPr>
          <a:xfrm>
            <a:off x="3581400" y="6400800"/>
            <a:ext cx="4876800" cy="365125"/>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Google Shape;60;p7"/>
          <p:cNvSpPr txBox="1"/>
          <p:nvPr>
            <p:ph idx="12" type="sldNum"/>
          </p:nvPr>
        </p:nvSpPr>
        <p:spPr>
          <a:xfrm>
            <a:off x="914400" y="6447681"/>
            <a:ext cx="60960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61" name="Google Shape;61;p7"/>
          <p:cNvSpPr txBox="1"/>
          <p:nvPr>
            <p:ph type="title"/>
          </p:nvPr>
        </p:nvSpPr>
        <p:spPr>
          <a:xfrm>
            <a:off x="502300" y="225677"/>
            <a:ext cx="7337700" cy="8076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accent1"/>
              </a:buClr>
              <a:buSzPts val="3600"/>
              <a:buFont typeface="Calibri"/>
              <a:buNone/>
              <a:defRPr b="0" i="0" sz="36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SzPts val="3600"/>
              <a:buNone/>
              <a:defRPr b="0" i="0" sz="3600" u="none" cap="none" strike="noStrike">
                <a:solidFill>
                  <a:schemeClr val="dk2"/>
                </a:solidFill>
              </a:defRPr>
            </a:lvl2pPr>
            <a:lvl3pPr lvl="2" marR="0" rtl="0" algn="l">
              <a:lnSpc>
                <a:spcPct val="100000"/>
              </a:lnSpc>
              <a:spcBef>
                <a:spcPts val="0"/>
              </a:spcBef>
              <a:spcAft>
                <a:spcPts val="0"/>
              </a:spcAft>
              <a:buSzPts val="3600"/>
              <a:buNone/>
              <a:defRPr b="0" i="0" sz="3600" u="none" cap="none" strike="noStrike">
                <a:solidFill>
                  <a:schemeClr val="dk2"/>
                </a:solidFill>
              </a:defRPr>
            </a:lvl3pPr>
            <a:lvl4pPr lvl="3" marR="0" rtl="0" algn="l">
              <a:lnSpc>
                <a:spcPct val="100000"/>
              </a:lnSpc>
              <a:spcBef>
                <a:spcPts val="0"/>
              </a:spcBef>
              <a:spcAft>
                <a:spcPts val="0"/>
              </a:spcAft>
              <a:buSzPts val="3600"/>
              <a:buNone/>
              <a:defRPr b="0" i="0" sz="3600" u="none" cap="none" strike="noStrike">
                <a:solidFill>
                  <a:schemeClr val="dk2"/>
                </a:solidFill>
              </a:defRPr>
            </a:lvl4pPr>
            <a:lvl5pPr lvl="4" marR="0" rtl="0" algn="l">
              <a:lnSpc>
                <a:spcPct val="100000"/>
              </a:lnSpc>
              <a:spcBef>
                <a:spcPts val="0"/>
              </a:spcBef>
              <a:spcAft>
                <a:spcPts val="0"/>
              </a:spcAft>
              <a:buSzPts val="3600"/>
              <a:buNone/>
              <a:defRPr b="0" i="0" sz="3600" u="none" cap="none" strike="noStrike">
                <a:solidFill>
                  <a:schemeClr val="dk2"/>
                </a:solidFill>
              </a:defRPr>
            </a:lvl5pPr>
            <a:lvl6pPr lvl="5" marR="0" rtl="0" algn="l">
              <a:lnSpc>
                <a:spcPct val="100000"/>
              </a:lnSpc>
              <a:spcBef>
                <a:spcPts val="0"/>
              </a:spcBef>
              <a:spcAft>
                <a:spcPts val="0"/>
              </a:spcAft>
              <a:buSzPts val="3600"/>
              <a:buNone/>
              <a:defRPr b="0" i="0" sz="3600" u="none" cap="none" strike="noStrike">
                <a:solidFill>
                  <a:schemeClr val="dk2"/>
                </a:solidFill>
              </a:defRPr>
            </a:lvl6pPr>
            <a:lvl7pPr lvl="6" marR="0" rtl="0" algn="l">
              <a:lnSpc>
                <a:spcPct val="100000"/>
              </a:lnSpc>
              <a:spcBef>
                <a:spcPts val="0"/>
              </a:spcBef>
              <a:spcAft>
                <a:spcPts val="0"/>
              </a:spcAft>
              <a:buSzPts val="3600"/>
              <a:buNone/>
              <a:defRPr b="0" i="0" sz="3600" u="none" cap="none" strike="noStrike">
                <a:solidFill>
                  <a:schemeClr val="dk2"/>
                </a:solidFill>
              </a:defRPr>
            </a:lvl7pPr>
            <a:lvl8pPr lvl="7" marR="0" rtl="0" algn="l">
              <a:lnSpc>
                <a:spcPct val="100000"/>
              </a:lnSpc>
              <a:spcBef>
                <a:spcPts val="0"/>
              </a:spcBef>
              <a:spcAft>
                <a:spcPts val="0"/>
              </a:spcAft>
              <a:buSzPts val="3600"/>
              <a:buNone/>
              <a:defRPr b="0" i="0" sz="3600" u="none" cap="none" strike="noStrike">
                <a:solidFill>
                  <a:schemeClr val="dk2"/>
                </a:solidFill>
              </a:defRPr>
            </a:lvl8pPr>
            <a:lvl9pPr lvl="8" marR="0" rtl="0" algn="l">
              <a:lnSpc>
                <a:spcPct val="100000"/>
              </a:lnSpc>
              <a:spcBef>
                <a:spcPts val="0"/>
              </a:spcBef>
              <a:spcAft>
                <a:spcPts val="0"/>
              </a:spcAft>
              <a:buSzPts val="3600"/>
              <a:buNone/>
              <a:defRPr b="0" i="0" sz="3600" u="none" cap="none" strike="noStrike">
                <a:solidFill>
                  <a:schemeClr val="dk2"/>
                </a:solidFill>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ondary Divider" showMasterSp="0">
  <p:cSld name="Secondary Divider">
    <p:bg>
      <p:bgPr>
        <a:blipFill>
          <a:blip r:embed="rId2">
            <a:alphaModFix amt="70000"/>
          </a:blip>
          <a:stretch>
            <a:fillRect/>
          </a:stretch>
        </a:blipFill>
      </p:bgPr>
    </p:bg>
    <p:spTree>
      <p:nvGrpSpPr>
        <p:cNvPr id="785" name="Shape 785"/>
        <p:cNvGrpSpPr/>
        <p:nvPr/>
      </p:nvGrpSpPr>
      <p:grpSpPr>
        <a:xfrm>
          <a:off x="0" y="0"/>
          <a:ext cx="0" cy="0"/>
          <a:chOff x="0" y="0"/>
          <a:chExt cx="0" cy="0"/>
        </a:xfrm>
      </p:grpSpPr>
      <p:sp>
        <p:nvSpPr>
          <p:cNvPr id="786" name="Google Shape;786;p65"/>
          <p:cNvSpPr/>
          <p:nvPr/>
        </p:nvSpPr>
        <p:spPr>
          <a:xfrm>
            <a:off x="2956034" y="0"/>
            <a:ext cx="6188100" cy="6858000"/>
          </a:xfrm>
          <a:prstGeom prst="rect">
            <a:avLst/>
          </a:prstGeom>
          <a:gradFill>
            <a:gsLst>
              <a:gs pos="0">
                <a:srgbClr val="F9F9F6">
                  <a:alpha val="0"/>
                </a:srgbClr>
              </a:gs>
              <a:gs pos="100000">
                <a:srgbClr val="F9F9F6">
                  <a:alpha val="65882"/>
                </a:srgbClr>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chemeClr val="lt1"/>
              </a:solidFill>
              <a:latin typeface="Roboto"/>
              <a:ea typeface="Roboto"/>
              <a:cs typeface="Roboto"/>
              <a:sym typeface="Roboto"/>
            </a:endParaRPr>
          </a:p>
        </p:txBody>
      </p:sp>
      <p:sp>
        <p:nvSpPr>
          <p:cNvPr id="787" name="Google Shape;787;p65"/>
          <p:cNvSpPr txBox="1"/>
          <p:nvPr>
            <p:ph type="title"/>
          </p:nvPr>
        </p:nvSpPr>
        <p:spPr>
          <a:xfrm>
            <a:off x="914400" y="2247984"/>
            <a:ext cx="7715100" cy="877200"/>
          </a:xfrm>
          <a:prstGeom prst="rect">
            <a:avLst/>
          </a:prstGeom>
          <a:noFill/>
          <a:ln>
            <a:noFill/>
          </a:ln>
        </p:spPr>
        <p:txBody>
          <a:bodyPr anchorCtr="0" anchor="t" bIns="45700" lIns="0" spcFirstLastPara="1" rIns="0" wrap="square" tIns="45700">
            <a:noAutofit/>
          </a:bodyPr>
          <a:lstStyle>
            <a:lvl1pPr lvl="0" algn="l">
              <a:lnSpc>
                <a:spcPct val="100000"/>
              </a:lnSpc>
              <a:spcBef>
                <a:spcPts val="600"/>
              </a:spcBef>
              <a:spcAft>
                <a:spcPts val="0"/>
              </a:spcAft>
              <a:buClr>
                <a:schemeClr val="dk1"/>
              </a:buClr>
              <a:buSzPts val="4500"/>
              <a:buFont typeface="Roboto Light"/>
              <a:buNone/>
              <a:defRPr sz="4500" cap="none">
                <a:solidFill>
                  <a:schemeClr val="dk1"/>
                </a:solidFill>
                <a:latin typeface="Roboto Light"/>
                <a:ea typeface="Roboto Light"/>
                <a:cs typeface="Roboto Light"/>
                <a:sym typeface="Roboto Light"/>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8" name="Google Shape;788;p65"/>
          <p:cNvSpPr txBox="1"/>
          <p:nvPr>
            <p:ph idx="1" type="body"/>
          </p:nvPr>
        </p:nvSpPr>
        <p:spPr>
          <a:xfrm>
            <a:off x="914400" y="3124200"/>
            <a:ext cx="77151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rgbClr val="59504B"/>
              </a:buClr>
              <a:buSzPts val="2200"/>
              <a:buNone/>
              <a:defRPr sz="2200">
                <a:solidFill>
                  <a:srgbClr val="59504B"/>
                </a:solidFill>
              </a:defRPr>
            </a:lvl1pPr>
            <a:lvl2pPr indent="-228600" lvl="1" marL="914400" algn="l">
              <a:lnSpc>
                <a:spcPct val="100000"/>
              </a:lnSpc>
              <a:spcBef>
                <a:spcPts val="1000"/>
              </a:spcBef>
              <a:spcAft>
                <a:spcPts val="0"/>
              </a:spcAft>
              <a:buClr>
                <a:srgbClr val="8D8D8D"/>
              </a:buClr>
              <a:buSzPts val="2000"/>
              <a:buNone/>
              <a:defRPr sz="2000">
                <a:solidFill>
                  <a:srgbClr val="8D8D8D"/>
                </a:solidFill>
              </a:defRPr>
            </a:lvl2pPr>
            <a:lvl3pPr indent="-228600" lvl="2" marL="1371600" algn="l">
              <a:lnSpc>
                <a:spcPct val="100000"/>
              </a:lnSpc>
              <a:spcBef>
                <a:spcPts val="600"/>
              </a:spcBef>
              <a:spcAft>
                <a:spcPts val="0"/>
              </a:spcAft>
              <a:buClr>
                <a:srgbClr val="8D8D8D"/>
              </a:buClr>
              <a:buSzPts val="1800"/>
              <a:buNone/>
              <a:defRPr sz="1800">
                <a:solidFill>
                  <a:srgbClr val="8D8D8D"/>
                </a:solidFill>
              </a:defRPr>
            </a:lvl3pPr>
            <a:lvl4pPr indent="-228600" lvl="3" marL="1828800" algn="l">
              <a:lnSpc>
                <a:spcPct val="100000"/>
              </a:lnSpc>
              <a:spcBef>
                <a:spcPts val="600"/>
              </a:spcBef>
              <a:spcAft>
                <a:spcPts val="0"/>
              </a:spcAft>
              <a:buClr>
                <a:srgbClr val="8D8D8D"/>
              </a:buClr>
              <a:buSzPts val="1600"/>
              <a:buNone/>
              <a:defRPr sz="1600">
                <a:solidFill>
                  <a:srgbClr val="8D8D8D"/>
                </a:solidFill>
              </a:defRPr>
            </a:lvl4pPr>
            <a:lvl5pPr indent="-228600" lvl="4" marL="2286000" algn="l">
              <a:lnSpc>
                <a:spcPct val="100000"/>
              </a:lnSpc>
              <a:spcBef>
                <a:spcPts val="600"/>
              </a:spcBef>
              <a:spcAft>
                <a:spcPts val="0"/>
              </a:spcAft>
              <a:buClr>
                <a:srgbClr val="8D8D8D"/>
              </a:buClr>
              <a:buSzPts val="1600"/>
              <a:buNone/>
              <a:defRPr sz="1600">
                <a:solidFill>
                  <a:srgbClr val="8D8D8D"/>
                </a:solidFill>
              </a:defRPr>
            </a:lvl5pPr>
            <a:lvl6pPr indent="-228600" lvl="5" marL="2743200" algn="l">
              <a:lnSpc>
                <a:spcPct val="90000"/>
              </a:lnSpc>
              <a:spcBef>
                <a:spcPts val="600"/>
              </a:spcBef>
              <a:spcAft>
                <a:spcPts val="0"/>
              </a:spcAft>
              <a:buClr>
                <a:srgbClr val="8D8D8D"/>
              </a:buClr>
              <a:buSzPts val="1600"/>
              <a:buNone/>
              <a:defRPr sz="1600">
                <a:solidFill>
                  <a:srgbClr val="8D8D8D"/>
                </a:solidFill>
              </a:defRPr>
            </a:lvl6pPr>
            <a:lvl7pPr indent="-228600" lvl="6" marL="3200400" algn="l">
              <a:lnSpc>
                <a:spcPct val="90000"/>
              </a:lnSpc>
              <a:spcBef>
                <a:spcPts val="500"/>
              </a:spcBef>
              <a:spcAft>
                <a:spcPts val="0"/>
              </a:spcAft>
              <a:buClr>
                <a:srgbClr val="8D8D8D"/>
              </a:buClr>
              <a:buSzPts val="1600"/>
              <a:buNone/>
              <a:defRPr sz="1600">
                <a:solidFill>
                  <a:srgbClr val="8D8D8D"/>
                </a:solidFill>
              </a:defRPr>
            </a:lvl7pPr>
            <a:lvl8pPr indent="-228600" lvl="7" marL="3657600" algn="l">
              <a:lnSpc>
                <a:spcPct val="90000"/>
              </a:lnSpc>
              <a:spcBef>
                <a:spcPts val="500"/>
              </a:spcBef>
              <a:spcAft>
                <a:spcPts val="0"/>
              </a:spcAft>
              <a:buClr>
                <a:srgbClr val="8D8D8D"/>
              </a:buClr>
              <a:buSzPts val="1600"/>
              <a:buNone/>
              <a:defRPr sz="1600">
                <a:solidFill>
                  <a:srgbClr val="8D8D8D"/>
                </a:solidFill>
              </a:defRPr>
            </a:lvl8pPr>
            <a:lvl9pPr indent="-228600" lvl="8" marL="4114800" algn="l">
              <a:lnSpc>
                <a:spcPct val="90000"/>
              </a:lnSpc>
              <a:spcBef>
                <a:spcPts val="500"/>
              </a:spcBef>
              <a:spcAft>
                <a:spcPts val="0"/>
              </a:spcAft>
              <a:buClr>
                <a:srgbClr val="8D8D8D"/>
              </a:buClr>
              <a:buSzPts val="1600"/>
              <a:buNone/>
              <a:defRPr sz="1600">
                <a:solidFill>
                  <a:srgbClr val="8D8D8D"/>
                </a:solidFill>
              </a:defRPr>
            </a:lvl9pPr>
          </a:lstStyle>
          <a:p/>
        </p:txBody>
      </p:sp>
      <p:cxnSp>
        <p:nvCxnSpPr>
          <p:cNvPr id="789" name="Google Shape;789;p65"/>
          <p:cNvCxnSpPr/>
          <p:nvPr/>
        </p:nvCxnSpPr>
        <p:spPr>
          <a:xfrm>
            <a:off x="914400" y="2180803"/>
            <a:ext cx="8286900" cy="0"/>
          </a:xfrm>
          <a:prstGeom prst="straightConnector1">
            <a:avLst/>
          </a:prstGeom>
          <a:solidFill>
            <a:schemeClr val="accent1"/>
          </a:solidFill>
          <a:ln cap="flat" cmpd="sng" w="9525">
            <a:solidFill>
              <a:srgbClr val="867970"/>
            </a:solidFill>
            <a:prstDash val="solid"/>
            <a:round/>
            <a:headEnd len="sm" w="sm" type="none"/>
            <a:tailEnd len="sm" w="sm" type="none"/>
          </a:ln>
        </p:spPr>
      </p:cxnSp>
      <p:grpSp>
        <p:nvGrpSpPr>
          <p:cNvPr id="790" name="Google Shape;790;p65"/>
          <p:cNvGrpSpPr/>
          <p:nvPr/>
        </p:nvGrpSpPr>
        <p:grpSpPr>
          <a:xfrm>
            <a:off x="6758351" y="5970246"/>
            <a:ext cx="1841611" cy="354464"/>
            <a:chOff x="6336544" y="6049907"/>
            <a:chExt cx="2166346" cy="312744"/>
          </a:xfrm>
        </p:grpSpPr>
        <p:sp>
          <p:nvSpPr>
            <p:cNvPr id="791" name="Google Shape;791;p65"/>
            <p:cNvSpPr/>
            <p:nvPr/>
          </p:nvSpPr>
          <p:spPr>
            <a:xfrm>
              <a:off x="7993841" y="6070243"/>
              <a:ext cx="509049" cy="271752"/>
            </a:xfrm>
            <a:custGeom>
              <a:rect b="b" l="l" r="r" t="t"/>
              <a:pathLst>
                <a:path extrusionOk="0" h="271752" w="509049">
                  <a:moveTo>
                    <a:pt x="204393" y="230266"/>
                  </a:moveTo>
                  <a:cubicBezTo>
                    <a:pt x="197901" y="230266"/>
                    <a:pt x="193360" y="234327"/>
                    <a:pt x="193360" y="240061"/>
                  </a:cubicBezTo>
                  <a:cubicBezTo>
                    <a:pt x="193360" y="245698"/>
                    <a:pt x="197901" y="249759"/>
                    <a:pt x="204393" y="249759"/>
                  </a:cubicBezTo>
                  <a:cubicBezTo>
                    <a:pt x="209303" y="249759"/>
                    <a:pt x="214036" y="247912"/>
                    <a:pt x="216738" y="244217"/>
                  </a:cubicBezTo>
                  <a:lnTo>
                    <a:pt x="216738" y="235808"/>
                  </a:lnTo>
                  <a:cubicBezTo>
                    <a:pt x="214052" y="232114"/>
                    <a:pt x="209319" y="230266"/>
                    <a:pt x="204393" y="230266"/>
                  </a:cubicBezTo>
                  <a:close/>
                  <a:moveTo>
                    <a:pt x="313179" y="214102"/>
                  </a:moveTo>
                  <a:cubicBezTo>
                    <a:pt x="303633" y="214102"/>
                    <a:pt x="298244" y="222224"/>
                    <a:pt x="298244" y="231286"/>
                  </a:cubicBezTo>
                  <a:cubicBezTo>
                    <a:pt x="298244" y="240427"/>
                    <a:pt x="303633" y="248565"/>
                    <a:pt x="313179" y="248565"/>
                  </a:cubicBezTo>
                  <a:cubicBezTo>
                    <a:pt x="322742" y="248549"/>
                    <a:pt x="328019" y="240427"/>
                    <a:pt x="328019" y="231286"/>
                  </a:cubicBezTo>
                  <a:cubicBezTo>
                    <a:pt x="328019" y="222224"/>
                    <a:pt x="322726" y="214102"/>
                    <a:pt x="313179" y="214102"/>
                  </a:cubicBezTo>
                  <a:close/>
                  <a:moveTo>
                    <a:pt x="258011" y="214102"/>
                  </a:moveTo>
                  <a:cubicBezTo>
                    <a:pt x="249008" y="214102"/>
                    <a:pt x="243635" y="221221"/>
                    <a:pt x="243635" y="231095"/>
                  </a:cubicBezTo>
                  <a:cubicBezTo>
                    <a:pt x="243635" y="240889"/>
                    <a:pt x="249024" y="248087"/>
                    <a:pt x="258011" y="248087"/>
                  </a:cubicBezTo>
                  <a:cubicBezTo>
                    <a:pt x="263575" y="248087"/>
                    <a:pt x="268964" y="244663"/>
                    <a:pt x="271363" y="240793"/>
                  </a:cubicBezTo>
                  <a:lnTo>
                    <a:pt x="271363" y="221300"/>
                  </a:lnTo>
                  <a:cubicBezTo>
                    <a:pt x="268948" y="217415"/>
                    <a:pt x="263575" y="214102"/>
                    <a:pt x="258011" y="214102"/>
                  </a:cubicBezTo>
                  <a:close/>
                  <a:moveTo>
                    <a:pt x="119163" y="209006"/>
                  </a:moveTo>
                  <a:lnTo>
                    <a:pt x="126119" y="209006"/>
                  </a:lnTo>
                  <a:lnTo>
                    <a:pt x="126119" y="253630"/>
                  </a:lnTo>
                  <a:lnTo>
                    <a:pt x="119163" y="253630"/>
                  </a:lnTo>
                  <a:close/>
                  <a:moveTo>
                    <a:pt x="256331" y="207923"/>
                  </a:moveTo>
                  <a:cubicBezTo>
                    <a:pt x="262360" y="207923"/>
                    <a:pt x="267749" y="210885"/>
                    <a:pt x="271363" y="215774"/>
                  </a:cubicBezTo>
                  <a:lnTo>
                    <a:pt x="271363" y="209022"/>
                  </a:lnTo>
                  <a:lnTo>
                    <a:pt x="278319" y="209022"/>
                  </a:lnTo>
                  <a:lnTo>
                    <a:pt x="278319" y="252355"/>
                  </a:lnTo>
                  <a:cubicBezTo>
                    <a:pt x="278319" y="267134"/>
                    <a:pt x="267925" y="271752"/>
                    <a:pt x="256987" y="271752"/>
                  </a:cubicBezTo>
                  <a:cubicBezTo>
                    <a:pt x="249375" y="271752"/>
                    <a:pt x="244194" y="270271"/>
                    <a:pt x="238901" y="265095"/>
                  </a:cubicBezTo>
                  <a:lnTo>
                    <a:pt x="242420" y="259920"/>
                  </a:lnTo>
                  <a:cubicBezTo>
                    <a:pt x="246129" y="264363"/>
                    <a:pt x="250575" y="266019"/>
                    <a:pt x="256987" y="266019"/>
                  </a:cubicBezTo>
                  <a:cubicBezTo>
                    <a:pt x="264407" y="266019"/>
                    <a:pt x="271363" y="262420"/>
                    <a:pt x="271363" y="252626"/>
                  </a:cubicBezTo>
                  <a:lnTo>
                    <a:pt x="271363" y="246256"/>
                  </a:lnTo>
                  <a:cubicBezTo>
                    <a:pt x="268117" y="250778"/>
                    <a:pt x="262648" y="254202"/>
                    <a:pt x="256331" y="254202"/>
                  </a:cubicBezTo>
                  <a:cubicBezTo>
                    <a:pt x="244642" y="254202"/>
                    <a:pt x="236391" y="245523"/>
                    <a:pt x="236391" y="231110"/>
                  </a:cubicBezTo>
                  <a:cubicBezTo>
                    <a:pt x="236391" y="216793"/>
                    <a:pt x="244546" y="207923"/>
                    <a:pt x="256331" y="207923"/>
                  </a:cubicBezTo>
                  <a:close/>
                  <a:moveTo>
                    <a:pt x="313179" y="207907"/>
                  </a:moveTo>
                  <a:cubicBezTo>
                    <a:pt x="326819" y="207907"/>
                    <a:pt x="335358" y="218338"/>
                    <a:pt x="335358" y="231286"/>
                  </a:cubicBezTo>
                  <a:cubicBezTo>
                    <a:pt x="335358" y="244233"/>
                    <a:pt x="326819" y="254760"/>
                    <a:pt x="313179" y="254760"/>
                  </a:cubicBezTo>
                  <a:cubicBezTo>
                    <a:pt x="299539" y="254744"/>
                    <a:pt x="291016" y="244217"/>
                    <a:pt x="291016" y="231286"/>
                  </a:cubicBezTo>
                  <a:cubicBezTo>
                    <a:pt x="291016" y="218354"/>
                    <a:pt x="299555" y="207907"/>
                    <a:pt x="313179" y="207907"/>
                  </a:cubicBezTo>
                  <a:close/>
                  <a:moveTo>
                    <a:pt x="206360" y="207907"/>
                  </a:moveTo>
                  <a:cubicBezTo>
                    <a:pt x="215827" y="207907"/>
                    <a:pt x="223710" y="212159"/>
                    <a:pt x="223710" y="222972"/>
                  </a:cubicBezTo>
                  <a:lnTo>
                    <a:pt x="223710" y="253645"/>
                  </a:lnTo>
                  <a:lnTo>
                    <a:pt x="216754" y="253645"/>
                  </a:lnTo>
                  <a:lnTo>
                    <a:pt x="216754" y="248549"/>
                  </a:lnTo>
                  <a:lnTo>
                    <a:pt x="216738" y="248549"/>
                  </a:lnTo>
                  <a:cubicBezTo>
                    <a:pt x="213029" y="252610"/>
                    <a:pt x="207927" y="254744"/>
                    <a:pt x="201899" y="254744"/>
                  </a:cubicBezTo>
                  <a:cubicBezTo>
                    <a:pt x="194287" y="254744"/>
                    <a:pt x="186212" y="249664"/>
                    <a:pt x="186212" y="239965"/>
                  </a:cubicBezTo>
                  <a:cubicBezTo>
                    <a:pt x="186212" y="229980"/>
                    <a:pt x="194287" y="225282"/>
                    <a:pt x="201899" y="225282"/>
                  </a:cubicBezTo>
                  <a:cubicBezTo>
                    <a:pt x="208023" y="225282"/>
                    <a:pt x="213124" y="227225"/>
                    <a:pt x="216738" y="231381"/>
                  </a:cubicBezTo>
                  <a:lnTo>
                    <a:pt x="216738" y="223339"/>
                  </a:lnTo>
                  <a:cubicBezTo>
                    <a:pt x="216738" y="217335"/>
                    <a:pt x="211909" y="213911"/>
                    <a:pt x="205417" y="213911"/>
                  </a:cubicBezTo>
                  <a:cubicBezTo>
                    <a:pt x="200044" y="213911"/>
                    <a:pt x="195679" y="215854"/>
                    <a:pt x="191697" y="220106"/>
                  </a:cubicBezTo>
                  <a:lnTo>
                    <a:pt x="188451" y="215296"/>
                  </a:lnTo>
                  <a:cubicBezTo>
                    <a:pt x="193280" y="210312"/>
                    <a:pt x="199037" y="207907"/>
                    <a:pt x="206360" y="207907"/>
                  </a:cubicBezTo>
                  <a:close/>
                  <a:moveTo>
                    <a:pt x="161187" y="207907"/>
                  </a:moveTo>
                  <a:cubicBezTo>
                    <a:pt x="169358" y="207907"/>
                    <a:pt x="174172" y="211235"/>
                    <a:pt x="177610" y="215663"/>
                  </a:cubicBezTo>
                  <a:lnTo>
                    <a:pt x="172972" y="219915"/>
                  </a:lnTo>
                  <a:cubicBezTo>
                    <a:pt x="169998" y="215854"/>
                    <a:pt x="166192" y="214086"/>
                    <a:pt x="161555" y="214086"/>
                  </a:cubicBezTo>
                  <a:cubicBezTo>
                    <a:pt x="151992" y="214086"/>
                    <a:pt x="146060" y="221380"/>
                    <a:pt x="146060" y="231270"/>
                  </a:cubicBezTo>
                  <a:cubicBezTo>
                    <a:pt x="146060" y="241159"/>
                    <a:pt x="151992" y="248549"/>
                    <a:pt x="161555" y="248549"/>
                  </a:cubicBezTo>
                  <a:cubicBezTo>
                    <a:pt x="166192" y="248549"/>
                    <a:pt x="169998" y="246701"/>
                    <a:pt x="172972" y="242720"/>
                  </a:cubicBezTo>
                  <a:lnTo>
                    <a:pt x="177610" y="246972"/>
                  </a:lnTo>
                  <a:cubicBezTo>
                    <a:pt x="174172" y="251415"/>
                    <a:pt x="169358" y="254728"/>
                    <a:pt x="161187" y="254728"/>
                  </a:cubicBezTo>
                  <a:cubicBezTo>
                    <a:pt x="147835" y="254728"/>
                    <a:pt x="138832" y="244567"/>
                    <a:pt x="138832" y="231254"/>
                  </a:cubicBezTo>
                  <a:cubicBezTo>
                    <a:pt x="138832" y="218067"/>
                    <a:pt x="147819" y="207907"/>
                    <a:pt x="161187" y="207907"/>
                  </a:cubicBezTo>
                  <a:close/>
                  <a:moveTo>
                    <a:pt x="122601" y="192205"/>
                  </a:moveTo>
                  <a:cubicBezTo>
                    <a:pt x="125208" y="192205"/>
                    <a:pt x="127335" y="194243"/>
                    <a:pt x="127335" y="196823"/>
                  </a:cubicBezTo>
                  <a:cubicBezTo>
                    <a:pt x="127335" y="199403"/>
                    <a:pt x="125208" y="201537"/>
                    <a:pt x="122601" y="201537"/>
                  </a:cubicBezTo>
                  <a:cubicBezTo>
                    <a:pt x="120091" y="201537"/>
                    <a:pt x="117964" y="199403"/>
                    <a:pt x="117964" y="196823"/>
                  </a:cubicBezTo>
                  <a:cubicBezTo>
                    <a:pt x="117964" y="194243"/>
                    <a:pt x="120091" y="192205"/>
                    <a:pt x="122601" y="192205"/>
                  </a:cubicBezTo>
                  <a:close/>
                  <a:moveTo>
                    <a:pt x="66585" y="192014"/>
                  </a:moveTo>
                  <a:lnTo>
                    <a:pt x="73541" y="192014"/>
                  </a:lnTo>
                  <a:lnTo>
                    <a:pt x="73541" y="215488"/>
                  </a:lnTo>
                  <a:cubicBezTo>
                    <a:pt x="76691" y="211793"/>
                    <a:pt x="82815" y="207908"/>
                    <a:pt x="89596" y="207908"/>
                  </a:cubicBezTo>
                  <a:cubicBezTo>
                    <a:pt x="98966" y="207908"/>
                    <a:pt x="103875" y="212430"/>
                    <a:pt x="103875" y="222129"/>
                  </a:cubicBezTo>
                  <a:lnTo>
                    <a:pt x="103875" y="253630"/>
                  </a:lnTo>
                  <a:lnTo>
                    <a:pt x="96919" y="253630"/>
                  </a:lnTo>
                  <a:lnTo>
                    <a:pt x="96919" y="224263"/>
                  </a:lnTo>
                  <a:cubicBezTo>
                    <a:pt x="96919" y="216412"/>
                    <a:pt x="92842" y="214103"/>
                    <a:pt x="86813" y="214103"/>
                  </a:cubicBezTo>
                  <a:cubicBezTo>
                    <a:pt x="81440" y="214103"/>
                    <a:pt x="76243" y="217431"/>
                    <a:pt x="73541" y="221030"/>
                  </a:cubicBezTo>
                  <a:lnTo>
                    <a:pt x="73541" y="253646"/>
                  </a:lnTo>
                  <a:lnTo>
                    <a:pt x="66585" y="253646"/>
                  </a:lnTo>
                  <a:close/>
                  <a:moveTo>
                    <a:pt x="31822" y="190995"/>
                  </a:moveTo>
                  <a:cubicBezTo>
                    <a:pt x="43047" y="190995"/>
                    <a:pt x="50659" y="196266"/>
                    <a:pt x="55568" y="203194"/>
                  </a:cubicBezTo>
                  <a:lnTo>
                    <a:pt x="49076" y="206793"/>
                  </a:lnTo>
                  <a:cubicBezTo>
                    <a:pt x="45542" y="201617"/>
                    <a:pt x="39146" y="197827"/>
                    <a:pt x="31822" y="197827"/>
                  </a:cubicBezTo>
                  <a:cubicBezTo>
                    <a:pt x="18550" y="197827"/>
                    <a:pt x="8251" y="208179"/>
                    <a:pt x="8251" y="222862"/>
                  </a:cubicBezTo>
                  <a:cubicBezTo>
                    <a:pt x="8251" y="237466"/>
                    <a:pt x="18550" y="247897"/>
                    <a:pt x="31822" y="247897"/>
                  </a:cubicBezTo>
                  <a:cubicBezTo>
                    <a:pt x="39146" y="247897"/>
                    <a:pt x="45558" y="244202"/>
                    <a:pt x="49076" y="238931"/>
                  </a:cubicBezTo>
                  <a:lnTo>
                    <a:pt x="55664" y="242530"/>
                  </a:lnTo>
                  <a:cubicBezTo>
                    <a:pt x="50467" y="249553"/>
                    <a:pt x="43047" y="254729"/>
                    <a:pt x="31822" y="254729"/>
                  </a:cubicBezTo>
                  <a:cubicBezTo>
                    <a:pt x="14280" y="254745"/>
                    <a:pt x="288" y="241813"/>
                    <a:pt x="288" y="222878"/>
                  </a:cubicBezTo>
                  <a:cubicBezTo>
                    <a:pt x="288" y="203942"/>
                    <a:pt x="14296" y="190995"/>
                    <a:pt x="31822" y="190995"/>
                  </a:cubicBezTo>
                  <a:close/>
                  <a:moveTo>
                    <a:pt x="452474" y="118088"/>
                  </a:moveTo>
                  <a:cubicBezTo>
                    <a:pt x="442928" y="118088"/>
                    <a:pt x="437539" y="126210"/>
                    <a:pt x="437539" y="135272"/>
                  </a:cubicBezTo>
                  <a:cubicBezTo>
                    <a:pt x="437539" y="144413"/>
                    <a:pt x="442928" y="152551"/>
                    <a:pt x="452474" y="152551"/>
                  </a:cubicBezTo>
                  <a:cubicBezTo>
                    <a:pt x="462021" y="152551"/>
                    <a:pt x="467314" y="144429"/>
                    <a:pt x="467314" y="135272"/>
                  </a:cubicBezTo>
                  <a:cubicBezTo>
                    <a:pt x="467314" y="126210"/>
                    <a:pt x="462021" y="118088"/>
                    <a:pt x="452474" y="118088"/>
                  </a:cubicBezTo>
                  <a:close/>
                  <a:moveTo>
                    <a:pt x="209782" y="117626"/>
                  </a:moveTo>
                  <a:cubicBezTo>
                    <a:pt x="200220" y="117626"/>
                    <a:pt x="195487" y="125669"/>
                    <a:pt x="195119" y="132501"/>
                  </a:cubicBezTo>
                  <a:lnTo>
                    <a:pt x="224526" y="132501"/>
                  </a:lnTo>
                  <a:cubicBezTo>
                    <a:pt x="224430" y="125844"/>
                    <a:pt x="219984" y="117626"/>
                    <a:pt x="209782" y="117626"/>
                  </a:cubicBezTo>
                  <a:close/>
                  <a:moveTo>
                    <a:pt x="364733" y="113008"/>
                  </a:moveTo>
                  <a:lnTo>
                    <a:pt x="372249" y="113008"/>
                  </a:lnTo>
                  <a:lnTo>
                    <a:pt x="387184" y="149589"/>
                  </a:lnTo>
                  <a:lnTo>
                    <a:pt x="402023" y="113008"/>
                  </a:lnTo>
                  <a:lnTo>
                    <a:pt x="409635" y="113008"/>
                  </a:lnTo>
                  <a:lnTo>
                    <a:pt x="387184" y="166693"/>
                  </a:lnTo>
                  <a:cubicBezTo>
                    <a:pt x="384498" y="173158"/>
                    <a:pt x="379940" y="175659"/>
                    <a:pt x="374008" y="175754"/>
                  </a:cubicBezTo>
                  <a:cubicBezTo>
                    <a:pt x="372520" y="175754"/>
                    <a:pt x="370202" y="175484"/>
                    <a:pt x="368907" y="175101"/>
                  </a:cubicBezTo>
                  <a:lnTo>
                    <a:pt x="370026" y="168811"/>
                  </a:lnTo>
                  <a:cubicBezTo>
                    <a:pt x="371033" y="169273"/>
                    <a:pt x="372712" y="169559"/>
                    <a:pt x="373816" y="169559"/>
                  </a:cubicBezTo>
                  <a:cubicBezTo>
                    <a:pt x="376870" y="169559"/>
                    <a:pt x="378917" y="168540"/>
                    <a:pt x="380500" y="164845"/>
                  </a:cubicBezTo>
                  <a:lnTo>
                    <a:pt x="383474" y="158093"/>
                  </a:lnTo>
                  <a:close/>
                  <a:moveTo>
                    <a:pt x="136881" y="113008"/>
                  </a:moveTo>
                  <a:lnTo>
                    <a:pt x="144397" y="113008"/>
                  </a:lnTo>
                  <a:lnTo>
                    <a:pt x="159332" y="149589"/>
                  </a:lnTo>
                  <a:lnTo>
                    <a:pt x="174171" y="113008"/>
                  </a:lnTo>
                  <a:lnTo>
                    <a:pt x="181783" y="113008"/>
                  </a:lnTo>
                  <a:lnTo>
                    <a:pt x="163138" y="157631"/>
                  </a:lnTo>
                  <a:lnTo>
                    <a:pt x="155526" y="157631"/>
                  </a:lnTo>
                  <a:close/>
                  <a:moveTo>
                    <a:pt x="320502" y="113007"/>
                  </a:moveTo>
                  <a:lnTo>
                    <a:pt x="327458" y="113007"/>
                  </a:lnTo>
                  <a:lnTo>
                    <a:pt x="327458" y="157630"/>
                  </a:lnTo>
                  <a:lnTo>
                    <a:pt x="320502" y="157630"/>
                  </a:lnTo>
                  <a:close/>
                  <a:moveTo>
                    <a:pt x="121305" y="113007"/>
                  </a:moveTo>
                  <a:lnTo>
                    <a:pt x="128261" y="113007"/>
                  </a:lnTo>
                  <a:lnTo>
                    <a:pt x="128261" y="157630"/>
                  </a:lnTo>
                  <a:lnTo>
                    <a:pt x="121305" y="157630"/>
                  </a:lnTo>
                  <a:close/>
                  <a:moveTo>
                    <a:pt x="265878" y="112084"/>
                  </a:moveTo>
                  <a:lnTo>
                    <a:pt x="265878" y="119203"/>
                  </a:lnTo>
                  <a:cubicBezTo>
                    <a:pt x="265047" y="119012"/>
                    <a:pt x="264215" y="118932"/>
                    <a:pt x="263096" y="118932"/>
                  </a:cubicBezTo>
                  <a:cubicBezTo>
                    <a:pt x="258826" y="118932"/>
                    <a:pt x="252990" y="122436"/>
                    <a:pt x="250943" y="126051"/>
                  </a:cubicBezTo>
                  <a:lnTo>
                    <a:pt x="250943" y="157647"/>
                  </a:lnTo>
                  <a:lnTo>
                    <a:pt x="243987" y="157647"/>
                  </a:lnTo>
                  <a:lnTo>
                    <a:pt x="243987" y="113008"/>
                  </a:lnTo>
                  <a:lnTo>
                    <a:pt x="250943" y="113008"/>
                  </a:lnTo>
                  <a:lnTo>
                    <a:pt x="250943" y="120206"/>
                  </a:lnTo>
                  <a:cubicBezTo>
                    <a:pt x="254557" y="115492"/>
                    <a:pt x="259754" y="112084"/>
                    <a:pt x="265878" y="112084"/>
                  </a:cubicBezTo>
                  <a:close/>
                  <a:moveTo>
                    <a:pt x="290008" y="111909"/>
                  </a:moveTo>
                  <a:cubicBezTo>
                    <a:pt x="297619" y="111909"/>
                    <a:pt x="302992" y="114776"/>
                    <a:pt x="306606" y="118375"/>
                  </a:cubicBezTo>
                  <a:lnTo>
                    <a:pt x="303360" y="123184"/>
                  </a:lnTo>
                  <a:cubicBezTo>
                    <a:pt x="300673" y="119951"/>
                    <a:pt x="295748" y="117547"/>
                    <a:pt x="290008" y="117547"/>
                  </a:cubicBezTo>
                  <a:cubicBezTo>
                    <a:pt x="283883" y="117547"/>
                    <a:pt x="280077" y="120318"/>
                    <a:pt x="280077" y="124299"/>
                  </a:cubicBezTo>
                  <a:cubicBezTo>
                    <a:pt x="280077" y="128647"/>
                    <a:pt x="285179" y="130032"/>
                    <a:pt x="291031" y="131418"/>
                  </a:cubicBezTo>
                  <a:cubicBezTo>
                    <a:pt x="298819" y="133170"/>
                    <a:pt x="307821" y="135383"/>
                    <a:pt x="307821" y="145273"/>
                  </a:cubicBezTo>
                  <a:cubicBezTo>
                    <a:pt x="307821" y="152758"/>
                    <a:pt x="301793" y="158762"/>
                    <a:pt x="290200" y="158762"/>
                  </a:cubicBezTo>
                  <a:cubicBezTo>
                    <a:pt x="282860" y="158762"/>
                    <a:pt x="276656" y="156548"/>
                    <a:pt x="272114" y="151739"/>
                  </a:cubicBezTo>
                  <a:lnTo>
                    <a:pt x="275712" y="146738"/>
                  </a:lnTo>
                  <a:cubicBezTo>
                    <a:pt x="278686" y="150162"/>
                    <a:pt x="284347" y="153108"/>
                    <a:pt x="290456" y="153108"/>
                  </a:cubicBezTo>
                  <a:cubicBezTo>
                    <a:pt x="297315" y="153108"/>
                    <a:pt x="301041" y="150066"/>
                    <a:pt x="301041" y="145719"/>
                  </a:cubicBezTo>
                  <a:cubicBezTo>
                    <a:pt x="301041" y="140830"/>
                    <a:pt x="295573" y="139253"/>
                    <a:pt x="289544" y="137772"/>
                  </a:cubicBezTo>
                  <a:cubicBezTo>
                    <a:pt x="281932" y="136020"/>
                    <a:pt x="273313" y="133982"/>
                    <a:pt x="273313" y="124745"/>
                  </a:cubicBezTo>
                  <a:cubicBezTo>
                    <a:pt x="273313" y="117817"/>
                    <a:pt x="279342" y="111909"/>
                    <a:pt x="290008" y="111909"/>
                  </a:cubicBezTo>
                  <a:close/>
                  <a:moveTo>
                    <a:pt x="209862" y="111909"/>
                  </a:moveTo>
                  <a:cubicBezTo>
                    <a:pt x="223406" y="111909"/>
                    <a:pt x="231386" y="122436"/>
                    <a:pt x="231386" y="135845"/>
                  </a:cubicBezTo>
                  <a:lnTo>
                    <a:pt x="231386" y="137597"/>
                  </a:lnTo>
                  <a:lnTo>
                    <a:pt x="195119" y="137597"/>
                  </a:lnTo>
                  <a:cubicBezTo>
                    <a:pt x="195679" y="146005"/>
                    <a:pt x="201611" y="153029"/>
                    <a:pt x="211254" y="153029"/>
                  </a:cubicBezTo>
                  <a:cubicBezTo>
                    <a:pt x="216354" y="153029"/>
                    <a:pt x="221551" y="150990"/>
                    <a:pt x="225086" y="147391"/>
                  </a:cubicBezTo>
                  <a:lnTo>
                    <a:pt x="228428" y="151914"/>
                  </a:lnTo>
                  <a:cubicBezTo>
                    <a:pt x="223982" y="156357"/>
                    <a:pt x="217938" y="158746"/>
                    <a:pt x="210614" y="158746"/>
                  </a:cubicBezTo>
                  <a:cubicBezTo>
                    <a:pt x="197341" y="158746"/>
                    <a:pt x="187795" y="149222"/>
                    <a:pt x="187795" y="135272"/>
                  </a:cubicBezTo>
                  <a:cubicBezTo>
                    <a:pt x="187795" y="122340"/>
                    <a:pt x="197070" y="111909"/>
                    <a:pt x="209862" y="111909"/>
                  </a:cubicBezTo>
                  <a:close/>
                  <a:moveTo>
                    <a:pt x="452458" y="111893"/>
                  </a:moveTo>
                  <a:cubicBezTo>
                    <a:pt x="466098" y="111893"/>
                    <a:pt x="474637" y="122324"/>
                    <a:pt x="474637" y="135272"/>
                  </a:cubicBezTo>
                  <a:cubicBezTo>
                    <a:pt x="474637" y="148219"/>
                    <a:pt x="466098" y="158746"/>
                    <a:pt x="452458" y="158746"/>
                  </a:cubicBezTo>
                  <a:cubicBezTo>
                    <a:pt x="438834" y="158746"/>
                    <a:pt x="430295" y="148203"/>
                    <a:pt x="430295" y="135272"/>
                  </a:cubicBezTo>
                  <a:cubicBezTo>
                    <a:pt x="430295" y="122340"/>
                    <a:pt x="438834" y="111893"/>
                    <a:pt x="452458" y="111893"/>
                  </a:cubicBezTo>
                  <a:close/>
                  <a:moveTo>
                    <a:pt x="91707" y="111893"/>
                  </a:moveTo>
                  <a:cubicBezTo>
                    <a:pt x="101077" y="111893"/>
                    <a:pt x="105986" y="116607"/>
                    <a:pt x="105986" y="126306"/>
                  </a:cubicBezTo>
                  <a:lnTo>
                    <a:pt x="105986" y="157631"/>
                  </a:lnTo>
                  <a:lnTo>
                    <a:pt x="99030" y="157631"/>
                  </a:lnTo>
                  <a:lnTo>
                    <a:pt x="99030" y="128440"/>
                  </a:lnTo>
                  <a:lnTo>
                    <a:pt x="99046" y="128440"/>
                  </a:lnTo>
                  <a:cubicBezTo>
                    <a:pt x="99046" y="120588"/>
                    <a:pt x="95065" y="118088"/>
                    <a:pt x="89020" y="118088"/>
                  </a:cubicBezTo>
                  <a:cubicBezTo>
                    <a:pt x="83551" y="118088"/>
                    <a:pt x="78354" y="121416"/>
                    <a:pt x="75748" y="125016"/>
                  </a:cubicBezTo>
                  <a:lnTo>
                    <a:pt x="75748" y="157631"/>
                  </a:lnTo>
                  <a:lnTo>
                    <a:pt x="68792" y="157631"/>
                  </a:lnTo>
                  <a:lnTo>
                    <a:pt x="68792" y="113008"/>
                  </a:lnTo>
                  <a:lnTo>
                    <a:pt x="75748" y="113008"/>
                  </a:lnTo>
                  <a:lnTo>
                    <a:pt x="75748" y="119474"/>
                  </a:lnTo>
                  <a:cubicBezTo>
                    <a:pt x="78898" y="115779"/>
                    <a:pt x="85022" y="111893"/>
                    <a:pt x="91707" y="111893"/>
                  </a:cubicBezTo>
                  <a:close/>
                  <a:moveTo>
                    <a:pt x="344153" y="100809"/>
                  </a:moveTo>
                  <a:lnTo>
                    <a:pt x="351109" y="100809"/>
                  </a:lnTo>
                  <a:lnTo>
                    <a:pt x="351109" y="113008"/>
                  </a:lnTo>
                  <a:lnTo>
                    <a:pt x="360208" y="113008"/>
                  </a:lnTo>
                  <a:lnTo>
                    <a:pt x="360208" y="119107"/>
                  </a:lnTo>
                  <a:lnTo>
                    <a:pt x="351109" y="119107"/>
                  </a:lnTo>
                  <a:lnTo>
                    <a:pt x="351109" y="146818"/>
                  </a:lnTo>
                  <a:cubicBezTo>
                    <a:pt x="351109" y="150146"/>
                    <a:pt x="352596" y="152551"/>
                    <a:pt x="355650" y="152551"/>
                  </a:cubicBezTo>
                  <a:cubicBezTo>
                    <a:pt x="357601" y="152551"/>
                    <a:pt x="359456" y="151723"/>
                    <a:pt x="360383" y="150704"/>
                  </a:cubicBezTo>
                  <a:lnTo>
                    <a:pt x="362430" y="155879"/>
                  </a:lnTo>
                  <a:cubicBezTo>
                    <a:pt x="360671" y="157536"/>
                    <a:pt x="358161" y="158746"/>
                    <a:pt x="354083" y="158746"/>
                  </a:cubicBezTo>
                  <a:cubicBezTo>
                    <a:pt x="347495" y="158746"/>
                    <a:pt x="344153" y="154956"/>
                    <a:pt x="344153" y="148299"/>
                  </a:cubicBezTo>
                  <a:lnTo>
                    <a:pt x="344153" y="119107"/>
                  </a:lnTo>
                  <a:lnTo>
                    <a:pt x="336733" y="119107"/>
                  </a:lnTo>
                  <a:lnTo>
                    <a:pt x="336733" y="113008"/>
                  </a:lnTo>
                  <a:lnTo>
                    <a:pt x="344153" y="113008"/>
                  </a:lnTo>
                  <a:close/>
                  <a:moveTo>
                    <a:pt x="323940" y="96190"/>
                  </a:moveTo>
                  <a:cubicBezTo>
                    <a:pt x="326547" y="96190"/>
                    <a:pt x="328674" y="98228"/>
                    <a:pt x="328674" y="100808"/>
                  </a:cubicBezTo>
                  <a:cubicBezTo>
                    <a:pt x="328674" y="103388"/>
                    <a:pt x="326547" y="105522"/>
                    <a:pt x="323940" y="105522"/>
                  </a:cubicBezTo>
                  <a:cubicBezTo>
                    <a:pt x="321430" y="105522"/>
                    <a:pt x="319303" y="103404"/>
                    <a:pt x="319303" y="100808"/>
                  </a:cubicBezTo>
                  <a:cubicBezTo>
                    <a:pt x="319303" y="98228"/>
                    <a:pt x="321430" y="96190"/>
                    <a:pt x="323940" y="96190"/>
                  </a:cubicBezTo>
                  <a:close/>
                  <a:moveTo>
                    <a:pt x="124727" y="96190"/>
                  </a:moveTo>
                  <a:cubicBezTo>
                    <a:pt x="127334" y="96190"/>
                    <a:pt x="129461" y="98228"/>
                    <a:pt x="129461" y="100808"/>
                  </a:cubicBezTo>
                  <a:cubicBezTo>
                    <a:pt x="129461" y="103388"/>
                    <a:pt x="127334" y="105522"/>
                    <a:pt x="124727" y="105522"/>
                  </a:cubicBezTo>
                  <a:cubicBezTo>
                    <a:pt x="122233" y="105522"/>
                    <a:pt x="120090" y="103404"/>
                    <a:pt x="120090" y="100808"/>
                  </a:cubicBezTo>
                  <a:cubicBezTo>
                    <a:pt x="120090" y="98228"/>
                    <a:pt x="122217" y="96190"/>
                    <a:pt x="124727" y="96190"/>
                  </a:cubicBezTo>
                  <a:close/>
                  <a:moveTo>
                    <a:pt x="2766" y="96015"/>
                  </a:moveTo>
                  <a:lnTo>
                    <a:pt x="2782" y="96015"/>
                  </a:lnTo>
                  <a:lnTo>
                    <a:pt x="10473" y="96015"/>
                  </a:lnTo>
                  <a:lnTo>
                    <a:pt x="10473" y="133535"/>
                  </a:lnTo>
                  <a:cubicBezTo>
                    <a:pt x="10473" y="144811"/>
                    <a:pt x="16598" y="151913"/>
                    <a:pt x="27999" y="151913"/>
                  </a:cubicBezTo>
                  <a:cubicBezTo>
                    <a:pt x="39417" y="151913"/>
                    <a:pt x="45541" y="144795"/>
                    <a:pt x="45541" y="133535"/>
                  </a:cubicBezTo>
                  <a:lnTo>
                    <a:pt x="45541" y="96015"/>
                  </a:lnTo>
                  <a:lnTo>
                    <a:pt x="53233" y="96015"/>
                  </a:lnTo>
                  <a:lnTo>
                    <a:pt x="53233" y="133615"/>
                  </a:lnTo>
                  <a:cubicBezTo>
                    <a:pt x="53233" y="148951"/>
                    <a:pt x="44790" y="158745"/>
                    <a:pt x="27999" y="158745"/>
                  </a:cubicBezTo>
                  <a:cubicBezTo>
                    <a:pt x="11209" y="158745"/>
                    <a:pt x="2766" y="148856"/>
                    <a:pt x="2766" y="133711"/>
                  </a:cubicBezTo>
                  <a:close/>
                  <a:moveTo>
                    <a:pt x="502269" y="95076"/>
                  </a:moveTo>
                  <a:cubicBezTo>
                    <a:pt x="504860" y="95076"/>
                    <a:pt x="507274" y="95538"/>
                    <a:pt x="509049" y="96653"/>
                  </a:cubicBezTo>
                  <a:lnTo>
                    <a:pt x="507290" y="101828"/>
                  </a:lnTo>
                  <a:cubicBezTo>
                    <a:pt x="506171" y="101175"/>
                    <a:pt x="504876" y="100809"/>
                    <a:pt x="503293" y="100809"/>
                  </a:cubicBezTo>
                  <a:cubicBezTo>
                    <a:pt x="498751" y="100809"/>
                    <a:pt x="496241" y="103946"/>
                    <a:pt x="496241" y="109584"/>
                  </a:cubicBezTo>
                  <a:lnTo>
                    <a:pt x="496241" y="113008"/>
                  </a:lnTo>
                  <a:lnTo>
                    <a:pt x="505324" y="113008"/>
                  </a:lnTo>
                  <a:lnTo>
                    <a:pt x="505324" y="119108"/>
                  </a:lnTo>
                  <a:lnTo>
                    <a:pt x="496241" y="119108"/>
                  </a:lnTo>
                  <a:lnTo>
                    <a:pt x="496241" y="157631"/>
                  </a:lnTo>
                  <a:lnTo>
                    <a:pt x="489285" y="157631"/>
                  </a:lnTo>
                  <a:lnTo>
                    <a:pt x="489285" y="119108"/>
                  </a:lnTo>
                  <a:lnTo>
                    <a:pt x="481865" y="119108"/>
                  </a:lnTo>
                  <a:lnTo>
                    <a:pt x="481865" y="113008"/>
                  </a:lnTo>
                  <a:lnTo>
                    <a:pt x="489285" y="113008"/>
                  </a:lnTo>
                  <a:lnTo>
                    <a:pt x="489285" y="109584"/>
                  </a:lnTo>
                  <a:cubicBezTo>
                    <a:pt x="489285" y="100347"/>
                    <a:pt x="494482" y="95076"/>
                    <a:pt x="502269" y="95076"/>
                  </a:cubicBezTo>
                  <a:close/>
                  <a:moveTo>
                    <a:pt x="18181" y="38253"/>
                  </a:moveTo>
                  <a:cubicBezTo>
                    <a:pt x="11689" y="38253"/>
                    <a:pt x="7148" y="42314"/>
                    <a:pt x="7148" y="48048"/>
                  </a:cubicBezTo>
                  <a:cubicBezTo>
                    <a:pt x="7148" y="53685"/>
                    <a:pt x="11689" y="57746"/>
                    <a:pt x="18181" y="57746"/>
                  </a:cubicBezTo>
                  <a:cubicBezTo>
                    <a:pt x="23091" y="57746"/>
                    <a:pt x="27824" y="55899"/>
                    <a:pt x="30526" y="52204"/>
                  </a:cubicBezTo>
                  <a:lnTo>
                    <a:pt x="30526" y="43795"/>
                  </a:lnTo>
                  <a:cubicBezTo>
                    <a:pt x="27840" y="40101"/>
                    <a:pt x="23107" y="38253"/>
                    <a:pt x="18181" y="38253"/>
                  </a:cubicBezTo>
                  <a:close/>
                  <a:moveTo>
                    <a:pt x="207368" y="21627"/>
                  </a:moveTo>
                  <a:cubicBezTo>
                    <a:pt x="197806" y="21627"/>
                    <a:pt x="193073" y="29670"/>
                    <a:pt x="192705" y="36502"/>
                  </a:cubicBezTo>
                  <a:lnTo>
                    <a:pt x="222112" y="36502"/>
                  </a:lnTo>
                  <a:cubicBezTo>
                    <a:pt x="222016" y="29845"/>
                    <a:pt x="217570" y="21627"/>
                    <a:pt x="207368" y="21627"/>
                  </a:cubicBezTo>
                  <a:close/>
                  <a:moveTo>
                    <a:pt x="207448" y="15894"/>
                  </a:moveTo>
                  <a:cubicBezTo>
                    <a:pt x="220992" y="15894"/>
                    <a:pt x="228972" y="26421"/>
                    <a:pt x="228972" y="39830"/>
                  </a:cubicBezTo>
                  <a:lnTo>
                    <a:pt x="228972" y="41582"/>
                  </a:lnTo>
                  <a:lnTo>
                    <a:pt x="192705" y="41582"/>
                  </a:lnTo>
                  <a:cubicBezTo>
                    <a:pt x="193265" y="49990"/>
                    <a:pt x="199197" y="57014"/>
                    <a:pt x="208840" y="57014"/>
                  </a:cubicBezTo>
                  <a:cubicBezTo>
                    <a:pt x="213940" y="57014"/>
                    <a:pt x="219137" y="54975"/>
                    <a:pt x="222672" y="51376"/>
                  </a:cubicBezTo>
                  <a:lnTo>
                    <a:pt x="226014" y="55899"/>
                  </a:lnTo>
                  <a:cubicBezTo>
                    <a:pt x="221568" y="60342"/>
                    <a:pt x="215524" y="62731"/>
                    <a:pt x="208200" y="62731"/>
                  </a:cubicBezTo>
                  <a:cubicBezTo>
                    <a:pt x="194927" y="62731"/>
                    <a:pt x="185381" y="53207"/>
                    <a:pt x="185381" y="39257"/>
                  </a:cubicBezTo>
                  <a:cubicBezTo>
                    <a:pt x="185381" y="26341"/>
                    <a:pt x="194656" y="15894"/>
                    <a:pt x="207448" y="15894"/>
                  </a:cubicBezTo>
                  <a:close/>
                  <a:moveTo>
                    <a:pt x="20148" y="15894"/>
                  </a:moveTo>
                  <a:cubicBezTo>
                    <a:pt x="29615" y="15894"/>
                    <a:pt x="37498" y="20146"/>
                    <a:pt x="37498" y="30959"/>
                  </a:cubicBezTo>
                  <a:lnTo>
                    <a:pt x="37498" y="61632"/>
                  </a:lnTo>
                  <a:lnTo>
                    <a:pt x="30542" y="61632"/>
                  </a:lnTo>
                  <a:lnTo>
                    <a:pt x="30542" y="56552"/>
                  </a:lnTo>
                  <a:lnTo>
                    <a:pt x="30526" y="56552"/>
                  </a:lnTo>
                  <a:cubicBezTo>
                    <a:pt x="26817" y="60613"/>
                    <a:pt x="21715" y="62747"/>
                    <a:pt x="15687" y="62747"/>
                  </a:cubicBezTo>
                  <a:cubicBezTo>
                    <a:pt x="8075" y="62747"/>
                    <a:pt x="0" y="57667"/>
                    <a:pt x="0" y="47968"/>
                  </a:cubicBezTo>
                  <a:cubicBezTo>
                    <a:pt x="0" y="37983"/>
                    <a:pt x="8075" y="33285"/>
                    <a:pt x="15687" y="33285"/>
                  </a:cubicBezTo>
                  <a:cubicBezTo>
                    <a:pt x="21811" y="33285"/>
                    <a:pt x="26912" y="35228"/>
                    <a:pt x="30526" y="39384"/>
                  </a:cubicBezTo>
                  <a:lnTo>
                    <a:pt x="30526" y="31326"/>
                  </a:lnTo>
                  <a:cubicBezTo>
                    <a:pt x="30526" y="25322"/>
                    <a:pt x="25697" y="21898"/>
                    <a:pt x="19205" y="21898"/>
                  </a:cubicBezTo>
                  <a:cubicBezTo>
                    <a:pt x="13832" y="21898"/>
                    <a:pt x="9466" y="23841"/>
                    <a:pt x="5485" y="28093"/>
                  </a:cubicBezTo>
                  <a:lnTo>
                    <a:pt x="2239" y="23283"/>
                  </a:lnTo>
                  <a:cubicBezTo>
                    <a:pt x="7068" y="18299"/>
                    <a:pt x="12825" y="15894"/>
                    <a:pt x="20148" y="15894"/>
                  </a:cubicBezTo>
                  <a:close/>
                  <a:moveTo>
                    <a:pt x="108130" y="4810"/>
                  </a:moveTo>
                  <a:lnTo>
                    <a:pt x="115086" y="4810"/>
                  </a:lnTo>
                  <a:lnTo>
                    <a:pt x="115086" y="17009"/>
                  </a:lnTo>
                  <a:lnTo>
                    <a:pt x="124184" y="17009"/>
                  </a:lnTo>
                  <a:lnTo>
                    <a:pt x="124184" y="23108"/>
                  </a:lnTo>
                  <a:lnTo>
                    <a:pt x="115086" y="23108"/>
                  </a:lnTo>
                  <a:lnTo>
                    <a:pt x="115086" y="50819"/>
                  </a:lnTo>
                  <a:cubicBezTo>
                    <a:pt x="115086" y="54147"/>
                    <a:pt x="116573" y="56552"/>
                    <a:pt x="119627" y="56552"/>
                  </a:cubicBezTo>
                  <a:cubicBezTo>
                    <a:pt x="121578" y="56552"/>
                    <a:pt x="123433" y="55724"/>
                    <a:pt x="124360" y="54705"/>
                  </a:cubicBezTo>
                  <a:lnTo>
                    <a:pt x="126407" y="59880"/>
                  </a:lnTo>
                  <a:cubicBezTo>
                    <a:pt x="124648" y="61537"/>
                    <a:pt x="122138" y="62747"/>
                    <a:pt x="118060" y="62747"/>
                  </a:cubicBezTo>
                  <a:cubicBezTo>
                    <a:pt x="111472" y="62747"/>
                    <a:pt x="108130" y="58957"/>
                    <a:pt x="108130" y="52300"/>
                  </a:cubicBezTo>
                  <a:lnTo>
                    <a:pt x="108130" y="23108"/>
                  </a:lnTo>
                  <a:lnTo>
                    <a:pt x="100710" y="23108"/>
                  </a:lnTo>
                  <a:lnTo>
                    <a:pt x="100710" y="17009"/>
                  </a:lnTo>
                  <a:lnTo>
                    <a:pt x="108130" y="17009"/>
                  </a:lnTo>
                  <a:close/>
                  <a:moveTo>
                    <a:pt x="54161" y="4810"/>
                  </a:moveTo>
                  <a:lnTo>
                    <a:pt x="61117" y="4810"/>
                  </a:lnTo>
                  <a:lnTo>
                    <a:pt x="61117" y="17009"/>
                  </a:lnTo>
                  <a:lnTo>
                    <a:pt x="70215" y="17009"/>
                  </a:lnTo>
                  <a:lnTo>
                    <a:pt x="70215" y="23108"/>
                  </a:lnTo>
                  <a:lnTo>
                    <a:pt x="61117" y="23108"/>
                  </a:lnTo>
                  <a:lnTo>
                    <a:pt x="61117" y="50819"/>
                  </a:lnTo>
                  <a:cubicBezTo>
                    <a:pt x="61117" y="54147"/>
                    <a:pt x="62604" y="56552"/>
                    <a:pt x="65658" y="56552"/>
                  </a:cubicBezTo>
                  <a:cubicBezTo>
                    <a:pt x="67609" y="56552"/>
                    <a:pt x="69464" y="55724"/>
                    <a:pt x="70391" y="54705"/>
                  </a:cubicBezTo>
                  <a:lnTo>
                    <a:pt x="72438" y="59880"/>
                  </a:lnTo>
                  <a:cubicBezTo>
                    <a:pt x="70679" y="61537"/>
                    <a:pt x="68169" y="62747"/>
                    <a:pt x="64091" y="62747"/>
                  </a:cubicBezTo>
                  <a:cubicBezTo>
                    <a:pt x="57503" y="62747"/>
                    <a:pt x="54161" y="58957"/>
                    <a:pt x="54161" y="52300"/>
                  </a:cubicBezTo>
                  <a:lnTo>
                    <a:pt x="54161" y="23108"/>
                  </a:lnTo>
                  <a:lnTo>
                    <a:pt x="46741" y="23108"/>
                  </a:lnTo>
                  <a:lnTo>
                    <a:pt x="46741" y="17009"/>
                  </a:lnTo>
                  <a:lnTo>
                    <a:pt x="54161" y="17009"/>
                  </a:lnTo>
                  <a:close/>
                  <a:moveTo>
                    <a:pt x="135394" y="0"/>
                  </a:moveTo>
                  <a:lnTo>
                    <a:pt x="142350" y="0"/>
                  </a:lnTo>
                  <a:lnTo>
                    <a:pt x="142350" y="23474"/>
                  </a:lnTo>
                  <a:cubicBezTo>
                    <a:pt x="145500" y="19779"/>
                    <a:pt x="151625" y="15894"/>
                    <a:pt x="158405" y="15894"/>
                  </a:cubicBezTo>
                  <a:cubicBezTo>
                    <a:pt x="167775" y="15894"/>
                    <a:pt x="172685" y="20416"/>
                    <a:pt x="172685" y="30115"/>
                  </a:cubicBezTo>
                  <a:lnTo>
                    <a:pt x="172685" y="61616"/>
                  </a:lnTo>
                  <a:lnTo>
                    <a:pt x="165729" y="61616"/>
                  </a:lnTo>
                  <a:lnTo>
                    <a:pt x="165729" y="32249"/>
                  </a:lnTo>
                  <a:cubicBezTo>
                    <a:pt x="165729" y="24398"/>
                    <a:pt x="161651" y="22089"/>
                    <a:pt x="155622" y="22089"/>
                  </a:cubicBezTo>
                  <a:cubicBezTo>
                    <a:pt x="150249" y="22089"/>
                    <a:pt x="145052" y="25417"/>
                    <a:pt x="142350" y="29016"/>
                  </a:cubicBezTo>
                  <a:lnTo>
                    <a:pt x="142350" y="61632"/>
                  </a:lnTo>
                  <a:lnTo>
                    <a:pt x="135394" y="61632"/>
                  </a:lnTo>
                  <a:close/>
                </a:path>
              </a:pathLst>
            </a:custGeom>
            <a:solidFill>
              <a:srgbClr val="524E4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792" name="Google Shape;792;p65"/>
            <p:cNvSpPr/>
            <p:nvPr/>
          </p:nvSpPr>
          <p:spPr>
            <a:xfrm>
              <a:off x="6336544" y="6053060"/>
              <a:ext cx="351716" cy="306851"/>
            </a:xfrm>
            <a:custGeom>
              <a:rect b="b" l="l" r="r" t="t"/>
              <a:pathLst>
                <a:path extrusionOk="0" h="306851" w="351716">
                  <a:moveTo>
                    <a:pt x="351477" y="149938"/>
                  </a:moveTo>
                  <a:cubicBezTo>
                    <a:pt x="314122" y="148760"/>
                    <a:pt x="248528" y="145129"/>
                    <a:pt x="217474" y="143074"/>
                  </a:cubicBezTo>
                  <a:cubicBezTo>
                    <a:pt x="211142" y="142660"/>
                    <a:pt x="207288" y="140702"/>
                    <a:pt x="204985" y="136736"/>
                  </a:cubicBezTo>
                  <a:cubicBezTo>
                    <a:pt x="202683" y="132771"/>
                    <a:pt x="202907" y="128471"/>
                    <a:pt x="205705" y="122801"/>
                  </a:cubicBezTo>
                  <a:cubicBezTo>
                    <a:pt x="219745" y="94374"/>
                    <a:pt x="248832" y="36867"/>
                    <a:pt x="266694" y="3695"/>
                  </a:cubicBezTo>
                  <a:lnTo>
                    <a:pt x="266806" y="3472"/>
                  </a:lnTo>
                  <a:lnTo>
                    <a:pt x="260761" y="0"/>
                  </a:lnTo>
                  <a:lnTo>
                    <a:pt x="260633" y="207"/>
                  </a:lnTo>
                  <a:cubicBezTo>
                    <a:pt x="240757" y="32122"/>
                    <a:pt x="204858" y="86810"/>
                    <a:pt x="187651" y="112418"/>
                  </a:cubicBezTo>
                  <a:cubicBezTo>
                    <a:pt x="184118" y="117673"/>
                    <a:pt x="180504" y="120014"/>
                    <a:pt x="175898" y="120014"/>
                  </a:cubicBezTo>
                  <a:cubicBezTo>
                    <a:pt x="171293" y="120014"/>
                    <a:pt x="167663" y="117673"/>
                    <a:pt x="164145" y="112418"/>
                  </a:cubicBezTo>
                  <a:cubicBezTo>
                    <a:pt x="146044" y="85488"/>
                    <a:pt x="110576" y="31517"/>
                    <a:pt x="91083" y="207"/>
                  </a:cubicBezTo>
                  <a:lnTo>
                    <a:pt x="90955" y="0"/>
                  </a:lnTo>
                  <a:lnTo>
                    <a:pt x="84911" y="3472"/>
                  </a:lnTo>
                  <a:lnTo>
                    <a:pt x="85023" y="3695"/>
                  </a:lnTo>
                  <a:cubicBezTo>
                    <a:pt x="102725" y="36581"/>
                    <a:pt x="131860" y="93992"/>
                    <a:pt x="146091" y="122801"/>
                  </a:cubicBezTo>
                  <a:cubicBezTo>
                    <a:pt x="148890" y="128471"/>
                    <a:pt x="149114" y="132771"/>
                    <a:pt x="146811" y="136736"/>
                  </a:cubicBezTo>
                  <a:cubicBezTo>
                    <a:pt x="144508" y="140702"/>
                    <a:pt x="140655" y="142660"/>
                    <a:pt x="134322" y="143074"/>
                  </a:cubicBezTo>
                  <a:cubicBezTo>
                    <a:pt x="103300" y="145129"/>
                    <a:pt x="37690" y="148760"/>
                    <a:pt x="240" y="149938"/>
                  </a:cubicBezTo>
                  <a:lnTo>
                    <a:pt x="0" y="149954"/>
                  </a:lnTo>
                  <a:lnTo>
                    <a:pt x="0" y="156898"/>
                  </a:lnTo>
                  <a:lnTo>
                    <a:pt x="240" y="156914"/>
                  </a:lnTo>
                  <a:cubicBezTo>
                    <a:pt x="36699" y="158060"/>
                    <a:pt x="101541" y="161675"/>
                    <a:pt x="134322" y="163857"/>
                  </a:cubicBezTo>
                  <a:cubicBezTo>
                    <a:pt x="140655" y="164271"/>
                    <a:pt x="144508" y="166230"/>
                    <a:pt x="146811" y="170196"/>
                  </a:cubicBezTo>
                  <a:cubicBezTo>
                    <a:pt x="149114" y="174161"/>
                    <a:pt x="148890" y="178461"/>
                    <a:pt x="146091" y="184130"/>
                  </a:cubicBezTo>
                  <a:cubicBezTo>
                    <a:pt x="132419" y="211809"/>
                    <a:pt x="102805" y="270128"/>
                    <a:pt x="85023" y="303157"/>
                  </a:cubicBezTo>
                  <a:lnTo>
                    <a:pt x="84911" y="303380"/>
                  </a:lnTo>
                  <a:lnTo>
                    <a:pt x="90955" y="306852"/>
                  </a:lnTo>
                  <a:lnTo>
                    <a:pt x="91083" y="306645"/>
                  </a:lnTo>
                  <a:cubicBezTo>
                    <a:pt x="111008" y="274651"/>
                    <a:pt x="146459" y="220823"/>
                    <a:pt x="164145" y="194514"/>
                  </a:cubicBezTo>
                  <a:cubicBezTo>
                    <a:pt x="167679" y="189258"/>
                    <a:pt x="171293" y="186917"/>
                    <a:pt x="175898" y="186917"/>
                  </a:cubicBezTo>
                  <a:cubicBezTo>
                    <a:pt x="180504" y="186917"/>
                    <a:pt x="184133" y="189258"/>
                    <a:pt x="187651" y="194514"/>
                  </a:cubicBezTo>
                  <a:cubicBezTo>
                    <a:pt x="205577" y="221189"/>
                    <a:pt x="240917" y="274985"/>
                    <a:pt x="260633" y="306645"/>
                  </a:cubicBezTo>
                  <a:lnTo>
                    <a:pt x="260761" y="306852"/>
                  </a:lnTo>
                  <a:lnTo>
                    <a:pt x="266806" y="303380"/>
                  </a:lnTo>
                  <a:lnTo>
                    <a:pt x="266694" y="303157"/>
                  </a:lnTo>
                  <a:cubicBezTo>
                    <a:pt x="249296" y="270829"/>
                    <a:pt x="220097" y="213258"/>
                    <a:pt x="205705" y="184130"/>
                  </a:cubicBezTo>
                  <a:cubicBezTo>
                    <a:pt x="202907" y="178461"/>
                    <a:pt x="202683" y="174161"/>
                    <a:pt x="204985" y="170196"/>
                  </a:cubicBezTo>
                  <a:cubicBezTo>
                    <a:pt x="207288" y="166230"/>
                    <a:pt x="211142" y="164271"/>
                    <a:pt x="217474" y="163857"/>
                  </a:cubicBezTo>
                  <a:cubicBezTo>
                    <a:pt x="250303" y="161675"/>
                    <a:pt x="315130" y="158060"/>
                    <a:pt x="351477" y="156914"/>
                  </a:cubicBezTo>
                  <a:lnTo>
                    <a:pt x="351717" y="156898"/>
                  </a:lnTo>
                  <a:lnTo>
                    <a:pt x="351717" y="149954"/>
                  </a:lnTo>
                  <a:lnTo>
                    <a:pt x="351477" y="149938"/>
                  </a:lnTo>
                  <a:close/>
                </a:path>
              </a:pathLst>
            </a:custGeom>
            <a:solidFill>
              <a:srgbClr val="EC71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793" name="Google Shape;793;p65"/>
            <p:cNvSpPr/>
            <p:nvPr/>
          </p:nvSpPr>
          <p:spPr>
            <a:xfrm>
              <a:off x="6722033" y="6049907"/>
              <a:ext cx="1201864" cy="312744"/>
            </a:xfrm>
            <a:custGeom>
              <a:rect b="b" l="l" r="r" t="t"/>
              <a:pathLst>
                <a:path extrusionOk="0" h="312744" w="1201864">
                  <a:moveTo>
                    <a:pt x="710820" y="45706"/>
                  </a:moveTo>
                  <a:lnTo>
                    <a:pt x="710820" y="151005"/>
                  </a:lnTo>
                  <a:lnTo>
                    <a:pt x="790422" y="151005"/>
                  </a:lnTo>
                  <a:cubicBezTo>
                    <a:pt x="809132" y="151005"/>
                    <a:pt x="824163" y="146132"/>
                    <a:pt x="835053" y="136545"/>
                  </a:cubicBezTo>
                  <a:cubicBezTo>
                    <a:pt x="845718" y="127165"/>
                    <a:pt x="850899" y="115332"/>
                    <a:pt x="850899" y="100394"/>
                  </a:cubicBezTo>
                  <a:cubicBezTo>
                    <a:pt x="850899" y="83688"/>
                    <a:pt x="845559" y="70996"/>
                    <a:pt x="834557" y="61616"/>
                  </a:cubicBezTo>
                  <a:cubicBezTo>
                    <a:pt x="823219" y="51949"/>
                    <a:pt x="806797" y="45849"/>
                    <a:pt x="785769" y="45706"/>
                  </a:cubicBezTo>
                  <a:close/>
                  <a:moveTo>
                    <a:pt x="466817" y="42155"/>
                  </a:moveTo>
                  <a:cubicBezTo>
                    <a:pt x="415967" y="42155"/>
                    <a:pt x="364652" y="77143"/>
                    <a:pt x="364652" y="155305"/>
                  </a:cubicBezTo>
                  <a:cubicBezTo>
                    <a:pt x="364652" y="212494"/>
                    <a:pt x="396074" y="270192"/>
                    <a:pt x="466273" y="270192"/>
                  </a:cubicBezTo>
                  <a:cubicBezTo>
                    <a:pt x="536457" y="270192"/>
                    <a:pt x="567879" y="213369"/>
                    <a:pt x="567879" y="157041"/>
                  </a:cubicBezTo>
                  <a:cubicBezTo>
                    <a:pt x="567879" y="72254"/>
                    <a:pt x="513446" y="42171"/>
                    <a:pt x="466817" y="42155"/>
                  </a:cubicBezTo>
                  <a:close/>
                  <a:moveTo>
                    <a:pt x="665007" y="2325"/>
                  </a:moveTo>
                  <a:lnTo>
                    <a:pt x="786281" y="2325"/>
                  </a:lnTo>
                  <a:cubicBezTo>
                    <a:pt x="821157" y="2325"/>
                    <a:pt x="849044" y="11960"/>
                    <a:pt x="869177" y="28777"/>
                  </a:cubicBezTo>
                  <a:cubicBezTo>
                    <a:pt x="889789" y="45993"/>
                    <a:pt x="900247" y="69801"/>
                    <a:pt x="900247" y="99534"/>
                  </a:cubicBezTo>
                  <a:cubicBezTo>
                    <a:pt x="900247" y="119616"/>
                    <a:pt x="893979" y="137691"/>
                    <a:pt x="881090" y="154795"/>
                  </a:cubicBezTo>
                  <a:cubicBezTo>
                    <a:pt x="872599" y="166071"/>
                    <a:pt x="859199" y="179735"/>
                    <a:pt x="830527" y="186280"/>
                  </a:cubicBezTo>
                  <a:lnTo>
                    <a:pt x="922410" y="309989"/>
                  </a:lnTo>
                  <a:lnTo>
                    <a:pt x="865483" y="309989"/>
                  </a:lnTo>
                  <a:lnTo>
                    <a:pt x="780940" y="193892"/>
                  </a:lnTo>
                  <a:lnTo>
                    <a:pt x="710820" y="193892"/>
                  </a:lnTo>
                  <a:lnTo>
                    <a:pt x="710820" y="309973"/>
                  </a:lnTo>
                  <a:lnTo>
                    <a:pt x="665007" y="309973"/>
                  </a:lnTo>
                  <a:close/>
                  <a:moveTo>
                    <a:pt x="0" y="2309"/>
                  </a:moveTo>
                  <a:lnTo>
                    <a:pt x="51042" y="2309"/>
                  </a:lnTo>
                  <a:lnTo>
                    <a:pt x="196798" y="196584"/>
                  </a:lnTo>
                  <a:cubicBezTo>
                    <a:pt x="206792" y="210073"/>
                    <a:pt x="216019" y="224836"/>
                    <a:pt x="222048" y="235187"/>
                  </a:cubicBezTo>
                  <a:cubicBezTo>
                    <a:pt x="221552" y="226285"/>
                    <a:pt x="221056" y="214229"/>
                    <a:pt x="221056" y="202062"/>
                  </a:cubicBezTo>
                  <a:lnTo>
                    <a:pt x="221072" y="202062"/>
                  </a:lnTo>
                  <a:lnTo>
                    <a:pt x="221072" y="2309"/>
                  </a:lnTo>
                  <a:lnTo>
                    <a:pt x="268932" y="2309"/>
                  </a:lnTo>
                  <a:lnTo>
                    <a:pt x="268932" y="309973"/>
                  </a:lnTo>
                  <a:lnTo>
                    <a:pt x="222719" y="309973"/>
                  </a:lnTo>
                  <a:lnTo>
                    <a:pt x="68488" y="104662"/>
                  </a:lnTo>
                  <a:cubicBezTo>
                    <a:pt x="61133" y="94756"/>
                    <a:pt x="53665" y="82430"/>
                    <a:pt x="48276" y="72986"/>
                  </a:cubicBezTo>
                  <a:cubicBezTo>
                    <a:pt x="48708" y="80169"/>
                    <a:pt x="49076" y="88832"/>
                    <a:pt x="49076" y="96827"/>
                  </a:cubicBezTo>
                  <a:lnTo>
                    <a:pt x="49076" y="309989"/>
                  </a:lnTo>
                  <a:lnTo>
                    <a:pt x="0" y="309989"/>
                  </a:lnTo>
                  <a:close/>
                  <a:moveTo>
                    <a:pt x="1093927" y="382"/>
                  </a:moveTo>
                  <a:cubicBezTo>
                    <a:pt x="1131441" y="382"/>
                    <a:pt x="1169147" y="12597"/>
                    <a:pt x="1198330" y="36453"/>
                  </a:cubicBezTo>
                  <a:lnTo>
                    <a:pt x="1170426" y="74929"/>
                  </a:lnTo>
                  <a:cubicBezTo>
                    <a:pt x="1149638" y="53366"/>
                    <a:pt x="1120903" y="42537"/>
                    <a:pt x="1094502" y="42537"/>
                  </a:cubicBezTo>
                  <a:cubicBezTo>
                    <a:pt x="1041573" y="42537"/>
                    <a:pt x="988164" y="77525"/>
                    <a:pt x="988164" y="155687"/>
                  </a:cubicBezTo>
                  <a:cubicBezTo>
                    <a:pt x="988164" y="212876"/>
                    <a:pt x="1020865" y="270574"/>
                    <a:pt x="1093927" y="270574"/>
                  </a:cubicBezTo>
                  <a:cubicBezTo>
                    <a:pt x="1129922" y="270574"/>
                    <a:pt x="1156067" y="254282"/>
                    <a:pt x="1173385" y="233802"/>
                  </a:cubicBezTo>
                  <a:lnTo>
                    <a:pt x="1201864" y="273647"/>
                  </a:lnTo>
                  <a:cubicBezTo>
                    <a:pt x="1175895" y="297440"/>
                    <a:pt x="1139980" y="312744"/>
                    <a:pt x="1094518" y="312744"/>
                  </a:cubicBezTo>
                  <a:cubicBezTo>
                    <a:pt x="990451" y="312744"/>
                    <a:pt x="936002" y="234614"/>
                    <a:pt x="936002" y="157423"/>
                  </a:cubicBezTo>
                  <a:cubicBezTo>
                    <a:pt x="936002" y="115412"/>
                    <a:pt x="950746" y="76490"/>
                    <a:pt x="977514" y="47840"/>
                  </a:cubicBezTo>
                  <a:cubicBezTo>
                    <a:pt x="1006505" y="16801"/>
                    <a:pt x="1046770" y="382"/>
                    <a:pt x="1093927" y="382"/>
                  </a:cubicBezTo>
                  <a:close/>
                  <a:moveTo>
                    <a:pt x="466321" y="0"/>
                  </a:moveTo>
                  <a:cubicBezTo>
                    <a:pt x="543269" y="0"/>
                    <a:pt x="621160" y="53350"/>
                    <a:pt x="621144" y="155305"/>
                  </a:cubicBezTo>
                  <a:cubicBezTo>
                    <a:pt x="621144" y="233356"/>
                    <a:pt x="568151" y="312362"/>
                    <a:pt x="466881" y="312362"/>
                  </a:cubicBezTo>
                  <a:cubicBezTo>
                    <a:pt x="364860" y="312362"/>
                    <a:pt x="311483" y="234232"/>
                    <a:pt x="311483" y="157041"/>
                  </a:cubicBezTo>
                  <a:cubicBezTo>
                    <a:pt x="311483" y="115030"/>
                    <a:pt x="325939" y="76108"/>
                    <a:pt x="352179" y="47458"/>
                  </a:cubicBezTo>
                  <a:cubicBezTo>
                    <a:pt x="380627" y="16419"/>
                    <a:pt x="420092" y="0"/>
                    <a:pt x="466321" y="0"/>
                  </a:cubicBezTo>
                  <a:close/>
                </a:path>
              </a:pathLst>
            </a:custGeom>
            <a:solidFill>
              <a:srgbClr val="EC712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Graphic" showMasterSp="0">
  <p:cSld name="Break Graphic">
    <p:bg>
      <p:bgPr>
        <a:solidFill>
          <a:srgbClr val="F6F4F1"/>
        </a:solidFill>
      </p:bgPr>
    </p:bg>
    <p:spTree>
      <p:nvGrpSpPr>
        <p:cNvPr id="794" name="Shape 794"/>
        <p:cNvGrpSpPr/>
        <p:nvPr/>
      </p:nvGrpSpPr>
      <p:grpSpPr>
        <a:xfrm>
          <a:off x="0" y="0"/>
          <a:ext cx="0" cy="0"/>
          <a:chOff x="0" y="0"/>
          <a:chExt cx="0" cy="0"/>
        </a:xfrm>
      </p:grpSpPr>
      <p:pic>
        <p:nvPicPr>
          <p:cNvPr id="795" name="Google Shape;795;p66"/>
          <p:cNvPicPr preferRelativeResize="0"/>
          <p:nvPr/>
        </p:nvPicPr>
        <p:blipFill rotWithShape="1">
          <a:blip r:embed="rId2">
            <a:alphaModFix/>
          </a:blip>
          <a:srcRect b="0" l="0" r="0" t="0"/>
          <a:stretch/>
        </p:blipFill>
        <p:spPr>
          <a:xfrm>
            <a:off x="4221480" y="859089"/>
            <a:ext cx="4922520" cy="4499185"/>
          </a:xfrm>
          <a:prstGeom prst="rect">
            <a:avLst/>
          </a:prstGeom>
          <a:noFill/>
          <a:ln>
            <a:noFill/>
          </a:ln>
        </p:spPr>
      </p:pic>
      <p:sp>
        <p:nvSpPr>
          <p:cNvPr id="796" name="Google Shape;796;p66"/>
          <p:cNvSpPr txBox="1"/>
          <p:nvPr>
            <p:ph type="title"/>
          </p:nvPr>
        </p:nvSpPr>
        <p:spPr>
          <a:xfrm>
            <a:off x="914400" y="2247984"/>
            <a:ext cx="4057800" cy="877200"/>
          </a:xfrm>
          <a:prstGeom prst="rect">
            <a:avLst/>
          </a:prstGeom>
          <a:noFill/>
          <a:ln>
            <a:noFill/>
          </a:ln>
        </p:spPr>
        <p:txBody>
          <a:bodyPr anchorCtr="0" anchor="t" bIns="45700" lIns="0" spcFirstLastPara="1" rIns="0" wrap="square" tIns="45700">
            <a:noAutofit/>
          </a:bodyPr>
          <a:lstStyle>
            <a:lvl1pPr lvl="0" algn="l">
              <a:lnSpc>
                <a:spcPct val="100000"/>
              </a:lnSpc>
              <a:spcBef>
                <a:spcPts val="600"/>
              </a:spcBef>
              <a:spcAft>
                <a:spcPts val="0"/>
              </a:spcAft>
              <a:buClr>
                <a:schemeClr val="dk1"/>
              </a:buClr>
              <a:buSzPts val="4500"/>
              <a:buFont typeface="Roboto Light"/>
              <a:buNone/>
              <a:defRPr sz="4500" cap="none">
                <a:solidFill>
                  <a:schemeClr val="dk1"/>
                </a:solidFill>
                <a:latin typeface="Roboto Light"/>
                <a:ea typeface="Roboto Light"/>
                <a:cs typeface="Roboto Light"/>
                <a:sym typeface="Roboto Light"/>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797" name="Google Shape;797;p66"/>
          <p:cNvCxnSpPr/>
          <p:nvPr/>
        </p:nvCxnSpPr>
        <p:spPr>
          <a:xfrm>
            <a:off x="914400" y="2180803"/>
            <a:ext cx="8229600" cy="0"/>
          </a:xfrm>
          <a:prstGeom prst="straightConnector1">
            <a:avLst/>
          </a:prstGeom>
          <a:solidFill>
            <a:schemeClr val="accent1"/>
          </a:solidFill>
          <a:ln cap="flat" cmpd="sng" w="9525">
            <a:solidFill>
              <a:srgbClr val="CDC7C3"/>
            </a:solidFill>
            <a:prstDash val="solid"/>
            <a:round/>
            <a:headEnd len="sm" w="sm" type="none"/>
            <a:tailEnd len="sm" w="sm" type="none"/>
          </a:ln>
        </p:spPr>
      </p:cxn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s" showMasterSp="0">
  <p:cSld name="Questions">
    <p:bg>
      <p:bgPr>
        <a:blipFill>
          <a:blip r:embed="rId2">
            <a:alphaModFix/>
          </a:blip>
          <a:stretch>
            <a:fillRect/>
          </a:stretch>
        </a:blipFill>
      </p:bgPr>
    </p:bg>
    <p:spTree>
      <p:nvGrpSpPr>
        <p:cNvPr id="798" name="Shape 798"/>
        <p:cNvGrpSpPr/>
        <p:nvPr/>
      </p:nvGrpSpPr>
      <p:grpSpPr>
        <a:xfrm>
          <a:off x="0" y="0"/>
          <a:ext cx="0" cy="0"/>
          <a:chOff x="0" y="0"/>
          <a:chExt cx="0" cy="0"/>
        </a:xfrm>
      </p:grpSpPr>
      <p:sp>
        <p:nvSpPr>
          <p:cNvPr id="799" name="Google Shape;799;p67"/>
          <p:cNvSpPr txBox="1"/>
          <p:nvPr>
            <p:ph type="title"/>
          </p:nvPr>
        </p:nvSpPr>
        <p:spPr>
          <a:xfrm>
            <a:off x="914400" y="2247984"/>
            <a:ext cx="4057800" cy="877200"/>
          </a:xfrm>
          <a:prstGeom prst="rect">
            <a:avLst/>
          </a:prstGeom>
          <a:noFill/>
          <a:ln>
            <a:noFill/>
          </a:ln>
        </p:spPr>
        <p:txBody>
          <a:bodyPr anchorCtr="0" anchor="t" bIns="45700" lIns="0" spcFirstLastPara="1" rIns="0" wrap="square" tIns="45700">
            <a:noAutofit/>
          </a:bodyPr>
          <a:lstStyle>
            <a:lvl1pPr lvl="0" algn="l">
              <a:lnSpc>
                <a:spcPct val="100000"/>
              </a:lnSpc>
              <a:spcBef>
                <a:spcPts val="600"/>
              </a:spcBef>
              <a:spcAft>
                <a:spcPts val="0"/>
              </a:spcAft>
              <a:buClr>
                <a:schemeClr val="dk1"/>
              </a:buClr>
              <a:buSzPts val="4500"/>
              <a:buFont typeface="Roboto Light"/>
              <a:buNone/>
              <a:defRPr sz="4500" cap="none">
                <a:solidFill>
                  <a:schemeClr val="dk1"/>
                </a:solidFill>
                <a:latin typeface="Roboto Light"/>
                <a:ea typeface="Roboto Light"/>
                <a:cs typeface="Roboto Light"/>
                <a:sym typeface="Roboto Light"/>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800" name="Google Shape;800;p67"/>
          <p:cNvCxnSpPr/>
          <p:nvPr/>
        </p:nvCxnSpPr>
        <p:spPr>
          <a:xfrm>
            <a:off x="914400" y="2180803"/>
            <a:ext cx="8229600" cy="0"/>
          </a:xfrm>
          <a:prstGeom prst="straightConnector1">
            <a:avLst/>
          </a:prstGeom>
          <a:solidFill>
            <a:schemeClr val="accent1"/>
          </a:solidFill>
          <a:ln cap="flat" cmpd="sng" w="9525">
            <a:solidFill>
              <a:srgbClr val="CDC7C3"/>
            </a:solidFill>
            <a:prstDash val="solid"/>
            <a:round/>
            <a:headEnd len="sm" w="sm" type="none"/>
            <a:tailEnd len="sm" w="sm" type="none"/>
          </a:ln>
        </p:spPr>
      </p:cxn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RC" showMasterSp="0">
  <p:cSld name="NORC">
    <p:spTree>
      <p:nvGrpSpPr>
        <p:cNvPr id="801" name="Shape 801"/>
        <p:cNvGrpSpPr/>
        <p:nvPr/>
      </p:nvGrpSpPr>
      <p:grpSpPr>
        <a:xfrm>
          <a:off x="0" y="0"/>
          <a:ext cx="0" cy="0"/>
          <a:chOff x="0" y="0"/>
          <a:chExt cx="0" cy="0"/>
        </a:xfrm>
      </p:grpSpPr>
      <p:pic>
        <p:nvPicPr>
          <p:cNvPr id="802" name="Google Shape;802;p68"/>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803" name="Google Shape;803;p68"/>
          <p:cNvSpPr/>
          <p:nvPr/>
        </p:nvSpPr>
        <p:spPr>
          <a:xfrm>
            <a:off x="0" y="0"/>
            <a:ext cx="9144000" cy="6858000"/>
          </a:xfrm>
          <a:prstGeom prst="rect">
            <a:avLst/>
          </a:prstGeom>
          <a:solidFill>
            <a:srgbClr val="C14F11">
              <a:alpha val="5450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chemeClr val="lt1"/>
              </a:solidFill>
              <a:latin typeface="Roboto"/>
              <a:ea typeface="Roboto"/>
              <a:cs typeface="Roboto"/>
              <a:sym typeface="Roboto"/>
            </a:endParaRPr>
          </a:p>
        </p:txBody>
      </p:sp>
      <p:pic>
        <p:nvPicPr>
          <p:cNvPr id="804" name="Google Shape;804;p68"/>
          <p:cNvPicPr preferRelativeResize="0"/>
          <p:nvPr/>
        </p:nvPicPr>
        <p:blipFill rotWithShape="1">
          <a:blip r:embed="rId3">
            <a:alphaModFix/>
          </a:blip>
          <a:srcRect b="0" l="0" r="0" t="0"/>
          <a:stretch/>
        </p:blipFill>
        <p:spPr>
          <a:xfrm>
            <a:off x="2943242" y="5989292"/>
            <a:ext cx="3257516" cy="498207"/>
          </a:xfrm>
          <a:prstGeom prst="rect">
            <a:avLst/>
          </a:prstGeom>
          <a:noFill/>
          <a:ln>
            <a:noFill/>
          </a:ln>
        </p:spPr>
      </p:pic>
      <p:pic>
        <p:nvPicPr>
          <p:cNvPr id="805" name="Google Shape;805;p68"/>
          <p:cNvPicPr preferRelativeResize="0"/>
          <p:nvPr/>
        </p:nvPicPr>
        <p:blipFill rotWithShape="1">
          <a:blip r:embed="rId4">
            <a:alphaModFix/>
          </a:blip>
          <a:srcRect b="0" l="0" r="0" t="0"/>
          <a:stretch/>
        </p:blipFill>
        <p:spPr>
          <a:xfrm>
            <a:off x="2495391" y="1375670"/>
            <a:ext cx="4141188" cy="724709"/>
          </a:xfrm>
          <a:prstGeom prst="rect">
            <a:avLst/>
          </a:prstGeom>
          <a:noFill/>
          <a:ln>
            <a:noFill/>
          </a:ln>
        </p:spPr>
      </p:pic>
      <p:sp>
        <p:nvSpPr>
          <p:cNvPr id="806" name="Google Shape;806;p68"/>
          <p:cNvSpPr txBox="1"/>
          <p:nvPr>
            <p:ph type="title"/>
          </p:nvPr>
        </p:nvSpPr>
        <p:spPr>
          <a:xfrm>
            <a:off x="1314450" y="3773060"/>
            <a:ext cx="6486600" cy="548700"/>
          </a:xfrm>
          <a:prstGeom prst="rect">
            <a:avLst/>
          </a:prstGeom>
          <a:noFill/>
          <a:ln>
            <a:noFill/>
          </a:ln>
        </p:spPr>
        <p:txBody>
          <a:bodyPr anchorCtr="0" anchor="ctr" bIns="0" lIns="0" spcFirstLastPara="1" rIns="0" wrap="square" tIns="0">
            <a:noAutofit/>
          </a:bodyPr>
          <a:lstStyle>
            <a:lvl1pPr lvl="0" algn="ctr">
              <a:lnSpc>
                <a:spcPct val="120000"/>
              </a:lnSpc>
              <a:spcBef>
                <a:spcPts val="0"/>
              </a:spcBef>
              <a:spcAft>
                <a:spcPts val="0"/>
              </a:spcAft>
              <a:buClr>
                <a:schemeClr val="lt1"/>
              </a:buClr>
              <a:buSzPts val="2600"/>
              <a:buFont typeface="Roboto Light"/>
              <a:buNone/>
              <a:defRPr b="0" i="0" sz="2600" cap="none">
                <a:solidFill>
                  <a:schemeClr val="lt1"/>
                </a:solidFill>
                <a:latin typeface="Roboto Light"/>
                <a:ea typeface="Roboto Light"/>
                <a:cs typeface="Roboto Light"/>
                <a:sym typeface="Robo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Page" showMasterSp="0">
  <p:cSld name="About Page">
    <p:spTree>
      <p:nvGrpSpPr>
        <p:cNvPr id="807" name="Shape 807"/>
        <p:cNvGrpSpPr/>
        <p:nvPr/>
      </p:nvGrpSpPr>
      <p:grpSpPr>
        <a:xfrm>
          <a:off x="0" y="0"/>
          <a:ext cx="0" cy="0"/>
          <a:chOff x="0" y="0"/>
          <a:chExt cx="0" cy="0"/>
        </a:xfrm>
      </p:grpSpPr>
      <p:pic>
        <p:nvPicPr>
          <p:cNvPr id="808" name="Google Shape;808;p69"/>
          <p:cNvPicPr preferRelativeResize="0"/>
          <p:nvPr/>
        </p:nvPicPr>
        <p:blipFill rotWithShape="1">
          <a:blip r:embed="rId2">
            <a:alphaModFix/>
          </a:blip>
          <a:srcRect b="0" l="0" r="0" t="0"/>
          <a:stretch/>
        </p:blipFill>
        <p:spPr>
          <a:xfrm>
            <a:off x="-24063" y="-18047"/>
            <a:ext cx="9180095" cy="5163803"/>
          </a:xfrm>
          <a:prstGeom prst="rect">
            <a:avLst/>
          </a:prstGeom>
          <a:noFill/>
          <a:ln>
            <a:noFill/>
          </a:ln>
        </p:spPr>
      </p:pic>
      <p:sp>
        <p:nvSpPr>
          <p:cNvPr id="809" name="Google Shape;809;p69"/>
          <p:cNvSpPr/>
          <p:nvPr/>
        </p:nvSpPr>
        <p:spPr>
          <a:xfrm>
            <a:off x="-24063" y="-18047"/>
            <a:ext cx="9168000" cy="6885000"/>
          </a:xfrm>
          <a:prstGeom prst="rect">
            <a:avLst/>
          </a:prstGeom>
          <a:solidFill>
            <a:srgbClr val="C14F11">
              <a:alpha val="5450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600">
              <a:solidFill>
                <a:schemeClr val="lt1"/>
              </a:solidFill>
              <a:latin typeface="Roboto"/>
              <a:ea typeface="Roboto"/>
              <a:cs typeface="Roboto"/>
              <a:sym typeface="Roboto"/>
            </a:endParaRPr>
          </a:p>
        </p:txBody>
      </p:sp>
      <p:pic>
        <p:nvPicPr>
          <p:cNvPr id="810" name="Google Shape;810;p69"/>
          <p:cNvPicPr preferRelativeResize="0"/>
          <p:nvPr/>
        </p:nvPicPr>
        <p:blipFill rotWithShape="1">
          <a:blip r:embed="rId3">
            <a:alphaModFix/>
          </a:blip>
          <a:srcRect b="0" l="0" r="0" t="0"/>
          <a:stretch/>
        </p:blipFill>
        <p:spPr>
          <a:xfrm>
            <a:off x="2943242" y="5989292"/>
            <a:ext cx="3257516" cy="498207"/>
          </a:xfrm>
          <a:prstGeom prst="rect">
            <a:avLst/>
          </a:prstGeom>
          <a:noFill/>
          <a:ln>
            <a:noFill/>
          </a:ln>
        </p:spPr>
      </p:pic>
      <p:sp>
        <p:nvSpPr>
          <p:cNvPr id="811" name="Google Shape;811;p69"/>
          <p:cNvSpPr/>
          <p:nvPr>
            <p:ph idx="2" type="pic"/>
          </p:nvPr>
        </p:nvSpPr>
        <p:spPr>
          <a:xfrm>
            <a:off x="3040856" y="1055688"/>
            <a:ext cx="3062400" cy="1292100"/>
          </a:xfrm>
          <a:prstGeom prst="rect">
            <a:avLst/>
          </a:prstGeom>
          <a:noFill/>
          <a:ln>
            <a:noFill/>
          </a:ln>
        </p:spPr>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812" name="Shape 812"/>
        <p:cNvGrpSpPr/>
        <p:nvPr/>
      </p:nvGrpSpPr>
      <p:grpSpPr>
        <a:xfrm>
          <a:off x="0" y="0"/>
          <a:ext cx="0" cy="0"/>
          <a:chOff x="0" y="0"/>
          <a:chExt cx="0" cy="0"/>
        </a:xfrm>
      </p:grpSpPr>
      <p:sp>
        <p:nvSpPr>
          <p:cNvPr id="813" name="Google Shape;813;p70"/>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Width Title Only">
  <p:cSld name="Full Width Title Only">
    <p:spTree>
      <p:nvGrpSpPr>
        <p:cNvPr id="814" name="Shape 814"/>
        <p:cNvGrpSpPr/>
        <p:nvPr/>
      </p:nvGrpSpPr>
      <p:grpSpPr>
        <a:xfrm>
          <a:off x="0" y="0"/>
          <a:ext cx="0" cy="0"/>
          <a:chOff x="0" y="0"/>
          <a:chExt cx="0" cy="0"/>
        </a:xfrm>
      </p:grpSpPr>
      <p:sp>
        <p:nvSpPr>
          <p:cNvPr id="815" name="Google Shape;815;p71"/>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6" name="Google Shape;816;p71"/>
          <p:cNvSpPr txBox="1"/>
          <p:nvPr>
            <p:ph idx="1" type="body"/>
          </p:nvPr>
        </p:nvSpPr>
        <p:spPr>
          <a:xfrm>
            <a:off x="514350" y="1066800"/>
            <a:ext cx="73152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817" name="Shape 817"/>
        <p:cNvGrpSpPr/>
        <p:nvPr/>
      </p:nvGrpSpPr>
      <p:grpSpPr>
        <a:xfrm>
          <a:off x="0" y="0"/>
          <a:ext cx="0" cy="0"/>
          <a:chOff x="0" y="0"/>
          <a:chExt cx="0" cy="0"/>
        </a:xfrm>
      </p:grpSpPr>
      <p:sp>
        <p:nvSpPr>
          <p:cNvPr id="818" name="Google Shape;818;p72"/>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9" name="Google Shape;819;p72"/>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able">
  <p:cSld name="Title Table">
    <p:spTree>
      <p:nvGrpSpPr>
        <p:cNvPr id="820" name="Shape 820"/>
        <p:cNvGrpSpPr/>
        <p:nvPr/>
      </p:nvGrpSpPr>
      <p:grpSpPr>
        <a:xfrm>
          <a:off x="0" y="0"/>
          <a:ext cx="0" cy="0"/>
          <a:chOff x="0" y="0"/>
          <a:chExt cx="0" cy="0"/>
        </a:xfrm>
      </p:grpSpPr>
      <p:sp>
        <p:nvSpPr>
          <p:cNvPr id="821" name="Google Shape;821;p73"/>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2" name="Google Shape;822;p73"/>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3" name="Google Shape;823;p73"/>
          <p:cNvSpPr txBox="1"/>
          <p:nvPr>
            <p:ph idx="2" type="body"/>
          </p:nvPr>
        </p:nvSpPr>
        <p:spPr>
          <a:xfrm>
            <a:off x="516117" y="6209517"/>
            <a:ext cx="73176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rrow Title">
  <p:cSld name="Narrow Title">
    <p:spTree>
      <p:nvGrpSpPr>
        <p:cNvPr id="824" name="Shape 824"/>
        <p:cNvGrpSpPr/>
        <p:nvPr/>
      </p:nvGrpSpPr>
      <p:grpSpPr>
        <a:xfrm>
          <a:off x="0" y="0"/>
          <a:ext cx="0" cy="0"/>
          <a:chOff x="0" y="0"/>
          <a:chExt cx="0" cy="0"/>
        </a:xfrm>
      </p:grpSpPr>
      <p:sp>
        <p:nvSpPr>
          <p:cNvPr id="825" name="Google Shape;825;p74"/>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6" name="Google Shape;826;p74"/>
          <p:cNvSpPr txBox="1"/>
          <p:nvPr>
            <p:ph idx="1" type="body"/>
          </p:nvPr>
        </p:nvSpPr>
        <p:spPr>
          <a:xfrm>
            <a:off x="514350" y="1447800"/>
            <a:ext cx="2914800" cy="2139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91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62" name="Shape 62"/>
        <p:cNvGrpSpPr/>
        <p:nvPr/>
      </p:nvGrpSpPr>
      <p:grpSpPr>
        <a:xfrm>
          <a:off x="0" y="0"/>
          <a:ext cx="0" cy="0"/>
          <a:chOff x="0" y="0"/>
          <a:chExt cx="0" cy="0"/>
        </a:xfrm>
      </p:grpSpPr>
      <p:sp>
        <p:nvSpPr>
          <p:cNvPr id="63" name="Google Shape;63;p8"/>
          <p:cNvSpPr txBox="1"/>
          <p:nvPr>
            <p:ph type="title"/>
          </p:nvPr>
        </p:nvSpPr>
        <p:spPr>
          <a:xfrm>
            <a:off x="902669" y="677732"/>
            <a:ext cx="7337700" cy="1151100"/>
          </a:xfrm>
          <a:prstGeom prst="rect">
            <a:avLst/>
          </a:prstGeom>
        </p:spPr>
        <p:txBody>
          <a:bodyPr anchorCtr="0" anchor="t" bIns="45700" lIns="91425" spcFirstLastPara="1" rIns="91425" wrap="square" tIns="45700">
            <a:noAutofit/>
          </a:bodyPr>
          <a:lstStyle>
            <a:lvl1pPr lvl="0">
              <a:spcBef>
                <a:spcPts val="0"/>
              </a:spcBef>
              <a:spcAft>
                <a:spcPts val="0"/>
              </a:spcAft>
              <a:buSzPts val="4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8"/>
          <p:cNvSpPr txBox="1"/>
          <p:nvPr>
            <p:ph idx="12" type="sldNum"/>
          </p:nvPr>
        </p:nvSpPr>
        <p:spPr>
          <a:xfrm>
            <a:off x="914400" y="6447681"/>
            <a:ext cx="609600" cy="365100"/>
          </a:xfrm>
          <a:prstGeom prst="rect">
            <a:avLst/>
          </a:prstGeom>
        </p:spPr>
        <p:txBody>
          <a:bodyPr anchorCtr="0" anchor="ctr" bIns="45700" lIns="91425" spcFirstLastPara="1" rIns="91425" wrap="square" tIns="45700">
            <a:noAutofit/>
          </a:bodyPr>
          <a:lstStyle>
            <a:lvl1pPr lvl="0">
              <a:buClr>
                <a:srgbClr val="000000"/>
              </a:buClr>
              <a:buSzPts val="1200"/>
              <a:buFont typeface="Arial"/>
              <a:buNone/>
              <a:defRPr/>
            </a:lvl1pPr>
            <a:lvl2pPr lvl="1">
              <a:buClr>
                <a:srgbClr val="000000"/>
              </a:buClr>
              <a:buSzPts val="1200"/>
              <a:buFont typeface="Arial"/>
              <a:buNone/>
              <a:defRPr/>
            </a:lvl2pPr>
            <a:lvl3pPr lvl="2">
              <a:buClr>
                <a:srgbClr val="000000"/>
              </a:buClr>
              <a:buSzPts val="1200"/>
              <a:buFont typeface="Arial"/>
              <a:buNone/>
              <a:defRPr/>
            </a:lvl3pPr>
            <a:lvl4pPr lvl="3">
              <a:buClr>
                <a:srgbClr val="000000"/>
              </a:buClr>
              <a:buSzPts val="1200"/>
              <a:buFont typeface="Arial"/>
              <a:buNone/>
              <a:defRPr/>
            </a:lvl4pPr>
            <a:lvl5pPr lvl="4">
              <a:buClr>
                <a:srgbClr val="000000"/>
              </a:buClr>
              <a:buSzPts val="1200"/>
              <a:buFont typeface="Arial"/>
              <a:buNone/>
              <a:defRPr/>
            </a:lvl5pPr>
            <a:lvl6pPr lvl="5">
              <a:buClr>
                <a:srgbClr val="000000"/>
              </a:buClr>
              <a:buSzPts val="1200"/>
              <a:buFont typeface="Arial"/>
              <a:buNone/>
              <a:defRPr/>
            </a:lvl6pPr>
            <a:lvl7pPr lvl="6">
              <a:buClr>
                <a:srgbClr val="000000"/>
              </a:buClr>
              <a:buSzPts val="1200"/>
              <a:buFont typeface="Arial"/>
              <a:buNone/>
              <a:defRPr/>
            </a:lvl7pPr>
            <a:lvl8pPr lvl="7">
              <a:buClr>
                <a:srgbClr val="000000"/>
              </a:buClr>
              <a:buSzPts val="1200"/>
              <a:buFont typeface="Arial"/>
              <a:buNone/>
              <a:defRPr/>
            </a:lvl8pPr>
            <a:lvl9pPr lvl="8">
              <a:buClr>
                <a:srgbClr val="000000"/>
              </a:buClr>
              <a:buSzPts val="1200"/>
              <a:buFont typeface="Arial"/>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p:cSld name="Title Bullets">
    <p:spTree>
      <p:nvGrpSpPr>
        <p:cNvPr id="827" name="Shape 827"/>
        <p:cNvGrpSpPr/>
        <p:nvPr/>
      </p:nvGrpSpPr>
      <p:grpSpPr>
        <a:xfrm>
          <a:off x="0" y="0"/>
          <a:ext cx="0" cy="0"/>
          <a:chOff x="0" y="0"/>
          <a:chExt cx="0" cy="0"/>
        </a:xfrm>
      </p:grpSpPr>
      <p:sp>
        <p:nvSpPr>
          <p:cNvPr id="828" name="Google Shape;828;p75"/>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9" name="Google Shape;829;p75"/>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0" name="Google Shape;830;p75"/>
          <p:cNvSpPr txBox="1"/>
          <p:nvPr>
            <p:ph idx="2" type="body"/>
          </p:nvPr>
        </p:nvSpPr>
        <p:spPr>
          <a:xfrm>
            <a:off x="514350" y="2255524"/>
            <a:ext cx="7306800" cy="3848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1" name="Google Shape;831;p75"/>
          <p:cNvSpPr txBox="1"/>
          <p:nvPr>
            <p:ph idx="3" type="body"/>
          </p:nvPr>
        </p:nvSpPr>
        <p:spPr>
          <a:xfrm>
            <a:off x="516117" y="6209517"/>
            <a:ext cx="73176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Title Content">
  <p:cSld name="Half Title Content">
    <p:spTree>
      <p:nvGrpSpPr>
        <p:cNvPr id="832" name="Shape 832"/>
        <p:cNvGrpSpPr/>
        <p:nvPr/>
      </p:nvGrpSpPr>
      <p:grpSpPr>
        <a:xfrm>
          <a:off x="0" y="0"/>
          <a:ext cx="0" cy="0"/>
          <a:chOff x="0" y="0"/>
          <a:chExt cx="0" cy="0"/>
        </a:xfrm>
      </p:grpSpPr>
      <p:sp>
        <p:nvSpPr>
          <p:cNvPr id="833" name="Google Shape;833;p76"/>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4" name="Google Shape;834;p76"/>
          <p:cNvSpPr txBox="1"/>
          <p:nvPr>
            <p:ph idx="1" type="body"/>
          </p:nvPr>
        </p:nvSpPr>
        <p:spPr>
          <a:xfrm>
            <a:off x="514350" y="1066800"/>
            <a:ext cx="37149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5" name="Google Shape;835;p76"/>
          <p:cNvSpPr txBox="1"/>
          <p:nvPr>
            <p:ph idx="2" type="body"/>
          </p:nvPr>
        </p:nvSpPr>
        <p:spPr>
          <a:xfrm>
            <a:off x="514350" y="2095500"/>
            <a:ext cx="3714900" cy="38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20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6" name="Google Shape;836;p76"/>
          <p:cNvSpPr txBox="1"/>
          <p:nvPr>
            <p:ph idx="3" type="body"/>
          </p:nvPr>
        </p:nvSpPr>
        <p:spPr>
          <a:xfrm>
            <a:off x="516117" y="6209517"/>
            <a:ext cx="37170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Bullets - Process">
  <p:cSld name="Header Bullets - Process">
    <p:spTree>
      <p:nvGrpSpPr>
        <p:cNvPr id="837" name="Shape 837"/>
        <p:cNvGrpSpPr/>
        <p:nvPr/>
      </p:nvGrpSpPr>
      <p:grpSpPr>
        <a:xfrm>
          <a:off x="0" y="0"/>
          <a:ext cx="0" cy="0"/>
          <a:chOff x="0" y="0"/>
          <a:chExt cx="0" cy="0"/>
        </a:xfrm>
      </p:grpSpPr>
      <p:sp>
        <p:nvSpPr>
          <p:cNvPr id="838" name="Google Shape;838;p77"/>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9" name="Google Shape;839;p77"/>
          <p:cNvSpPr txBox="1"/>
          <p:nvPr>
            <p:ph idx="1" type="body"/>
          </p:nvPr>
        </p:nvSpPr>
        <p:spPr>
          <a:xfrm>
            <a:off x="513626" y="1562552"/>
            <a:ext cx="2914800" cy="4349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46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Column">
  <p:cSld name="2/3 Column">
    <p:spTree>
      <p:nvGrpSpPr>
        <p:cNvPr id="840" name="Shape 840"/>
        <p:cNvGrpSpPr/>
        <p:nvPr/>
      </p:nvGrpSpPr>
      <p:grpSpPr>
        <a:xfrm>
          <a:off x="0" y="0"/>
          <a:ext cx="0" cy="0"/>
          <a:chOff x="0" y="0"/>
          <a:chExt cx="0" cy="0"/>
        </a:xfrm>
      </p:grpSpPr>
      <p:sp>
        <p:nvSpPr>
          <p:cNvPr id="841" name="Google Shape;841;p78"/>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2" name="Google Shape;842;p78"/>
          <p:cNvSpPr txBox="1"/>
          <p:nvPr>
            <p:ph idx="1" type="body"/>
          </p:nvPr>
        </p:nvSpPr>
        <p:spPr>
          <a:xfrm>
            <a:off x="514350" y="1066800"/>
            <a:ext cx="2514600" cy="381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3" name="Google Shape;843;p78"/>
          <p:cNvSpPr txBox="1"/>
          <p:nvPr>
            <p:ph idx="2" type="body"/>
          </p:nvPr>
        </p:nvSpPr>
        <p:spPr>
          <a:xfrm>
            <a:off x="3429000" y="1066800"/>
            <a:ext cx="5200800" cy="486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2000"/>
              <a:buNone/>
              <a:defRPr b="1" sz="2000"/>
            </a:lvl1pPr>
            <a:lvl2pPr indent="-342900" lvl="1" marL="914400" algn="l">
              <a:lnSpc>
                <a:spcPct val="100000"/>
              </a:lnSpc>
              <a:spcBef>
                <a:spcPts val="1000"/>
              </a:spcBef>
              <a:spcAft>
                <a:spcPts val="0"/>
              </a:spcAft>
              <a:buClr>
                <a:schemeClr val="dk1"/>
              </a:buClr>
              <a:buSzPts val="1800"/>
              <a:buFont typeface="Arial"/>
              <a:buChar char="•"/>
              <a:defRPr sz="1800"/>
            </a:lvl2pPr>
            <a:lvl3pPr indent="-323850" lvl="2" marL="1371600" algn="l">
              <a:lnSpc>
                <a:spcPct val="100000"/>
              </a:lnSpc>
              <a:spcBef>
                <a:spcPts val="600"/>
              </a:spcBef>
              <a:spcAft>
                <a:spcPts val="0"/>
              </a:spcAft>
              <a:buClr>
                <a:schemeClr val="dk1"/>
              </a:buClr>
              <a:buSzPts val="1500"/>
              <a:buFont typeface="Roboto"/>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4" name="Google Shape;844;p78"/>
          <p:cNvSpPr txBox="1"/>
          <p:nvPr>
            <p:ph idx="3" type="body"/>
          </p:nvPr>
        </p:nvSpPr>
        <p:spPr>
          <a:xfrm>
            <a:off x="3429000" y="6209517"/>
            <a:ext cx="52035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Width with Insight &amp; Bullets">
  <p:cSld name="Full Width with Insight &amp; Bullets">
    <p:spTree>
      <p:nvGrpSpPr>
        <p:cNvPr id="845" name="Shape 845"/>
        <p:cNvGrpSpPr/>
        <p:nvPr/>
      </p:nvGrpSpPr>
      <p:grpSpPr>
        <a:xfrm>
          <a:off x="0" y="0"/>
          <a:ext cx="0" cy="0"/>
          <a:chOff x="0" y="0"/>
          <a:chExt cx="0" cy="0"/>
        </a:xfrm>
      </p:grpSpPr>
      <p:sp>
        <p:nvSpPr>
          <p:cNvPr id="846" name="Google Shape;846;p79"/>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7" name="Google Shape;847;p79"/>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8" name="Google Shape;848;p79"/>
          <p:cNvSpPr txBox="1"/>
          <p:nvPr>
            <p:ph idx="2" type="body"/>
          </p:nvPr>
        </p:nvSpPr>
        <p:spPr>
          <a:xfrm>
            <a:off x="514350" y="2182586"/>
            <a:ext cx="7317600" cy="3739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9" name="Google Shape;849;p79"/>
          <p:cNvSpPr txBox="1"/>
          <p:nvPr>
            <p:ph idx="3" type="body"/>
          </p:nvPr>
        </p:nvSpPr>
        <p:spPr>
          <a:xfrm>
            <a:off x="516117" y="6209517"/>
            <a:ext cx="73176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468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Half page picture">
  <p:cSld name="Title Half page picture">
    <p:spTree>
      <p:nvGrpSpPr>
        <p:cNvPr id="850" name="Shape 850"/>
        <p:cNvGrpSpPr/>
        <p:nvPr/>
      </p:nvGrpSpPr>
      <p:grpSpPr>
        <a:xfrm>
          <a:off x="0" y="0"/>
          <a:ext cx="0" cy="0"/>
          <a:chOff x="0" y="0"/>
          <a:chExt cx="0" cy="0"/>
        </a:xfrm>
      </p:grpSpPr>
      <p:sp>
        <p:nvSpPr>
          <p:cNvPr id="851" name="Google Shape;851;p80"/>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2" name="Google Shape;852;p80"/>
          <p:cNvSpPr txBox="1"/>
          <p:nvPr>
            <p:ph idx="1" type="body"/>
          </p:nvPr>
        </p:nvSpPr>
        <p:spPr>
          <a:xfrm>
            <a:off x="514350" y="1066800"/>
            <a:ext cx="37188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3" name="Google Shape;853;p80"/>
          <p:cNvSpPr txBox="1"/>
          <p:nvPr>
            <p:ph idx="2" type="body"/>
          </p:nvPr>
        </p:nvSpPr>
        <p:spPr>
          <a:xfrm>
            <a:off x="516117" y="6209517"/>
            <a:ext cx="37170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4" name="Google Shape;854;p80"/>
          <p:cNvSpPr/>
          <p:nvPr>
            <p:ph idx="3" type="pic"/>
          </p:nvPr>
        </p:nvSpPr>
        <p:spPr>
          <a:xfrm>
            <a:off x="4572000" y="540902"/>
            <a:ext cx="4572000" cy="6317100"/>
          </a:xfrm>
          <a:prstGeom prst="rect">
            <a:avLst/>
          </a:prstGeom>
          <a:noFill/>
          <a:ln>
            <a:no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Half page picture - left">
  <p:cSld name="Title Half page picture - left">
    <p:spTree>
      <p:nvGrpSpPr>
        <p:cNvPr id="855" name="Shape 855"/>
        <p:cNvGrpSpPr/>
        <p:nvPr/>
      </p:nvGrpSpPr>
      <p:grpSpPr>
        <a:xfrm>
          <a:off x="0" y="0"/>
          <a:ext cx="0" cy="0"/>
          <a:chOff x="0" y="0"/>
          <a:chExt cx="0" cy="0"/>
        </a:xfrm>
      </p:grpSpPr>
      <p:sp>
        <p:nvSpPr>
          <p:cNvPr id="856" name="Google Shape;856;p81"/>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7" name="Google Shape;857;p81"/>
          <p:cNvSpPr txBox="1"/>
          <p:nvPr>
            <p:ph idx="1" type="body"/>
          </p:nvPr>
        </p:nvSpPr>
        <p:spPr>
          <a:xfrm>
            <a:off x="4895850" y="1066800"/>
            <a:ext cx="37188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8" name="Google Shape;858;p81"/>
          <p:cNvSpPr txBox="1"/>
          <p:nvPr>
            <p:ph idx="2" type="body"/>
          </p:nvPr>
        </p:nvSpPr>
        <p:spPr>
          <a:xfrm>
            <a:off x="4897617" y="6209517"/>
            <a:ext cx="37170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9" name="Google Shape;859;p81"/>
          <p:cNvSpPr/>
          <p:nvPr>
            <p:ph idx="3" type="pic"/>
          </p:nvPr>
        </p:nvSpPr>
        <p:spPr>
          <a:xfrm>
            <a:off x="0" y="540902"/>
            <a:ext cx="4572000" cy="6317100"/>
          </a:xfrm>
          <a:prstGeom prst="rect">
            <a:avLst/>
          </a:prstGeom>
          <a:noFill/>
          <a:ln>
            <a:noFill/>
          </a:ln>
        </p:spPr>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1/3 Page Image - left">
  <p:cSld name="Title Text 1/3 Page Image - left">
    <p:spTree>
      <p:nvGrpSpPr>
        <p:cNvPr id="860" name="Shape 860"/>
        <p:cNvGrpSpPr/>
        <p:nvPr/>
      </p:nvGrpSpPr>
      <p:grpSpPr>
        <a:xfrm>
          <a:off x="0" y="0"/>
          <a:ext cx="0" cy="0"/>
          <a:chOff x="0" y="0"/>
          <a:chExt cx="0" cy="0"/>
        </a:xfrm>
      </p:grpSpPr>
      <p:sp>
        <p:nvSpPr>
          <p:cNvPr id="861" name="Google Shape;861;p82"/>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2" name="Google Shape;862;p82"/>
          <p:cNvSpPr txBox="1"/>
          <p:nvPr>
            <p:ph idx="1" type="body"/>
          </p:nvPr>
        </p:nvSpPr>
        <p:spPr>
          <a:xfrm>
            <a:off x="3409950" y="1066800"/>
            <a:ext cx="52008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3" name="Google Shape;863;p82"/>
          <p:cNvSpPr txBox="1"/>
          <p:nvPr>
            <p:ph idx="2" type="body"/>
          </p:nvPr>
        </p:nvSpPr>
        <p:spPr>
          <a:xfrm>
            <a:off x="3409950" y="2103120"/>
            <a:ext cx="5200800" cy="38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4" name="Google Shape;864;p82"/>
          <p:cNvSpPr txBox="1"/>
          <p:nvPr>
            <p:ph idx="3" type="body"/>
          </p:nvPr>
        </p:nvSpPr>
        <p:spPr>
          <a:xfrm>
            <a:off x="3411717" y="6209517"/>
            <a:ext cx="52008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5" name="Google Shape;865;p82"/>
          <p:cNvSpPr/>
          <p:nvPr>
            <p:ph idx="4" type="pic"/>
          </p:nvPr>
        </p:nvSpPr>
        <p:spPr>
          <a:xfrm>
            <a:off x="0" y="540902"/>
            <a:ext cx="3029100" cy="6317100"/>
          </a:xfrm>
          <a:prstGeom prst="rect">
            <a:avLst/>
          </a:prstGeom>
          <a:noFill/>
          <a:ln>
            <a:noFill/>
          </a:ln>
        </p:spPr>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Chart">
  <p:cSld name="Half Page Chart">
    <p:spTree>
      <p:nvGrpSpPr>
        <p:cNvPr id="866" name="Shape 866"/>
        <p:cNvGrpSpPr/>
        <p:nvPr/>
      </p:nvGrpSpPr>
      <p:grpSpPr>
        <a:xfrm>
          <a:off x="0" y="0"/>
          <a:ext cx="0" cy="0"/>
          <a:chOff x="0" y="0"/>
          <a:chExt cx="0" cy="0"/>
        </a:xfrm>
      </p:grpSpPr>
      <p:sp>
        <p:nvSpPr>
          <p:cNvPr id="867" name="Google Shape;867;p83"/>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8" name="Google Shape;868;p83"/>
          <p:cNvSpPr txBox="1"/>
          <p:nvPr>
            <p:ph idx="1" type="body"/>
          </p:nvPr>
        </p:nvSpPr>
        <p:spPr>
          <a:xfrm>
            <a:off x="515024" y="1072015"/>
            <a:ext cx="3714000" cy="3891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228600" lvl="3" marL="1828800" algn="l">
              <a:lnSpc>
                <a:spcPct val="100000"/>
              </a:lnSpc>
              <a:spcBef>
                <a:spcPts val="600"/>
              </a:spcBef>
              <a:spcAft>
                <a:spcPts val="0"/>
              </a:spcAft>
              <a:buClr>
                <a:schemeClr val="dk1"/>
              </a:buClr>
              <a:buSzPts val="1400"/>
              <a:buNone/>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9" name="Google Shape;869;p83"/>
          <p:cNvSpPr/>
          <p:nvPr>
            <p:ph idx="2" type="chart"/>
          </p:nvPr>
        </p:nvSpPr>
        <p:spPr>
          <a:xfrm>
            <a:off x="4896531" y="1093788"/>
            <a:ext cx="3714900" cy="52173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1pPr>
            <a:lvl2pPr lvl="1"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lvl="3"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lvl="4"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lvl="5"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870" name="Google Shape;870;p83"/>
          <p:cNvSpPr txBox="1"/>
          <p:nvPr>
            <p:ph idx="3" type="body"/>
          </p:nvPr>
        </p:nvSpPr>
        <p:spPr>
          <a:xfrm>
            <a:off x="523188" y="5600700"/>
            <a:ext cx="3714000" cy="7023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Chart with Header">
  <p:cSld name="Half Page Chart with Header">
    <p:spTree>
      <p:nvGrpSpPr>
        <p:cNvPr id="871" name="Shape 871"/>
        <p:cNvGrpSpPr/>
        <p:nvPr/>
      </p:nvGrpSpPr>
      <p:grpSpPr>
        <a:xfrm>
          <a:off x="0" y="0"/>
          <a:ext cx="0" cy="0"/>
          <a:chOff x="0" y="0"/>
          <a:chExt cx="0" cy="0"/>
        </a:xfrm>
      </p:grpSpPr>
      <p:sp>
        <p:nvSpPr>
          <p:cNvPr id="872" name="Google Shape;872;p84"/>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3" name="Google Shape;873;p84"/>
          <p:cNvSpPr txBox="1"/>
          <p:nvPr>
            <p:ph idx="1" type="body"/>
          </p:nvPr>
        </p:nvSpPr>
        <p:spPr>
          <a:xfrm>
            <a:off x="515024" y="2095500"/>
            <a:ext cx="3714000" cy="2868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228600" lvl="3" marL="1828800" algn="l">
              <a:lnSpc>
                <a:spcPct val="100000"/>
              </a:lnSpc>
              <a:spcBef>
                <a:spcPts val="600"/>
              </a:spcBef>
              <a:spcAft>
                <a:spcPts val="0"/>
              </a:spcAft>
              <a:buClr>
                <a:schemeClr val="dk1"/>
              </a:buClr>
              <a:buSzPts val="1400"/>
              <a:buNone/>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4" name="Google Shape;874;p84"/>
          <p:cNvSpPr/>
          <p:nvPr>
            <p:ph idx="2" type="chart"/>
          </p:nvPr>
        </p:nvSpPr>
        <p:spPr>
          <a:xfrm>
            <a:off x="4896531" y="1093788"/>
            <a:ext cx="3714900" cy="52173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1pPr>
            <a:lvl2pPr lvl="1"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lvl="3"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lvl="4"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lvl="5"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875" name="Google Shape;875;p84"/>
          <p:cNvSpPr txBox="1"/>
          <p:nvPr>
            <p:ph idx="3" type="body"/>
          </p:nvPr>
        </p:nvSpPr>
        <p:spPr>
          <a:xfrm>
            <a:off x="523188" y="5600700"/>
            <a:ext cx="3714000" cy="7023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6" name="Google Shape;876;p84"/>
          <p:cNvSpPr txBox="1"/>
          <p:nvPr>
            <p:ph idx="4" type="body"/>
          </p:nvPr>
        </p:nvSpPr>
        <p:spPr>
          <a:xfrm>
            <a:off x="514350" y="1066800"/>
            <a:ext cx="37140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65" name="Shape 65"/>
        <p:cNvGrpSpPr/>
        <p:nvPr/>
      </p:nvGrpSpPr>
      <p:grpSpPr>
        <a:xfrm>
          <a:off x="0" y="0"/>
          <a:ext cx="0" cy="0"/>
          <a:chOff x="0" y="0"/>
          <a:chExt cx="0" cy="0"/>
        </a:xfrm>
      </p:grpSpPr>
      <p:grpSp>
        <p:nvGrpSpPr>
          <p:cNvPr id="66" name="Google Shape;66;p9"/>
          <p:cNvGrpSpPr/>
          <p:nvPr/>
        </p:nvGrpSpPr>
        <p:grpSpPr>
          <a:xfrm>
            <a:off x="-644959" y="0"/>
            <a:ext cx="10458653" cy="7117071"/>
            <a:chOff x="-644959" y="0"/>
            <a:chExt cx="10458653" cy="7117071"/>
          </a:xfrm>
        </p:grpSpPr>
        <p:grpSp>
          <p:nvGrpSpPr>
            <p:cNvPr id="67" name="Google Shape;67;p9"/>
            <p:cNvGrpSpPr/>
            <p:nvPr/>
          </p:nvGrpSpPr>
          <p:grpSpPr>
            <a:xfrm>
              <a:off x="0" y="0"/>
              <a:ext cx="9144000" cy="6858000"/>
              <a:chOff x="0" y="0"/>
              <a:chExt cx="9144000" cy="6858000"/>
            </a:xfrm>
          </p:grpSpPr>
          <p:grpSp>
            <p:nvGrpSpPr>
              <p:cNvPr id="68" name="Google Shape;68;p9"/>
              <p:cNvGrpSpPr/>
              <p:nvPr/>
            </p:nvGrpSpPr>
            <p:grpSpPr>
              <a:xfrm>
                <a:off x="0" y="0"/>
                <a:ext cx="2514600" cy="6858000"/>
                <a:chOff x="0" y="0"/>
                <a:chExt cx="2514600" cy="6858000"/>
              </a:xfrm>
            </p:grpSpPr>
            <p:sp>
              <p:nvSpPr>
                <p:cNvPr id="69" name="Google Shape;69;p9"/>
                <p:cNvSpPr/>
                <p:nvPr/>
              </p:nvSpPr>
              <p:spPr>
                <a:xfrm>
                  <a:off x="914400" y="0"/>
                  <a:ext cx="16002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0" name="Google Shape;70;p9"/>
                <p:cNvSpPr/>
                <p:nvPr/>
              </p:nvSpPr>
              <p:spPr>
                <a:xfrm>
                  <a:off x="0" y="0"/>
                  <a:ext cx="4572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1" name="Google Shape;71;p9"/>
                <p:cNvSpPr/>
                <p:nvPr/>
              </p:nvSpPr>
              <p:spPr>
                <a:xfrm>
                  <a:off x="228600" y="0"/>
                  <a:ext cx="7620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72" name="Google Shape;72;p9"/>
              <p:cNvGrpSpPr/>
              <p:nvPr/>
            </p:nvGrpSpPr>
            <p:grpSpPr>
              <a:xfrm>
                <a:off x="422910" y="0"/>
                <a:ext cx="2514600" cy="6858000"/>
                <a:chOff x="0" y="0"/>
                <a:chExt cx="2514600" cy="6858000"/>
              </a:xfrm>
            </p:grpSpPr>
            <p:sp>
              <p:nvSpPr>
                <p:cNvPr id="73" name="Google Shape;73;p9"/>
                <p:cNvSpPr/>
                <p:nvPr/>
              </p:nvSpPr>
              <p:spPr>
                <a:xfrm>
                  <a:off x="914400" y="0"/>
                  <a:ext cx="16002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4" name="Google Shape;74;p9"/>
                <p:cNvSpPr/>
                <p:nvPr/>
              </p:nvSpPr>
              <p:spPr>
                <a:xfrm>
                  <a:off x="0" y="0"/>
                  <a:ext cx="4572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5" name="Google Shape;75;p9"/>
                <p:cNvSpPr/>
                <p:nvPr/>
              </p:nvSpPr>
              <p:spPr>
                <a:xfrm>
                  <a:off x="228600" y="0"/>
                  <a:ext cx="7620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76" name="Google Shape;76;p9"/>
              <p:cNvGrpSpPr/>
              <p:nvPr/>
            </p:nvGrpSpPr>
            <p:grpSpPr>
              <a:xfrm rot="10800000">
                <a:off x="6629400" y="0"/>
                <a:ext cx="2514600" cy="6858000"/>
                <a:chOff x="0" y="0"/>
                <a:chExt cx="2514600" cy="6858000"/>
              </a:xfrm>
            </p:grpSpPr>
            <p:sp>
              <p:nvSpPr>
                <p:cNvPr id="77" name="Google Shape;77;p9"/>
                <p:cNvSpPr/>
                <p:nvPr/>
              </p:nvSpPr>
              <p:spPr>
                <a:xfrm>
                  <a:off x="914400" y="0"/>
                  <a:ext cx="16002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8" name="Google Shape;78;p9"/>
                <p:cNvSpPr/>
                <p:nvPr/>
              </p:nvSpPr>
              <p:spPr>
                <a:xfrm>
                  <a:off x="0" y="0"/>
                  <a:ext cx="4572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9" name="Google Shape;79;p9"/>
                <p:cNvSpPr/>
                <p:nvPr/>
              </p:nvSpPr>
              <p:spPr>
                <a:xfrm>
                  <a:off x="228600" y="0"/>
                  <a:ext cx="7620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80" name="Google Shape;80;p9"/>
              <p:cNvSpPr/>
              <p:nvPr/>
            </p:nvSpPr>
            <p:spPr>
              <a:xfrm>
                <a:off x="3810000" y="0"/>
                <a:ext cx="28194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1" name="Google Shape;81;p9"/>
              <p:cNvSpPr/>
              <p:nvPr/>
            </p:nvSpPr>
            <p:spPr>
              <a:xfrm>
                <a:off x="2895600" y="0"/>
                <a:ext cx="4572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2" name="Google Shape;82;p9"/>
              <p:cNvSpPr/>
              <p:nvPr/>
            </p:nvSpPr>
            <p:spPr>
              <a:xfrm>
                <a:off x="3124200" y="0"/>
                <a:ext cx="7620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83" name="Google Shape;83;p9"/>
            <p:cNvSpPr/>
            <p:nvPr/>
          </p:nvSpPr>
          <p:spPr>
            <a:xfrm>
              <a:off x="-11875" y="5035138"/>
              <a:ext cx="9144000" cy="1175655"/>
            </a:xfrm>
            <a:custGeom>
              <a:rect b="b" l="l" r="r" t="t"/>
              <a:pathLst>
                <a:path extrusionOk="0" h="1175655" w="9144000">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 name="Google Shape;84;p9"/>
            <p:cNvSpPr/>
            <p:nvPr/>
          </p:nvSpPr>
          <p:spPr>
            <a:xfrm>
              <a:off x="-11875" y="3467595"/>
              <a:ext cx="9144000" cy="890650"/>
            </a:xfrm>
            <a:custGeom>
              <a:rect b="b" l="l" r="r" t="t"/>
              <a:pathLst>
                <a:path extrusionOk="0" h="890650" w="914400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5" name="Google Shape;85;p9"/>
            <p:cNvSpPr/>
            <p:nvPr/>
          </p:nvSpPr>
          <p:spPr>
            <a:xfrm>
              <a:off x="-23751" y="5640779"/>
              <a:ext cx="3004457" cy="1211283"/>
            </a:xfrm>
            <a:custGeom>
              <a:rect b="b" l="l" r="r" t="t"/>
              <a:pathLst>
                <a:path extrusionOk="0" h="1211283" w="3004457">
                  <a:moveTo>
                    <a:pt x="0" y="0"/>
                  </a:moveTo>
                  <a:cubicBezTo>
                    <a:pt x="1103415" y="501732"/>
                    <a:pt x="2206831" y="1003465"/>
                    <a:pt x="3004457" y="1211283"/>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6" name="Google Shape;86;p9"/>
            <p:cNvSpPr/>
            <p:nvPr/>
          </p:nvSpPr>
          <p:spPr>
            <a:xfrm>
              <a:off x="-11875" y="5284519"/>
              <a:ext cx="9144000" cy="1478478"/>
            </a:xfrm>
            <a:custGeom>
              <a:rect b="b" l="l" r="r" t="t"/>
              <a:pathLst>
                <a:path extrusionOk="0" h="1478478" w="9144000">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 name="Google Shape;87;p9"/>
            <p:cNvSpPr/>
            <p:nvPr/>
          </p:nvSpPr>
          <p:spPr>
            <a:xfrm>
              <a:off x="2137558" y="5132120"/>
              <a:ext cx="6982691" cy="1719942"/>
            </a:xfrm>
            <a:custGeom>
              <a:rect b="b" l="l" r="r" t="t"/>
              <a:pathLst>
                <a:path extrusionOk="0" h="1719942" w="6982691">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8" name="Google Shape;88;p9"/>
            <p:cNvSpPr/>
            <p:nvPr/>
          </p:nvSpPr>
          <p:spPr>
            <a:xfrm rot="1800000">
              <a:off x="2996165" y="2859252"/>
              <a:ext cx="1601400" cy="1388236"/>
            </a:xfrm>
            <a:prstGeom prst="hexagon">
              <a:avLst>
                <a:gd fmla="val 28544" name="adj"/>
                <a:gd fmla="val 115470" name="vf"/>
              </a:avLst>
            </a:prstGeom>
            <a:solidFill>
              <a:schemeClr val="lt1">
                <a:alpha val="9411"/>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9" name="Google Shape;89;p9"/>
            <p:cNvSpPr/>
            <p:nvPr/>
          </p:nvSpPr>
          <p:spPr>
            <a:xfrm rot="1800000">
              <a:off x="3720065" y="4126078"/>
              <a:ext cx="1601400" cy="1388236"/>
            </a:xfrm>
            <a:prstGeom prst="hexagon">
              <a:avLst>
                <a:gd fmla="val 28544" name="adj"/>
                <a:gd fmla="val 115470" name="vf"/>
              </a:avLst>
            </a:prstGeom>
            <a:solidFill>
              <a:schemeClr val="lt1">
                <a:alpha val="0"/>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0" name="Google Shape;90;p9"/>
            <p:cNvSpPr/>
            <p:nvPr/>
          </p:nvSpPr>
          <p:spPr>
            <a:xfrm rot="1800000">
              <a:off x="3729591" y="1592427"/>
              <a:ext cx="1601400" cy="1388236"/>
            </a:xfrm>
            <a:prstGeom prst="hexagon">
              <a:avLst>
                <a:gd fmla="val 28544" name="adj"/>
                <a:gd fmla="val 115470" name="vf"/>
              </a:avLst>
            </a:prstGeom>
            <a:solidFill>
              <a:schemeClr val="lt1">
                <a:alpha val="6274"/>
              </a:schemeClr>
            </a:solidFill>
            <a:ln cap="flat" cmpd="sng" w="12700">
              <a:solidFill>
                <a:schemeClr val="lt1">
                  <a:alpha val="745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1" name="Google Shape;91;p9"/>
            <p:cNvSpPr/>
            <p:nvPr/>
          </p:nvSpPr>
          <p:spPr>
            <a:xfrm rot="1800000">
              <a:off x="2977115" y="325603"/>
              <a:ext cx="1601400" cy="1388236"/>
            </a:xfrm>
            <a:prstGeom prst="hexagon">
              <a:avLst>
                <a:gd fmla="val 28544" name="adj"/>
                <a:gd fmla="val 115470" name="vf"/>
              </a:avLst>
            </a:prstGeom>
            <a:solidFill>
              <a:schemeClr val="lt1">
                <a:alpha val="3529"/>
              </a:schemeClr>
            </a:solidFill>
            <a:ln cap="flat" cmpd="sng" w="12700">
              <a:solidFill>
                <a:schemeClr val="lt1">
                  <a:alpha val="745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2" name="Google Shape;92;p9"/>
            <p:cNvSpPr/>
            <p:nvPr/>
          </p:nvSpPr>
          <p:spPr>
            <a:xfrm rot="1800000">
              <a:off x="4463014" y="5383378"/>
              <a:ext cx="1601400" cy="1388236"/>
            </a:xfrm>
            <a:prstGeom prst="hexagon">
              <a:avLst>
                <a:gd fmla="val 28544" name="adj"/>
                <a:gd fmla="val 115470" name="vf"/>
              </a:avLst>
            </a:prstGeom>
            <a:solidFill>
              <a:schemeClr val="lt1">
                <a:alpha val="5490"/>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3" name="Google Shape;93;p9"/>
            <p:cNvSpPr/>
            <p:nvPr/>
          </p:nvSpPr>
          <p:spPr>
            <a:xfrm rot="1800000">
              <a:off x="-382404" y="4201528"/>
              <a:ext cx="1261499" cy="1388236"/>
            </a:xfrm>
            <a:custGeom>
              <a:rect b="b" l="l" r="r" t="t"/>
              <a:pathLst>
                <a:path extrusionOk="0" h="1388236" w="1261499">
                  <a:moveTo>
                    <a:pt x="0" y="105098"/>
                  </a:moveTo>
                  <a:lnTo>
                    <a:pt x="56357" y="0"/>
                  </a:lnTo>
                  <a:lnTo>
                    <a:pt x="865241" y="0"/>
                  </a:lnTo>
                  <a:lnTo>
                    <a:pt x="1261499" y="694118"/>
                  </a:lnTo>
                  <a:lnTo>
                    <a:pt x="865241" y="1388236"/>
                  </a:lnTo>
                  <a:lnTo>
                    <a:pt x="744578" y="1387893"/>
                  </a:lnTo>
                  <a:lnTo>
                    <a:pt x="0" y="105098"/>
                  </a:lnTo>
                  <a:close/>
                </a:path>
              </a:pathLst>
            </a:custGeom>
            <a:solidFill>
              <a:schemeClr val="lt1">
                <a:alpha val="9411"/>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4" name="Google Shape;94;p9"/>
            <p:cNvSpPr/>
            <p:nvPr/>
          </p:nvSpPr>
          <p:spPr>
            <a:xfrm rot="1800000">
              <a:off x="24365" y="5402429"/>
              <a:ext cx="1601400" cy="1388236"/>
            </a:xfrm>
            <a:prstGeom prst="hexagon">
              <a:avLst>
                <a:gd fmla="val 28544" name="adj"/>
                <a:gd fmla="val 115470" name="vf"/>
              </a:avLst>
            </a:prstGeom>
            <a:solidFill>
              <a:schemeClr val="lt1">
                <a:alpha val="0"/>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5" name="Google Shape;95;p9"/>
            <p:cNvSpPr/>
            <p:nvPr/>
          </p:nvSpPr>
          <p:spPr>
            <a:xfrm rot="1800000">
              <a:off x="52941" y="2849728"/>
              <a:ext cx="1601400" cy="1388236"/>
            </a:xfrm>
            <a:prstGeom prst="hexagon">
              <a:avLst>
                <a:gd fmla="val 28544" name="adj"/>
                <a:gd fmla="val 115470" name="vf"/>
              </a:avLst>
            </a:prstGeom>
            <a:solidFill>
              <a:schemeClr val="lt1">
                <a:alpha val="6274"/>
              </a:schemeClr>
            </a:solidFill>
            <a:ln cap="flat" cmpd="sng" w="12700">
              <a:solidFill>
                <a:schemeClr val="lt1">
                  <a:alpha val="745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6" name="Google Shape;96;p9"/>
            <p:cNvSpPr/>
            <p:nvPr/>
          </p:nvSpPr>
          <p:spPr>
            <a:xfrm rot="1800000">
              <a:off x="776840" y="4126077"/>
              <a:ext cx="1601400" cy="1388236"/>
            </a:xfrm>
            <a:prstGeom prst="hexagon">
              <a:avLst>
                <a:gd fmla="val 28544" name="adj"/>
                <a:gd fmla="val 115470" name="vf"/>
              </a:avLst>
            </a:prstGeom>
            <a:solidFill>
              <a:schemeClr val="lt1">
                <a:alpha val="0"/>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7" name="Google Shape;97;p9"/>
            <p:cNvSpPr/>
            <p:nvPr/>
          </p:nvSpPr>
          <p:spPr>
            <a:xfrm rot="1800000">
              <a:off x="1510265" y="5411953"/>
              <a:ext cx="1601400" cy="1388236"/>
            </a:xfrm>
            <a:prstGeom prst="hexagon">
              <a:avLst>
                <a:gd fmla="val 28544" name="adj"/>
                <a:gd fmla="val 115470" name="vf"/>
              </a:avLst>
            </a:prstGeom>
            <a:solidFill>
              <a:schemeClr val="lt1">
                <a:alpha val="0"/>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8" name="Google Shape;98;p9"/>
            <p:cNvSpPr/>
            <p:nvPr/>
          </p:nvSpPr>
          <p:spPr>
            <a:xfrm rot="1800000">
              <a:off x="1529316" y="2859252"/>
              <a:ext cx="1601400" cy="1388236"/>
            </a:xfrm>
            <a:prstGeom prst="hexagon">
              <a:avLst>
                <a:gd fmla="val 28544" name="adj"/>
                <a:gd fmla="val 115470" name="vf"/>
              </a:avLst>
            </a:prstGeom>
            <a:solidFill>
              <a:schemeClr val="lt1">
                <a:alpha val="6274"/>
              </a:schemeClr>
            </a:solidFill>
            <a:ln cap="flat" cmpd="sng" w="12700">
              <a:solidFill>
                <a:schemeClr val="lt1">
                  <a:alpha val="745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9" name="Google Shape;99;p9"/>
            <p:cNvSpPr/>
            <p:nvPr/>
          </p:nvSpPr>
          <p:spPr>
            <a:xfrm rot="1800000">
              <a:off x="795890" y="1563853"/>
              <a:ext cx="1601400" cy="1388236"/>
            </a:xfrm>
            <a:prstGeom prst="hexagon">
              <a:avLst>
                <a:gd fmla="val 28544" name="adj"/>
                <a:gd fmla="val 115470" name="vf"/>
              </a:avLst>
            </a:prstGeom>
            <a:solidFill>
              <a:schemeClr val="lt1">
                <a:alpha val="0"/>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0" name="Google Shape;100;p9"/>
            <p:cNvSpPr/>
            <p:nvPr/>
          </p:nvSpPr>
          <p:spPr>
            <a:xfrm rot="1800000">
              <a:off x="6806166" y="4145128"/>
              <a:ext cx="1601400" cy="1388236"/>
            </a:xfrm>
            <a:prstGeom prst="hexagon">
              <a:avLst>
                <a:gd fmla="val 28544" name="adj"/>
                <a:gd fmla="val 115470" name="vf"/>
              </a:avLst>
            </a:prstGeom>
            <a:solidFill>
              <a:schemeClr val="lt1">
                <a:alpha val="9411"/>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1" name="Google Shape;101;p9"/>
            <p:cNvSpPr/>
            <p:nvPr/>
          </p:nvSpPr>
          <p:spPr>
            <a:xfrm rot="1800000">
              <a:off x="7549116" y="5421479"/>
              <a:ext cx="1601400" cy="1388236"/>
            </a:xfrm>
            <a:prstGeom prst="hexagon">
              <a:avLst>
                <a:gd fmla="val 28544" name="adj"/>
                <a:gd fmla="val 115470" name="vf"/>
              </a:avLst>
            </a:prstGeom>
            <a:solidFill>
              <a:schemeClr val="lt1">
                <a:alpha val="0"/>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2" name="Google Shape;102;p9"/>
            <p:cNvSpPr/>
            <p:nvPr/>
          </p:nvSpPr>
          <p:spPr>
            <a:xfrm rot="1800000">
              <a:off x="7549117" y="2868778"/>
              <a:ext cx="1601400" cy="1388236"/>
            </a:xfrm>
            <a:prstGeom prst="hexagon">
              <a:avLst>
                <a:gd fmla="val 28544" name="adj"/>
                <a:gd fmla="val 115470" name="vf"/>
              </a:avLst>
            </a:prstGeom>
            <a:solidFill>
              <a:schemeClr val="lt1">
                <a:alpha val="6274"/>
              </a:schemeClr>
            </a:solidFill>
            <a:ln cap="flat" cmpd="sng" w="12700">
              <a:solidFill>
                <a:schemeClr val="lt1">
                  <a:alpha val="745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 name="Google Shape;103;p9"/>
            <p:cNvSpPr/>
            <p:nvPr/>
          </p:nvSpPr>
          <p:spPr>
            <a:xfrm rot="1800000">
              <a:off x="8306521" y="4055629"/>
              <a:ext cx="1243407" cy="1388236"/>
            </a:xfrm>
            <a:custGeom>
              <a:rect b="b" l="l" r="r" t="t"/>
              <a:pathLst>
                <a:path extrusionOk="0" h="1388236" w="1243407">
                  <a:moveTo>
                    <a:pt x="0" y="694118"/>
                  </a:moveTo>
                  <a:lnTo>
                    <a:pt x="396258" y="0"/>
                  </a:lnTo>
                  <a:lnTo>
                    <a:pt x="474029" y="4016"/>
                  </a:lnTo>
                  <a:lnTo>
                    <a:pt x="1243407" y="1325983"/>
                  </a:lnTo>
                  <a:lnTo>
                    <a:pt x="1205142" y="1388236"/>
                  </a:lnTo>
                  <a:lnTo>
                    <a:pt x="396258" y="1388236"/>
                  </a:lnTo>
                  <a:lnTo>
                    <a:pt x="0" y="694118"/>
                  </a:lnTo>
                  <a:close/>
                </a:path>
              </a:pathLst>
            </a:custGeom>
            <a:solidFill>
              <a:schemeClr val="lt1">
                <a:alpha val="3529"/>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4" name="Google Shape;104;p9"/>
            <p:cNvSpPr/>
            <p:nvPr/>
          </p:nvSpPr>
          <p:spPr>
            <a:xfrm rot="1800000">
              <a:off x="8306771" y="1511524"/>
              <a:ext cx="1241871" cy="1388822"/>
            </a:xfrm>
            <a:custGeom>
              <a:rect b="b" l="l" r="r" t="t"/>
              <a:pathLst>
                <a:path extrusionOk="0" h="1388822" w="1241871">
                  <a:moveTo>
                    <a:pt x="0" y="694704"/>
                  </a:moveTo>
                  <a:lnTo>
                    <a:pt x="396258" y="586"/>
                  </a:lnTo>
                  <a:lnTo>
                    <a:pt x="482002" y="0"/>
                  </a:lnTo>
                  <a:lnTo>
                    <a:pt x="1241871" y="1323912"/>
                  </a:lnTo>
                  <a:lnTo>
                    <a:pt x="1205142" y="1388822"/>
                  </a:lnTo>
                  <a:lnTo>
                    <a:pt x="396258" y="1388822"/>
                  </a:lnTo>
                  <a:lnTo>
                    <a:pt x="0" y="694704"/>
                  </a:lnTo>
                  <a:close/>
                </a:path>
              </a:pathLst>
            </a:custGeom>
            <a:solidFill>
              <a:schemeClr val="lt1">
                <a:alpha val="0"/>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105" name="Google Shape;105;p9"/>
          <p:cNvSpPr/>
          <p:nvPr/>
        </p:nvSpPr>
        <p:spPr>
          <a:xfrm>
            <a:off x="4561242" y="-21511"/>
            <a:ext cx="3679116" cy="6271840"/>
          </a:xfrm>
          <a:prstGeom prst="rect">
            <a:avLst/>
          </a:prstGeom>
          <a:solidFill>
            <a:srgbClr val="F5F5F5"/>
          </a:solidFill>
          <a:ln cap="flat" cmpd="sng" w="15875">
            <a:solidFill>
              <a:srgbClr val="6C6C7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6" name="Google Shape;106;p9"/>
          <p:cNvSpPr/>
          <p:nvPr/>
        </p:nvSpPr>
        <p:spPr>
          <a:xfrm>
            <a:off x="4649096" y="-21510"/>
            <a:ext cx="3505200" cy="62393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7" name="Google Shape;107;p9"/>
          <p:cNvSpPr txBox="1"/>
          <p:nvPr>
            <p:ph idx="10" type="dt"/>
          </p:nvPr>
        </p:nvSpPr>
        <p:spPr>
          <a:xfrm>
            <a:off x="1564260" y="6446588"/>
            <a:ext cx="1127622" cy="365125"/>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8" name="Google Shape;108;p9"/>
          <p:cNvSpPr txBox="1"/>
          <p:nvPr>
            <p:ph idx="12" type="sldNum"/>
          </p:nvPr>
        </p:nvSpPr>
        <p:spPr>
          <a:xfrm>
            <a:off x="914400" y="6447681"/>
            <a:ext cx="60960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09" name="Google Shape;109;p9"/>
          <p:cNvSpPr/>
          <p:nvPr/>
        </p:nvSpPr>
        <p:spPr>
          <a:xfrm>
            <a:off x="537055" y="290459"/>
            <a:ext cx="3930774" cy="5959869"/>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0" name="Google Shape;110;p9"/>
          <p:cNvSpPr txBox="1"/>
          <p:nvPr>
            <p:ph idx="1" type="body"/>
          </p:nvPr>
        </p:nvSpPr>
        <p:spPr>
          <a:xfrm>
            <a:off x="556104" y="381000"/>
            <a:ext cx="3787296" cy="5789024"/>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algn="l">
              <a:lnSpc>
                <a:spcPct val="100000"/>
              </a:lnSpc>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algn="l">
              <a:lnSpc>
                <a:spcPct val="100000"/>
              </a:lnSpc>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325120" lvl="5" marL="27432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6pPr>
            <a:lvl7pPr indent="-325120" lvl="6" marL="32004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7pPr>
            <a:lvl8pPr indent="-325120" lvl="7" marL="36576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8pPr>
            <a:lvl9pPr indent="-325120" lvl="8" marL="41148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9pPr>
          </a:lstStyle>
          <a:p/>
        </p:txBody>
      </p:sp>
      <p:sp>
        <p:nvSpPr>
          <p:cNvPr id="111" name="Google Shape;111;p9"/>
          <p:cNvSpPr/>
          <p:nvPr/>
        </p:nvSpPr>
        <p:spPr>
          <a:xfrm>
            <a:off x="4650889" y="6088284"/>
            <a:ext cx="3505200" cy="817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2" name="Google Shape;112;p9"/>
          <p:cNvSpPr txBox="1"/>
          <p:nvPr>
            <p:ph idx="11" type="ftr"/>
          </p:nvPr>
        </p:nvSpPr>
        <p:spPr>
          <a:xfrm>
            <a:off x="4641448" y="5724835"/>
            <a:ext cx="3493664" cy="365125"/>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3" name="Google Shape;113;p9"/>
          <p:cNvSpPr txBox="1"/>
          <p:nvPr>
            <p:ph type="title"/>
          </p:nvPr>
        </p:nvSpPr>
        <p:spPr>
          <a:xfrm>
            <a:off x="4739833" y="2657434"/>
            <a:ext cx="3304572" cy="1463153"/>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2800"/>
              <a:buFont typeface="Calibri"/>
              <a:buNone/>
              <a:defRPr b="0" i="0" sz="28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114" name="Google Shape;114;p9"/>
          <p:cNvSpPr txBox="1"/>
          <p:nvPr>
            <p:ph idx="2" type="body"/>
          </p:nvPr>
        </p:nvSpPr>
        <p:spPr>
          <a:xfrm>
            <a:off x="4736592" y="4136994"/>
            <a:ext cx="3298784" cy="1517904"/>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320"/>
              </a:spcBef>
              <a:spcAft>
                <a:spcPts val="0"/>
              </a:spcAft>
              <a:buClr>
                <a:schemeClr val="accent1"/>
              </a:buClr>
              <a:buSzPts val="1216"/>
              <a:buFont typeface="Noto Sans Symbols"/>
              <a:buNone/>
              <a:defRPr b="0" i="0" sz="1600" u="none" cap="none" strike="noStrike">
                <a:solidFill>
                  <a:srgbClr val="424242"/>
                </a:solidFill>
                <a:latin typeface="Calibri"/>
                <a:ea typeface="Calibri"/>
                <a:cs typeface="Calibri"/>
                <a:sym typeface="Calibri"/>
              </a:defRPr>
            </a:lvl1pPr>
            <a:lvl2pPr indent="-228600" lvl="1" marL="914400" marR="0" algn="l">
              <a:lnSpc>
                <a:spcPct val="100000"/>
              </a:lnSpc>
              <a:spcBef>
                <a:spcPts val="240"/>
              </a:spcBef>
              <a:spcAft>
                <a:spcPts val="0"/>
              </a:spcAft>
              <a:buClr>
                <a:schemeClr val="accent1"/>
              </a:buClr>
              <a:buSzPts val="912"/>
              <a:buFont typeface="Noto Sans Symbols"/>
              <a:buNone/>
              <a:defRPr b="0" i="0" sz="1200" u="none" cap="none" strike="noStrike">
                <a:solidFill>
                  <a:schemeClr val="dk2"/>
                </a:solidFill>
                <a:latin typeface="Calibri"/>
                <a:ea typeface="Calibri"/>
                <a:cs typeface="Calibri"/>
                <a:sym typeface="Calibri"/>
              </a:defRPr>
            </a:lvl2pPr>
            <a:lvl3pPr indent="-228600" lvl="2" marL="1371600" marR="0" algn="l">
              <a:lnSpc>
                <a:spcPct val="100000"/>
              </a:lnSpc>
              <a:spcBef>
                <a:spcPts val="200"/>
              </a:spcBef>
              <a:spcAft>
                <a:spcPts val="0"/>
              </a:spcAft>
              <a:buClr>
                <a:schemeClr val="accent1"/>
              </a:buClr>
              <a:buSzPts val="760"/>
              <a:buFont typeface="Noto Sans Symbols"/>
              <a:buNone/>
              <a:defRPr b="0" i="0" sz="1000" u="none" cap="none" strike="noStrike">
                <a:solidFill>
                  <a:schemeClr val="dk2"/>
                </a:solidFill>
                <a:latin typeface="Calibri"/>
                <a:ea typeface="Calibri"/>
                <a:cs typeface="Calibri"/>
                <a:sym typeface="Calibri"/>
              </a:defRPr>
            </a:lvl3pPr>
            <a:lvl4pPr indent="-228600" lvl="3" marL="18288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4pPr>
            <a:lvl5pPr indent="-228600" lvl="4" marL="22860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5pPr>
            <a:lvl6pPr indent="-228600" lvl="5" marL="27432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6pPr>
            <a:lvl7pPr indent="-228600" lvl="6" marL="32004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7pPr>
            <a:lvl8pPr indent="-228600" lvl="7" marL="36576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8pPr>
            <a:lvl9pPr indent="-228600" lvl="8" marL="41148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Page Chart with Header">
  <p:cSld name="2/3 Page Chart with Header">
    <p:spTree>
      <p:nvGrpSpPr>
        <p:cNvPr id="877" name="Shape 877"/>
        <p:cNvGrpSpPr/>
        <p:nvPr/>
      </p:nvGrpSpPr>
      <p:grpSpPr>
        <a:xfrm>
          <a:off x="0" y="0"/>
          <a:ext cx="0" cy="0"/>
          <a:chOff x="0" y="0"/>
          <a:chExt cx="0" cy="0"/>
        </a:xfrm>
      </p:grpSpPr>
      <p:sp>
        <p:nvSpPr>
          <p:cNvPr id="878" name="Google Shape;878;p85"/>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9" name="Google Shape;879;p85"/>
          <p:cNvSpPr/>
          <p:nvPr>
            <p:ph idx="2" type="chart"/>
          </p:nvPr>
        </p:nvSpPr>
        <p:spPr>
          <a:xfrm>
            <a:off x="3505199" y="1066801"/>
            <a:ext cx="5106300" cy="46026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1pPr>
            <a:lvl2pPr lvl="1"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lvl="3"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lvl="4"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lvl="5"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880" name="Google Shape;880;p85"/>
          <p:cNvSpPr txBox="1"/>
          <p:nvPr>
            <p:ph idx="1" type="body"/>
          </p:nvPr>
        </p:nvSpPr>
        <p:spPr>
          <a:xfrm>
            <a:off x="3505199" y="5895703"/>
            <a:ext cx="5106300" cy="3882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1" name="Google Shape;881;p85"/>
          <p:cNvSpPr txBox="1"/>
          <p:nvPr>
            <p:ph idx="3" type="body"/>
          </p:nvPr>
        </p:nvSpPr>
        <p:spPr>
          <a:xfrm>
            <a:off x="515024" y="1069848"/>
            <a:ext cx="2343600" cy="3311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2000"/>
              <a:buNone/>
              <a:defRPr/>
            </a:lvl1pPr>
            <a:lvl2pPr indent="-342900" lvl="1" marL="914400" algn="l">
              <a:lnSpc>
                <a:spcPct val="100000"/>
              </a:lnSpc>
              <a:spcBef>
                <a:spcPts val="1200"/>
              </a:spcBef>
              <a:spcAft>
                <a:spcPts val="0"/>
              </a:spcAft>
              <a:buClr>
                <a:schemeClr val="dk1"/>
              </a:buClr>
              <a:buSzPts val="1800"/>
              <a:buChar char="•"/>
              <a:defRPr sz="1800"/>
            </a:lvl2pPr>
            <a:lvl3pPr indent="-342900" lvl="2" marL="1371600" algn="l">
              <a:lnSpc>
                <a:spcPct val="100000"/>
              </a:lnSpc>
              <a:spcBef>
                <a:spcPts val="600"/>
              </a:spcBef>
              <a:spcAft>
                <a:spcPts val="0"/>
              </a:spcAft>
              <a:buClr>
                <a:schemeClr val="dk1"/>
              </a:buClr>
              <a:buSzPts val="1800"/>
              <a:buChar char="–"/>
              <a:defRPr/>
            </a:lvl3pPr>
            <a:lvl4pPr indent="-228600" lvl="3" marL="1828800" algn="l">
              <a:lnSpc>
                <a:spcPct val="100000"/>
              </a:lnSpc>
              <a:spcBef>
                <a:spcPts val="600"/>
              </a:spcBef>
              <a:spcAft>
                <a:spcPts val="0"/>
              </a:spcAft>
              <a:buClr>
                <a:schemeClr val="dk1"/>
              </a:buClr>
              <a:buSzPts val="1400"/>
              <a:buNone/>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Table">
  <p:cSld name="2/3 Table">
    <p:spTree>
      <p:nvGrpSpPr>
        <p:cNvPr id="882" name="Shape 882"/>
        <p:cNvGrpSpPr/>
        <p:nvPr/>
      </p:nvGrpSpPr>
      <p:grpSpPr>
        <a:xfrm>
          <a:off x="0" y="0"/>
          <a:ext cx="0" cy="0"/>
          <a:chOff x="0" y="0"/>
          <a:chExt cx="0" cy="0"/>
        </a:xfrm>
      </p:grpSpPr>
      <p:sp>
        <p:nvSpPr>
          <p:cNvPr id="883" name="Google Shape;883;p86"/>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4" name="Google Shape;884;p86"/>
          <p:cNvSpPr txBox="1"/>
          <p:nvPr>
            <p:ph idx="1" type="body"/>
          </p:nvPr>
        </p:nvSpPr>
        <p:spPr>
          <a:xfrm>
            <a:off x="515024" y="1069848"/>
            <a:ext cx="2343600" cy="3311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2000"/>
              <a:buNone/>
              <a:defRPr/>
            </a:lvl1pPr>
            <a:lvl2pPr indent="-342900" lvl="1" marL="914400" algn="l">
              <a:lnSpc>
                <a:spcPct val="100000"/>
              </a:lnSpc>
              <a:spcBef>
                <a:spcPts val="1000"/>
              </a:spcBef>
              <a:spcAft>
                <a:spcPts val="0"/>
              </a:spcAft>
              <a:buClr>
                <a:schemeClr val="dk1"/>
              </a:buClr>
              <a:buSzPts val="1800"/>
              <a:buChar char="•"/>
              <a:defRPr sz="1800"/>
            </a:lvl2pPr>
            <a:lvl3pPr indent="-342900" lvl="2" marL="1371600" algn="l">
              <a:lnSpc>
                <a:spcPct val="100000"/>
              </a:lnSpc>
              <a:spcBef>
                <a:spcPts val="600"/>
              </a:spcBef>
              <a:spcAft>
                <a:spcPts val="0"/>
              </a:spcAft>
              <a:buClr>
                <a:schemeClr val="dk1"/>
              </a:buClr>
              <a:buSzPts val="1800"/>
              <a:buChar char="–"/>
              <a:defRPr/>
            </a:lvl3pPr>
            <a:lvl4pPr indent="-228600" lvl="3" marL="1828800" algn="l">
              <a:lnSpc>
                <a:spcPct val="100000"/>
              </a:lnSpc>
              <a:spcBef>
                <a:spcPts val="600"/>
              </a:spcBef>
              <a:spcAft>
                <a:spcPts val="0"/>
              </a:spcAft>
              <a:buClr>
                <a:schemeClr val="dk1"/>
              </a:buClr>
              <a:buSzPts val="1400"/>
              <a:buNone/>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5" name="Google Shape;885;p86"/>
          <p:cNvSpPr txBox="1"/>
          <p:nvPr>
            <p:ph idx="2" type="body"/>
          </p:nvPr>
        </p:nvSpPr>
        <p:spPr>
          <a:xfrm>
            <a:off x="3276600" y="6209517"/>
            <a:ext cx="53496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hart with Spark Sidebar">
  <p:cSld name="Title Chart with Spark Sidebar">
    <p:spTree>
      <p:nvGrpSpPr>
        <p:cNvPr id="886" name="Shape 886"/>
        <p:cNvGrpSpPr/>
        <p:nvPr/>
      </p:nvGrpSpPr>
      <p:grpSpPr>
        <a:xfrm>
          <a:off x="0" y="0"/>
          <a:ext cx="0" cy="0"/>
          <a:chOff x="0" y="0"/>
          <a:chExt cx="0" cy="0"/>
        </a:xfrm>
      </p:grpSpPr>
      <p:sp>
        <p:nvSpPr>
          <p:cNvPr id="887" name="Google Shape;887;p87"/>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8" name="Google Shape;888;p87"/>
          <p:cNvSpPr txBox="1"/>
          <p:nvPr>
            <p:ph idx="1" type="body"/>
          </p:nvPr>
        </p:nvSpPr>
        <p:spPr>
          <a:xfrm>
            <a:off x="513160" y="1066800"/>
            <a:ext cx="5201700" cy="8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9" name="Google Shape;889;p87"/>
          <p:cNvSpPr/>
          <p:nvPr>
            <p:ph idx="2" type="chart"/>
          </p:nvPr>
        </p:nvSpPr>
        <p:spPr>
          <a:xfrm>
            <a:off x="513626" y="1973040"/>
            <a:ext cx="5201400" cy="43815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1pPr>
            <a:lvl2pPr lvl="1"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lvl="3"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lvl="4"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lvl="5"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890" name="Google Shape;890;p87"/>
          <p:cNvSpPr txBox="1"/>
          <p:nvPr>
            <p:ph idx="3" type="body"/>
          </p:nvPr>
        </p:nvSpPr>
        <p:spPr>
          <a:xfrm>
            <a:off x="6217921" y="1973040"/>
            <a:ext cx="2412600" cy="1321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2000"/>
              <a:buNone/>
              <a:defRPr b="1" sz="2000">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1" name="Google Shape;891;p87"/>
          <p:cNvSpPr txBox="1"/>
          <p:nvPr>
            <p:ph idx="4" type="body"/>
          </p:nvPr>
        </p:nvSpPr>
        <p:spPr>
          <a:xfrm>
            <a:off x="6217920" y="5055275"/>
            <a:ext cx="2412600" cy="12993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1000"/>
              <a:buFont typeface="Roboto"/>
              <a:buNone/>
              <a:defRPr b="0" sz="10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with Spark Sidebar">
  <p:cSld name="Title Text with Spark Sidebar">
    <p:spTree>
      <p:nvGrpSpPr>
        <p:cNvPr id="892" name="Shape 892"/>
        <p:cNvGrpSpPr/>
        <p:nvPr/>
      </p:nvGrpSpPr>
      <p:grpSpPr>
        <a:xfrm>
          <a:off x="0" y="0"/>
          <a:ext cx="0" cy="0"/>
          <a:chOff x="0" y="0"/>
          <a:chExt cx="0" cy="0"/>
        </a:xfrm>
      </p:grpSpPr>
      <p:sp>
        <p:nvSpPr>
          <p:cNvPr id="893" name="Google Shape;893;p88"/>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4" name="Google Shape;894;p88"/>
          <p:cNvSpPr txBox="1"/>
          <p:nvPr>
            <p:ph idx="1" type="body"/>
          </p:nvPr>
        </p:nvSpPr>
        <p:spPr>
          <a:xfrm>
            <a:off x="514350" y="1066800"/>
            <a:ext cx="51984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5" name="Google Shape;895;p88"/>
          <p:cNvSpPr txBox="1"/>
          <p:nvPr>
            <p:ph idx="2" type="body"/>
          </p:nvPr>
        </p:nvSpPr>
        <p:spPr>
          <a:xfrm>
            <a:off x="514350" y="2095500"/>
            <a:ext cx="5198400" cy="3848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6" name="Google Shape;896;p88"/>
          <p:cNvSpPr txBox="1"/>
          <p:nvPr>
            <p:ph idx="3" type="body"/>
          </p:nvPr>
        </p:nvSpPr>
        <p:spPr>
          <a:xfrm>
            <a:off x="516117" y="6209517"/>
            <a:ext cx="5198400" cy="2895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rgbClr val="867970"/>
              </a:buClr>
              <a:buSzPts val="800"/>
              <a:buFont typeface="Roboto"/>
              <a:buNone/>
              <a:defRPr b="0" sz="8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7" name="Google Shape;897;p88"/>
          <p:cNvSpPr txBox="1"/>
          <p:nvPr>
            <p:ph idx="4" type="body"/>
          </p:nvPr>
        </p:nvSpPr>
        <p:spPr>
          <a:xfrm>
            <a:off x="6166076" y="2556498"/>
            <a:ext cx="2464200" cy="1321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2000"/>
              <a:buNone/>
              <a:defRPr b="1" sz="2000">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Width Chart">
  <p:cSld name="Full Width Chart">
    <p:spTree>
      <p:nvGrpSpPr>
        <p:cNvPr id="898" name="Shape 898"/>
        <p:cNvGrpSpPr/>
        <p:nvPr/>
      </p:nvGrpSpPr>
      <p:grpSpPr>
        <a:xfrm>
          <a:off x="0" y="0"/>
          <a:ext cx="0" cy="0"/>
          <a:chOff x="0" y="0"/>
          <a:chExt cx="0" cy="0"/>
        </a:xfrm>
      </p:grpSpPr>
      <p:sp>
        <p:nvSpPr>
          <p:cNvPr id="899" name="Google Shape;899;p89"/>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0" name="Google Shape;900;p89"/>
          <p:cNvSpPr txBox="1"/>
          <p:nvPr>
            <p:ph idx="1" type="body"/>
          </p:nvPr>
        </p:nvSpPr>
        <p:spPr>
          <a:xfrm>
            <a:off x="514350" y="1066800"/>
            <a:ext cx="73152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1" name="Google Shape;901;p89"/>
          <p:cNvSpPr txBox="1"/>
          <p:nvPr>
            <p:ph idx="2" type="body"/>
          </p:nvPr>
        </p:nvSpPr>
        <p:spPr>
          <a:xfrm>
            <a:off x="516117" y="6059487"/>
            <a:ext cx="3876300" cy="439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867970"/>
              </a:buClr>
              <a:buSzPts val="1000"/>
              <a:buFont typeface="Roboto"/>
              <a:buNone/>
              <a:defRPr b="0" sz="10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2" name="Google Shape;902;p89"/>
          <p:cNvSpPr txBox="1"/>
          <p:nvPr>
            <p:ph idx="3" type="body"/>
          </p:nvPr>
        </p:nvSpPr>
        <p:spPr>
          <a:xfrm>
            <a:off x="4751614" y="6059487"/>
            <a:ext cx="3876300" cy="439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867970"/>
              </a:buClr>
              <a:buSzPts val="1000"/>
              <a:buFont typeface="Roboto"/>
              <a:buNone/>
              <a:defRPr b="0" sz="10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3" name="Google Shape;903;p89"/>
          <p:cNvSpPr/>
          <p:nvPr>
            <p:ph idx="4" type="chart"/>
          </p:nvPr>
        </p:nvSpPr>
        <p:spPr>
          <a:xfrm>
            <a:off x="515541" y="2095500"/>
            <a:ext cx="8112900" cy="38481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1pPr>
            <a:lvl2pPr lvl="1"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lvl="3"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lvl="4"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lvl="5"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Width Table">
  <p:cSld name="Full Width Table">
    <p:spTree>
      <p:nvGrpSpPr>
        <p:cNvPr id="904" name="Shape 904"/>
        <p:cNvGrpSpPr/>
        <p:nvPr/>
      </p:nvGrpSpPr>
      <p:grpSpPr>
        <a:xfrm>
          <a:off x="0" y="0"/>
          <a:ext cx="0" cy="0"/>
          <a:chOff x="0" y="0"/>
          <a:chExt cx="0" cy="0"/>
        </a:xfrm>
      </p:grpSpPr>
      <p:sp>
        <p:nvSpPr>
          <p:cNvPr id="905" name="Google Shape;905;p90"/>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6" name="Google Shape;906;p90"/>
          <p:cNvSpPr txBox="1"/>
          <p:nvPr>
            <p:ph idx="1" type="body"/>
          </p:nvPr>
        </p:nvSpPr>
        <p:spPr>
          <a:xfrm>
            <a:off x="514350" y="1066800"/>
            <a:ext cx="73152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7" name="Google Shape;907;p90"/>
          <p:cNvSpPr/>
          <p:nvPr>
            <p:ph idx="2" type="chart"/>
          </p:nvPr>
        </p:nvSpPr>
        <p:spPr>
          <a:xfrm>
            <a:off x="514350" y="2095500"/>
            <a:ext cx="8115300" cy="3848100"/>
          </a:xfrm>
          <a:prstGeom prst="rect">
            <a:avLst/>
          </a:prstGeom>
          <a:noFill/>
          <a:ln>
            <a:noFill/>
          </a:ln>
        </p:spPr>
        <p:txBody>
          <a:bodyPr anchorCtr="0" anchor="t" bIns="0" lIns="0" spcFirstLastPara="1" rIns="0" wrap="square" tIns="0">
            <a:noAutofit/>
          </a:bodyPr>
          <a:lstStyle>
            <a:lvl1pPr lvl="0" marR="0" algn="l">
              <a:lnSpc>
                <a:spcPct val="100000"/>
              </a:lnSpc>
              <a:spcBef>
                <a:spcPts val="12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1pPr>
            <a:lvl2pPr lvl="1"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lvl="2"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lvl="3"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lvl="4"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lvl="5"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908" name="Google Shape;908;p90"/>
          <p:cNvSpPr txBox="1"/>
          <p:nvPr>
            <p:ph idx="3" type="body"/>
          </p:nvPr>
        </p:nvSpPr>
        <p:spPr>
          <a:xfrm>
            <a:off x="516117" y="6059487"/>
            <a:ext cx="3876300" cy="439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867970"/>
              </a:buClr>
              <a:buSzPts val="1000"/>
              <a:buFont typeface="Roboto"/>
              <a:buNone/>
              <a:defRPr b="0" sz="10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9" name="Google Shape;909;p90"/>
          <p:cNvSpPr txBox="1"/>
          <p:nvPr>
            <p:ph idx="4" type="body"/>
          </p:nvPr>
        </p:nvSpPr>
        <p:spPr>
          <a:xfrm>
            <a:off x="4751614" y="6059487"/>
            <a:ext cx="3876300" cy="439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867970"/>
              </a:buClr>
              <a:buSzPts val="1000"/>
              <a:buFont typeface="Roboto"/>
              <a:buNone/>
              <a:defRPr b="0" sz="1000">
                <a:solidFill>
                  <a:srgbClr val="867970"/>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Width Title Picture Bullets">
  <p:cSld name="Full Width Title Picture Bullets">
    <p:spTree>
      <p:nvGrpSpPr>
        <p:cNvPr id="910" name="Shape 910"/>
        <p:cNvGrpSpPr/>
        <p:nvPr/>
      </p:nvGrpSpPr>
      <p:grpSpPr>
        <a:xfrm>
          <a:off x="0" y="0"/>
          <a:ext cx="0" cy="0"/>
          <a:chOff x="0" y="0"/>
          <a:chExt cx="0" cy="0"/>
        </a:xfrm>
      </p:grpSpPr>
      <p:sp>
        <p:nvSpPr>
          <p:cNvPr id="911" name="Google Shape;911;p91"/>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2" name="Google Shape;912;p91"/>
          <p:cNvSpPr txBox="1"/>
          <p:nvPr>
            <p:ph idx="1" type="body"/>
          </p:nvPr>
        </p:nvSpPr>
        <p:spPr>
          <a:xfrm>
            <a:off x="514350" y="1066800"/>
            <a:ext cx="73152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2600"/>
              <a:buNone/>
              <a:defRPr b="0" sz="26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3" name="Google Shape;913;p91"/>
          <p:cNvSpPr txBox="1"/>
          <p:nvPr>
            <p:ph idx="2" type="body"/>
          </p:nvPr>
        </p:nvSpPr>
        <p:spPr>
          <a:xfrm>
            <a:off x="6115049" y="2084544"/>
            <a:ext cx="2514600" cy="3816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4" name="Google Shape;914;p91"/>
          <p:cNvSpPr/>
          <p:nvPr>
            <p:ph idx="3" type="pic"/>
          </p:nvPr>
        </p:nvSpPr>
        <p:spPr>
          <a:xfrm>
            <a:off x="514349" y="2095500"/>
            <a:ext cx="5212200" cy="3816300"/>
          </a:xfrm>
          <a:prstGeom prst="rect">
            <a:avLst/>
          </a:prstGeom>
          <a:noFill/>
          <a:ln>
            <a:noFill/>
          </a:ln>
        </p:spPr>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showMasterSp="0">
  <p:cSld name="Stats">
    <p:bg>
      <p:bgPr>
        <a:solidFill>
          <a:schemeClr val="dk1"/>
        </a:solidFill>
      </p:bgPr>
    </p:bg>
    <p:spTree>
      <p:nvGrpSpPr>
        <p:cNvPr id="915" name="Shape 915"/>
        <p:cNvGrpSpPr/>
        <p:nvPr/>
      </p:nvGrpSpPr>
      <p:grpSpPr>
        <a:xfrm>
          <a:off x="0" y="0"/>
          <a:ext cx="0" cy="0"/>
          <a:chOff x="0" y="0"/>
          <a:chExt cx="0" cy="0"/>
        </a:xfrm>
      </p:grpSpPr>
      <p:sp>
        <p:nvSpPr>
          <p:cNvPr id="916" name="Google Shape;916;p92"/>
          <p:cNvSpPr txBox="1"/>
          <p:nvPr/>
        </p:nvSpPr>
        <p:spPr>
          <a:xfrm>
            <a:off x="8564078" y="152401"/>
            <a:ext cx="4371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800">
              <a:solidFill>
                <a:schemeClr val="lt1"/>
              </a:solidFill>
              <a:latin typeface="Roboto"/>
              <a:ea typeface="Roboto"/>
              <a:cs typeface="Roboto"/>
              <a:sym typeface="Roboto"/>
            </a:endParaRPr>
          </a:p>
        </p:txBody>
      </p:sp>
      <p:sp>
        <p:nvSpPr>
          <p:cNvPr id="917" name="Google Shape;917;p92"/>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918" name="Google Shape;918;p92"/>
          <p:cNvGrpSpPr/>
          <p:nvPr/>
        </p:nvGrpSpPr>
        <p:grpSpPr>
          <a:xfrm>
            <a:off x="0" y="0"/>
            <a:ext cx="9144000" cy="540902"/>
            <a:chOff x="0" y="0"/>
            <a:chExt cx="12192000" cy="540902"/>
          </a:xfrm>
        </p:grpSpPr>
        <p:cxnSp>
          <p:nvCxnSpPr>
            <p:cNvPr id="919" name="Google Shape;919;p92"/>
            <p:cNvCxnSpPr/>
            <p:nvPr/>
          </p:nvCxnSpPr>
          <p:spPr>
            <a:xfrm>
              <a:off x="0" y="540902"/>
              <a:ext cx="12192000" cy="0"/>
            </a:xfrm>
            <a:prstGeom prst="straightConnector1">
              <a:avLst/>
            </a:prstGeom>
            <a:noFill/>
            <a:ln cap="flat" cmpd="sng" w="9525">
              <a:solidFill>
                <a:srgbClr val="867970"/>
              </a:solidFill>
              <a:prstDash val="solid"/>
              <a:miter lim="800000"/>
              <a:headEnd len="sm" w="sm" type="none"/>
              <a:tailEnd len="sm" w="sm" type="none"/>
            </a:ln>
          </p:spPr>
        </p:cxnSp>
        <p:cxnSp>
          <p:nvCxnSpPr>
            <p:cNvPr id="920" name="Google Shape;920;p92"/>
            <p:cNvCxnSpPr/>
            <p:nvPr/>
          </p:nvCxnSpPr>
          <p:spPr>
            <a:xfrm>
              <a:off x="11487491" y="0"/>
              <a:ext cx="0" cy="540900"/>
            </a:xfrm>
            <a:prstGeom prst="straightConnector1">
              <a:avLst/>
            </a:prstGeom>
            <a:noFill/>
            <a:ln cap="flat" cmpd="sng" w="9525">
              <a:solidFill>
                <a:srgbClr val="867970"/>
              </a:solidFill>
              <a:prstDash val="solid"/>
              <a:miter lim="800000"/>
              <a:headEnd len="sm" w="sm" type="none"/>
              <a:tailEnd len="sm" w="sm" type="none"/>
            </a:ln>
          </p:spPr>
        </p:cxnSp>
      </p:grpSp>
      <p:pic>
        <p:nvPicPr>
          <p:cNvPr id="921" name="Google Shape;921;p92"/>
          <p:cNvPicPr preferRelativeResize="0"/>
          <p:nvPr/>
        </p:nvPicPr>
        <p:blipFill rotWithShape="1">
          <a:blip r:embed="rId2">
            <a:alphaModFix/>
          </a:blip>
          <a:srcRect b="0" l="0" r="0" t="0"/>
          <a:stretch/>
        </p:blipFill>
        <p:spPr>
          <a:xfrm>
            <a:off x="7676536" y="169614"/>
            <a:ext cx="716220" cy="150531"/>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Title" showMasterSp="0">
  <p:cSld name="Stats Title">
    <p:bg>
      <p:bgPr>
        <a:solidFill>
          <a:schemeClr val="dk1"/>
        </a:solidFill>
      </p:bgPr>
    </p:bg>
    <p:spTree>
      <p:nvGrpSpPr>
        <p:cNvPr id="922" name="Shape 922"/>
        <p:cNvGrpSpPr/>
        <p:nvPr/>
      </p:nvGrpSpPr>
      <p:grpSpPr>
        <a:xfrm>
          <a:off x="0" y="0"/>
          <a:ext cx="0" cy="0"/>
          <a:chOff x="0" y="0"/>
          <a:chExt cx="0" cy="0"/>
        </a:xfrm>
      </p:grpSpPr>
      <p:sp>
        <p:nvSpPr>
          <p:cNvPr id="923" name="Google Shape;923;p93"/>
          <p:cNvSpPr txBox="1"/>
          <p:nvPr/>
        </p:nvSpPr>
        <p:spPr>
          <a:xfrm>
            <a:off x="8564078" y="152401"/>
            <a:ext cx="4371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800">
              <a:solidFill>
                <a:schemeClr val="lt1"/>
              </a:solidFill>
              <a:latin typeface="Roboto"/>
              <a:ea typeface="Roboto"/>
              <a:cs typeface="Roboto"/>
              <a:sym typeface="Roboto"/>
            </a:endParaRPr>
          </a:p>
        </p:txBody>
      </p:sp>
      <p:sp>
        <p:nvSpPr>
          <p:cNvPr id="924" name="Google Shape;924;p93"/>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5" name="Google Shape;925;p93"/>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3200"/>
              <a:buNone/>
              <a:defRPr b="0" sz="3200">
                <a:solidFill>
                  <a:schemeClr val="lt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926" name="Google Shape;926;p93"/>
          <p:cNvGrpSpPr/>
          <p:nvPr/>
        </p:nvGrpSpPr>
        <p:grpSpPr>
          <a:xfrm>
            <a:off x="0" y="0"/>
            <a:ext cx="9144000" cy="540902"/>
            <a:chOff x="0" y="0"/>
            <a:chExt cx="12192000" cy="540902"/>
          </a:xfrm>
        </p:grpSpPr>
        <p:cxnSp>
          <p:nvCxnSpPr>
            <p:cNvPr id="927" name="Google Shape;927;p93"/>
            <p:cNvCxnSpPr/>
            <p:nvPr/>
          </p:nvCxnSpPr>
          <p:spPr>
            <a:xfrm>
              <a:off x="0" y="540902"/>
              <a:ext cx="12192000" cy="0"/>
            </a:xfrm>
            <a:prstGeom prst="straightConnector1">
              <a:avLst/>
            </a:prstGeom>
            <a:noFill/>
            <a:ln cap="flat" cmpd="sng" w="9525">
              <a:solidFill>
                <a:srgbClr val="867970"/>
              </a:solidFill>
              <a:prstDash val="solid"/>
              <a:miter lim="800000"/>
              <a:headEnd len="sm" w="sm" type="none"/>
              <a:tailEnd len="sm" w="sm" type="none"/>
            </a:ln>
          </p:spPr>
        </p:cxnSp>
        <p:cxnSp>
          <p:nvCxnSpPr>
            <p:cNvPr id="928" name="Google Shape;928;p93"/>
            <p:cNvCxnSpPr/>
            <p:nvPr/>
          </p:nvCxnSpPr>
          <p:spPr>
            <a:xfrm>
              <a:off x="11487491" y="0"/>
              <a:ext cx="0" cy="540900"/>
            </a:xfrm>
            <a:prstGeom prst="straightConnector1">
              <a:avLst/>
            </a:prstGeom>
            <a:noFill/>
            <a:ln cap="flat" cmpd="sng" w="9525">
              <a:solidFill>
                <a:srgbClr val="867970"/>
              </a:solidFill>
              <a:prstDash val="solid"/>
              <a:miter lim="800000"/>
              <a:headEnd len="sm" w="sm" type="none"/>
              <a:tailEnd len="sm" w="sm" type="none"/>
            </a:ln>
          </p:spPr>
        </p:cxnSp>
      </p:grpSp>
      <p:pic>
        <p:nvPicPr>
          <p:cNvPr id="929" name="Google Shape;929;p93"/>
          <p:cNvPicPr preferRelativeResize="0"/>
          <p:nvPr/>
        </p:nvPicPr>
        <p:blipFill rotWithShape="1">
          <a:blip r:embed="rId2">
            <a:alphaModFix/>
          </a:blip>
          <a:srcRect b="0" l="0" r="0" t="0"/>
          <a:stretch/>
        </p:blipFill>
        <p:spPr>
          <a:xfrm>
            <a:off x="7676536" y="169614"/>
            <a:ext cx="716220" cy="150531"/>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2 Col" showMasterSp="0">
  <p:cSld name="Stats 2 Col">
    <p:bg>
      <p:bgPr>
        <a:solidFill>
          <a:schemeClr val="dk1"/>
        </a:solidFill>
      </p:bgPr>
    </p:bg>
    <p:spTree>
      <p:nvGrpSpPr>
        <p:cNvPr id="930" name="Shape 930"/>
        <p:cNvGrpSpPr/>
        <p:nvPr/>
      </p:nvGrpSpPr>
      <p:grpSpPr>
        <a:xfrm>
          <a:off x="0" y="0"/>
          <a:ext cx="0" cy="0"/>
          <a:chOff x="0" y="0"/>
          <a:chExt cx="0" cy="0"/>
        </a:xfrm>
      </p:grpSpPr>
      <p:sp>
        <p:nvSpPr>
          <p:cNvPr id="931" name="Google Shape;931;p94"/>
          <p:cNvSpPr txBox="1"/>
          <p:nvPr/>
        </p:nvSpPr>
        <p:spPr>
          <a:xfrm>
            <a:off x="8564078" y="152401"/>
            <a:ext cx="4371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800">
              <a:solidFill>
                <a:schemeClr val="lt1"/>
              </a:solidFill>
              <a:latin typeface="Roboto"/>
              <a:ea typeface="Roboto"/>
              <a:cs typeface="Roboto"/>
              <a:sym typeface="Roboto"/>
            </a:endParaRPr>
          </a:p>
        </p:txBody>
      </p:sp>
      <p:sp>
        <p:nvSpPr>
          <p:cNvPr id="932" name="Google Shape;932;p94"/>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3" name="Google Shape;933;p94"/>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3200"/>
              <a:buNone/>
              <a:defRPr b="0" sz="3200">
                <a:solidFill>
                  <a:schemeClr val="lt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4" name="Google Shape;934;p94"/>
          <p:cNvSpPr txBox="1"/>
          <p:nvPr>
            <p:ph idx="2" type="body"/>
          </p:nvPr>
        </p:nvSpPr>
        <p:spPr>
          <a:xfrm>
            <a:off x="1094014" y="2490894"/>
            <a:ext cx="2743200" cy="958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6500"/>
              <a:buNone/>
              <a:defRPr b="0" sz="6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5" name="Google Shape;935;p94"/>
          <p:cNvSpPr txBox="1"/>
          <p:nvPr>
            <p:ph idx="3" type="body"/>
          </p:nvPr>
        </p:nvSpPr>
        <p:spPr>
          <a:xfrm>
            <a:off x="1094014" y="3557048"/>
            <a:ext cx="27432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1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6" name="Google Shape;936;p94"/>
          <p:cNvSpPr txBox="1"/>
          <p:nvPr>
            <p:ph idx="4" type="body"/>
          </p:nvPr>
        </p:nvSpPr>
        <p:spPr>
          <a:xfrm>
            <a:off x="5298623" y="2490894"/>
            <a:ext cx="2743200" cy="958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6500"/>
              <a:buNone/>
              <a:defRPr b="0" sz="6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7" name="Google Shape;937;p94"/>
          <p:cNvSpPr txBox="1"/>
          <p:nvPr>
            <p:ph idx="5" type="body"/>
          </p:nvPr>
        </p:nvSpPr>
        <p:spPr>
          <a:xfrm>
            <a:off x="5298623" y="3557048"/>
            <a:ext cx="27432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1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938" name="Google Shape;938;p94"/>
          <p:cNvGrpSpPr/>
          <p:nvPr/>
        </p:nvGrpSpPr>
        <p:grpSpPr>
          <a:xfrm>
            <a:off x="0" y="0"/>
            <a:ext cx="9144000" cy="540902"/>
            <a:chOff x="0" y="0"/>
            <a:chExt cx="12192000" cy="540902"/>
          </a:xfrm>
        </p:grpSpPr>
        <p:cxnSp>
          <p:nvCxnSpPr>
            <p:cNvPr id="939" name="Google Shape;939;p94"/>
            <p:cNvCxnSpPr/>
            <p:nvPr/>
          </p:nvCxnSpPr>
          <p:spPr>
            <a:xfrm>
              <a:off x="0" y="540902"/>
              <a:ext cx="12192000" cy="0"/>
            </a:xfrm>
            <a:prstGeom prst="straightConnector1">
              <a:avLst/>
            </a:prstGeom>
            <a:noFill/>
            <a:ln cap="flat" cmpd="sng" w="9525">
              <a:solidFill>
                <a:srgbClr val="867970"/>
              </a:solidFill>
              <a:prstDash val="solid"/>
              <a:miter lim="800000"/>
              <a:headEnd len="sm" w="sm" type="none"/>
              <a:tailEnd len="sm" w="sm" type="none"/>
            </a:ln>
          </p:spPr>
        </p:cxnSp>
        <p:cxnSp>
          <p:nvCxnSpPr>
            <p:cNvPr id="940" name="Google Shape;940;p94"/>
            <p:cNvCxnSpPr/>
            <p:nvPr/>
          </p:nvCxnSpPr>
          <p:spPr>
            <a:xfrm>
              <a:off x="11487491" y="0"/>
              <a:ext cx="0" cy="540900"/>
            </a:xfrm>
            <a:prstGeom prst="straightConnector1">
              <a:avLst/>
            </a:prstGeom>
            <a:noFill/>
            <a:ln cap="flat" cmpd="sng" w="9525">
              <a:solidFill>
                <a:srgbClr val="867970"/>
              </a:solidFill>
              <a:prstDash val="solid"/>
              <a:miter lim="800000"/>
              <a:headEnd len="sm" w="sm" type="none"/>
              <a:tailEnd len="sm" w="sm" type="none"/>
            </a:ln>
          </p:spPr>
        </p:cxnSp>
      </p:grpSp>
      <p:pic>
        <p:nvPicPr>
          <p:cNvPr id="941" name="Google Shape;941;p94"/>
          <p:cNvPicPr preferRelativeResize="0"/>
          <p:nvPr/>
        </p:nvPicPr>
        <p:blipFill rotWithShape="1">
          <a:blip r:embed="rId2">
            <a:alphaModFix/>
          </a:blip>
          <a:srcRect b="0" l="0" r="0" t="0"/>
          <a:stretch/>
        </p:blipFill>
        <p:spPr>
          <a:xfrm>
            <a:off x="7676536" y="169614"/>
            <a:ext cx="716220" cy="15053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15" name="Shape 115"/>
        <p:cNvGrpSpPr/>
        <p:nvPr/>
      </p:nvGrpSpPr>
      <p:grpSpPr>
        <a:xfrm>
          <a:off x="0" y="0"/>
          <a:ext cx="0" cy="0"/>
          <a:chOff x="0" y="0"/>
          <a:chExt cx="0" cy="0"/>
        </a:xfrm>
      </p:grpSpPr>
      <p:grpSp>
        <p:nvGrpSpPr>
          <p:cNvPr id="116" name="Google Shape;116;p10"/>
          <p:cNvGrpSpPr/>
          <p:nvPr/>
        </p:nvGrpSpPr>
        <p:grpSpPr>
          <a:xfrm>
            <a:off x="-644959" y="0"/>
            <a:ext cx="10458653" cy="7117071"/>
            <a:chOff x="-644959" y="0"/>
            <a:chExt cx="10458653" cy="7117071"/>
          </a:xfrm>
        </p:grpSpPr>
        <p:grpSp>
          <p:nvGrpSpPr>
            <p:cNvPr id="117" name="Google Shape;117;p10"/>
            <p:cNvGrpSpPr/>
            <p:nvPr/>
          </p:nvGrpSpPr>
          <p:grpSpPr>
            <a:xfrm>
              <a:off x="0" y="0"/>
              <a:ext cx="9144000" cy="6858000"/>
              <a:chOff x="0" y="0"/>
              <a:chExt cx="9144000" cy="6858000"/>
            </a:xfrm>
          </p:grpSpPr>
          <p:grpSp>
            <p:nvGrpSpPr>
              <p:cNvPr id="118" name="Google Shape;118;p10"/>
              <p:cNvGrpSpPr/>
              <p:nvPr/>
            </p:nvGrpSpPr>
            <p:grpSpPr>
              <a:xfrm>
                <a:off x="0" y="0"/>
                <a:ext cx="2514600" cy="6858000"/>
                <a:chOff x="0" y="0"/>
                <a:chExt cx="2514600" cy="6858000"/>
              </a:xfrm>
            </p:grpSpPr>
            <p:sp>
              <p:nvSpPr>
                <p:cNvPr id="119" name="Google Shape;119;p10"/>
                <p:cNvSpPr/>
                <p:nvPr/>
              </p:nvSpPr>
              <p:spPr>
                <a:xfrm>
                  <a:off x="914400" y="0"/>
                  <a:ext cx="16002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0" name="Google Shape;120;p10"/>
                <p:cNvSpPr/>
                <p:nvPr/>
              </p:nvSpPr>
              <p:spPr>
                <a:xfrm>
                  <a:off x="0" y="0"/>
                  <a:ext cx="4572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1" name="Google Shape;121;p10"/>
                <p:cNvSpPr/>
                <p:nvPr/>
              </p:nvSpPr>
              <p:spPr>
                <a:xfrm>
                  <a:off x="228600" y="0"/>
                  <a:ext cx="7620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22" name="Google Shape;122;p10"/>
              <p:cNvGrpSpPr/>
              <p:nvPr/>
            </p:nvGrpSpPr>
            <p:grpSpPr>
              <a:xfrm>
                <a:off x="422910" y="0"/>
                <a:ext cx="2514600" cy="6858000"/>
                <a:chOff x="0" y="0"/>
                <a:chExt cx="2514600" cy="6858000"/>
              </a:xfrm>
            </p:grpSpPr>
            <p:sp>
              <p:nvSpPr>
                <p:cNvPr id="123" name="Google Shape;123;p10"/>
                <p:cNvSpPr/>
                <p:nvPr/>
              </p:nvSpPr>
              <p:spPr>
                <a:xfrm>
                  <a:off x="914400" y="0"/>
                  <a:ext cx="16002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4" name="Google Shape;124;p10"/>
                <p:cNvSpPr/>
                <p:nvPr/>
              </p:nvSpPr>
              <p:spPr>
                <a:xfrm>
                  <a:off x="0" y="0"/>
                  <a:ext cx="4572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5" name="Google Shape;125;p10"/>
                <p:cNvSpPr/>
                <p:nvPr/>
              </p:nvSpPr>
              <p:spPr>
                <a:xfrm>
                  <a:off x="228600" y="0"/>
                  <a:ext cx="7620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26" name="Google Shape;126;p10"/>
              <p:cNvGrpSpPr/>
              <p:nvPr/>
            </p:nvGrpSpPr>
            <p:grpSpPr>
              <a:xfrm rot="10800000">
                <a:off x="6629400" y="0"/>
                <a:ext cx="2514600" cy="6858000"/>
                <a:chOff x="0" y="0"/>
                <a:chExt cx="2514600" cy="6858000"/>
              </a:xfrm>
            </p:grpSpPr>
            <p:sp>
              <p:nvSpPr>
                <p:cNvPr id="127" name="Google Shape;127;p10"/>
                <p:cNvSpPr/>
                <p:nvPr/>
              </p:nvSpPr>
              <p:spPr>
                <a:xfrm>
                  <a:off x="914400" y="0"/>
                  <a:ext cx="16002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8" name="Google Shape;128;p10"/>
                <p:cNvSpPr/>
                <p:nvPr/>
              </p:nvSpPr>
              <p:spPr>
                <a:xfrm>
                  <a:off x="0" y="0"/>
                  <a:ext cx="4572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9" name="Google Shape;129;p10"/>
                <p:cNvSpPr/>
                <p:nvPr/>
              </p:nvSpPr>
              <p:spPr>
                <a:xfrm>
                  <a:off x="228600" y="0"/>
                  <a:ext cx="7620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130" name="Google Shape;130;p10"/>
              <p:cNvSpPr/>
              <p:nvPr/>
            </p:nvSpPr>
            <p:spPr>
              <a:xfrm>
                <a:off x="3810000" y="0"/>
                <a:ext cx="28194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1" name="Google Shape;131;p10"/>
              <p:cNvSpPr/>
              <p:nvPr/>
            </p:nvSpPr>
            <p:spPr>
              <a:xfrm>
                <a:off x="2895600" y="0"/>
                <a:ext cx="4572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2" name="Google Shape;132;p10"/>
              <p:cNvSpPr/>
              <p:nvPr/>
            </p:nvSpPr>
            <p:spPr>
              <a:xfrm>
                <a:off x="3124200" y="0"/>
                <a:ext cx="762000" cy="6858000"/>
              </a:xfrm>
              <a:prstGeom prst="rect">
                <a:avLst/>
              </a:prstGeom>
              <a:solidFill>
                <a:schemeClr val="l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133" name="Google Shape;133;p10"/>
            <p:cNvSpPr/>
            <p:nvPr/>
          </p:nvSpPr>
          <p:spPr>
            <a:xfrm>
              <a:off x="-11875" y="5035138"/>
              <a:ext cx="9144000" cy="1175655"/>
            </a:xfrm>
            <a:custGeom>
              <a:rect b="b" l="l" r="r" t="t"/>
              <a:pathLst>
                <a:path extrusionOk="0" h="1175655" w="9144000">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4" name="Google Shape;134;p10"/>
            <p:cNvSpPr/>
            <p:nvPr/>
          </p:nvSpPr>
          <p:spPr>
            <a:xfrm>
              <a:off x="-11875" y="3467595"/>
              <a:ext cx="9144000" cy="890650"/>
            </a:xfrm>
            <a:custGeom>
              <a:rect b="b" l="l" r="r" t="t"/>
              <a:pathLst>
                <a:path extrusionOk="0" h="890650" w="914400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5" name="Google Shape;135;p10"/>
            <p:cNvSpPr/>
            <p:nvPr/>
          </p:nvSpPr>
          <p:spPr>
            <a:xfrm>
              <a:off x="-23751" y="5640779"/>
              <a:ext cx="3004457" cy="1211283"/>
            </a:xfrm>
            <a:custGeom>
              <a:rect b="b" l="l" r="r" t="t"/>
              <a:pathLst>
                <a:path extrusionOk="0" h="1211283" w="3004457">
                  <a:moveTo>
                    <a:pt x="0" y="0"/>
                  </a:moveTo>
                  <a:cubicBezTo>
                    <a:pt x="1103415" y="501732"/>
                    <a:pt x="2206831" y="1003465"/>
                    <a:pt x="3004457" y="1211283"/>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6" name="Google Shape;136;p10"/>
            <p:cNvSpPr/>
            <p:nvPr/>
          </p:nvSpPr>
          <p:spPr>
            <a:xfrm>
              <a:off x="-11875" y="5284519"/>
              <a:ext cx="9144000" cy="1478478"/>
            </a:xfrm>
            <a:custGeom>
              <a:rect b="b" l="l" r="r" t="t"/>
              <a:pathLst>
                <a:path extrusionOk="0" h="1478478" w="9144000">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7" name="Google Shape;137;p10"/>
            <p:cNvSpPr/>
            <p:nvPr/>
          </p:nvSpPr>
          <p:spPr>
            <a:xfrm>
              <a:off x="2137558" y="5132120"/>
              <a:ext cx="6982691" cy="1719942"/>
            </a:xfrm>
            <a:custGeom>
              <a:rect b="b" l="l" r="r" t="t"/>
              <a:pathLst>
                <a:path extrusionOk="0" h="1719942" w="6982691">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8" name="Google Shape;138;p10"/>
            <p:cNvSpPr/>
            <p:nvPr/>
          </p:nvSpPr>
          <p:spPr>
            <a:xfrm rot="1800000">
              <a:off x="2996165" y="2859252"/>
              <a:ext cx="1601400" cy="1388236"/>
            </a:xfrm>
            <a:prstGeom prst="hexagon">
              <a:avLst>
                <a:gd fmla="val 28544" name="adj"/>
                <a:gd fmla="val 115470" name="vf"/>
              </a:avLst>
            </a:prstGeom>
            <a:solidFill>
              <a:schemeClr val="lt1">
                <a:alpha val="9411"/>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9" name="Google Shape;139;p10"/>
            <p:cNvSpPr/>
            <p:nvPr/>
          </p:nvSpPr>
          <p:spPr>
            <a:xfrm rot="1800000">
              <a:off x="3720065" y="4126078"/>
              <a:ext cx="1601400" cy="1388236"/>
            </a:xfrm>
            <a:prstGeom prst="hexagon">
              <a:avLst>
                <a:gd fmla="val 28544" name="adj"/>
                <a:gd fmla="val 115470" name="vf"/>
              </a:avLst>
            </a:prstGeom>
            <a:solidFill>
              <a:schemeClr val="lt1">
                <a:alpha val="0"/>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0" name="Google Shape;140;p10"/>
            <p:cNvSpPr/>
            <p:nvPr/>
          </p:nvSpPr>
          <p:spPr>
            <a:xfrm rot="1800000">
              <a:off x="3729591" y="1592427"/>
              <a:ext cx="1601400" cy="1388236"/>
            </a:xfrm>
            <a:prstGeom prst="hexagon">
              <a:avLst>
                <a:gd fmla="val 28544" name="adj"/>
                <a:gd fmla="val 115470" name="vf"/>
              </a:avLst>
            </a:prstGeom>
            <a:solidFill>
              <a:schemeClr val="lt1">
                <a:alpha val="6274"/>
              </a:schemeClr>
            </a:solidFill>
            <a:ln cap="flat" cmpd="sng" w="12700">
              <a:solidFill>
                <a:schemeClr val="lt1">
                  <a:alpha val="745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1" name="Google Shape;141;p10"/>
            <p:cNvSpPr/>
            <p:nvPr/>
          </p:nvSpPr>
          <p:spPr>
            <a:xfrm rot="1800000">
              <a:off x="2977115" y="325603"/>
              <a:ext cx="1601400" cy="1388236"/>
            </a:xfrm>
            <a:prstGeom prst="hexagon">
              <a:avLst>
                <a:gd fmla="val 28544" name="adj"/>
                <a:gd fmla="val 115470" name="vf"/>
              </a:avLst>
            </a:prstGeom>
            <a:solidFill>
              <a:schemeClr val="lt1">
                <a:alpha val="3529"/>
              </a:schemeClr>
            </a:solidFill>
            <a:ln cap="flat" cmpd="sng" w="12700">
              <a:solidFill>
                <a:schemeClr val="lt1">
                  <a:alpha val="745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2" name="Google Shape;142;p10"/>
            <p:cNvSpPr/>
            <p:nvPr/>
          </p:nvSpPr>
          <p:spPr>
            <a:xfrm rot="1800000">
              <a:off x="4463014" y="5383378"/>
              <a:ext cx="1601400" cy="1388236"/>
            </a:xfrm>
            <a:prstGeom prst="hexagon">
              <a:avLst>
                <a:gd fmla="val 28544" name="adj"/>
                <a:gd fmla="val 115470" name="vf"/>
              </a:avLst>
            </a:prstGeom>
            <a:solidFill>
              <a:schemeClr val="lt1">
                <a:alpha val="5490"/>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3" name="Google Shape;143;p10"/>
            <p:cNvSpPr/>
            <p:nvPr/>
          </p:nvSpPr>
          <p:spPr>
            <a:xfrm rot="1800000">
              <a:off x="-382404" y="4201528"/>
              <a:ext cx="1261499" cy="1388236"/>
            </a:xfrm>
            <a:custGeom>
              <a:rect b="b" l="l" r="r" t="t"/>
              <a:pathLst>
                <a:path extrusionOk="0" h="1388236" w="1261499">
                  <a:moveTo>
                    <a:pt x="0" y="105098"/>
                  </a:moveTo>
                  <a:lnTo>
                    <a:pt x="56357" y="0"/>
                  </a:lnTo>
                  <a:lnTo>
                    <a:pt x="865241" y="0"/>
                  </a:lnTo>
                  <a:lnTo>
                    <a:pt x="1261499" y="694118"/>
                  </a:lnTo>
                  <a:lnTo>
                    <a:pt x="865241" y="1388236"/>
                  </a:lnTo>
                  <a:lnTo>
                    <a:pt x="744578" y="1387893"/>
                  </a:lnTo>
                  <a:lnTo>
                    <a:pt x="0" y="105098"/>
                  </a:lnTo>
                  <a:close/>
                </a:path>
              </a:pathLst>
            </a:custGeom>
            <a:solidFill>
              <a:schemeClr val="lt1">
                <a:alpha val="9411"/>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4" name="Google Shape;144;p10"/>
            <p:cNvSpPr/>
            <p:nvPr/>
          </p:nvSpPr>
          <p:spPr>
            <a:xfrm rot="1800000">
              <a:off x="24365" y="5402429"/>
              <a:ext cx="1601400" cy="1388236"/>
            </a:xfrm>
            <a:prstGeom prst="hexagon">
              <a:avLst>
                <a:gd fmla="val 28544" name="adj"/>
                <a:gd fmla="val 115470" name="vf"/>
              </a:avLst>
            </a:prstGeom>
            <a:solidFill>
              <a:schemeClr val="lt1">
                <a:alpha val="0"/>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5" name="Google Shape;145;p10"/>
            <p:cNvSpPr/>
            <p:nvPr/>
          </p:nvSpPr>
          <p:spPr>
            <a:xfrm rot="1800000">
              <a:off x="52941" y="2849728"/>
              <a:ext cx="1601400" cy="1388236"/>
            </a:xfrm>
            <a:prstGeom prst="hexagon">
              <a:avLst>
                <a:gd fmla="val 28544" name="adj"/>
                <a:gd fmla="val 115470" name="vf"/>
              </a:avLst>
            </a:prstGeom>
            <a:solidFill>
              <a:schemeClr val="lt1">
                <a:alpha val="6274"/>
              </a:schemeClr>
            </a:solidFill>
            <a:ln cap="flat" cmpd="sng" w="12700">
              <a:solidFill>
                <a:schemeClr val="lt1">
                  <a:alpha val="745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6" name="Google Shape;146;p10"/>
            <p:cNvSpPr/>
            <p:nvPr/>
          </p:nvSpPr>
          <p:spPr>
            <a:xfrm rot="1800000">
              <a:off x="776840" y="4126077"/>
              <a:ext cx="1601400" cy="1388236"/>
            </a:xfrm>
            <a:prstGeom prst="hexagon">
              <a:avLst>
                <a:gd fmla="val 28544" name="adj"/>
                <a:gd fmla="val 115470" name="vf"/>
              </a:avLst>
            </a:prstGeom>
            <a:solidFill>
              <a:schemeClr val="lt1">
                <a:alpha val="0"/>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7" name="Google Shape;147;p10"/>
            <p:cNvSpPr/>
            <p:nvPr/>
          </p:nvSpPr>
          <p:spPr>
            <a:xfrm rot="1800000">
              <a:off x="1510265" y="5411953"/>
              <a:ext cx="1601400" cy="1388236"/>
            </a:xfrm>
            <a:prstGeom prst="hexagon">
              <a:avLst>
                <a:gd fmla="val 28544" name="adj"/>
                <a:gd fmla="val 115470" name="vf"/>
              </a:avLst>
            </a:prstGeom>
            <a:solidFill>
              <a:schemeClr val="lt1">
                <a:alpha val="0"/>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8" name="Google Shape;148;p10"/>
            <p:cNvSpPr/>
            <p:nvPr/>
          </p:nvSpPr>
          <p:spPr>
            <a:xfrm rot="1800000">
              <a:off x="1529316" y="2859252"/>
              <a:ext cx="1601400" cy="1388236"/>
            </a:xfrm>
            <a:prstGeom prst="hexagon">
              <a:avLst>
                <a:gd fmla="val 28544" name="adj"/>
                <a:gd fmla="val 115470" name="vf"/>
              </a:avLst>
            </a:prstGeom>
            <a:solidFill>
              <a:schemeClr val="lt1">
                <a:alpha val="6274"/>
              </a:schemeClr>
            </a:solidFill>
            <a:ln cap="flat" cmpd="sng" w="12700">
              <a:solidFill>
                <a:schemeClr val="lt1">
                  <a:alpha val="745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9" name="Google Shape;149;p10"/>
            <p:cNvSpPr/>
            <p:nvPr/>
          </p:nvSpPr>
          <p:spPr>
            <a:xfrm rot="1800000">
              <a:off x="795890" y="1563853"/>
              <a:ext cx="1601400" cy="1388236"/>
            </a:xfrm>
            <a:prstGeom prst="hexagon">
              <a:avLst>
                <a:gd fmla="val 28544" name="adj"/>
                <a:gd fmla="val 115470" name="vf"/>
              </a:avLst>
            </a:prstGeom>
            <a:solidFill>
              <a:schemeClr val="lt1">
                <a:alpha val="0"/>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0" name="Google Shape;150;p10"/>
            <p:cNvSpPr/>
            <p:nvPr/>
          </p:nvSpPr>
          <p:spPr>
            <a:xfrm rot="1800000">
              <a:off x="6806166" y="4145128"/>
              <a:ext cx="1601400" cy="1388236"/>
            </a:xfrm>
            <a:prstGeom prst="hexagon">
              <a:avLst>
                <a:gd fmla="val 28544" name="adj"/>
                <a:gd fmla="val 115470" name="vf"/>
              </a:avLst>
            </a:prstGeom>
            <a:solidFill>
              <a:schemeClr val="lt1">
                <a:alpha val="9411"/>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1" name="Google Shape;151;p10"/>
            <p:cNvSpPr/>
            <p:nvPr/>
          </p:nvSpPr>
          <p:spPr>
            <a:xfrm rot="1800000">
              <a:off x="7549116" y="5421479"/>
              <a:ext cx="1601400" cy="1388236"/>
            </a:xfrm>
            <a:prstGeom prst="hexagon">
              <a:avLst>
                <a:gd fmla="val 28544" name="adj"/>
                <a:gd fmla="val 115470" name="vf"/>
              </a:avLst>
            </a:prstGeom>
            <a:solidFill>
              <a:schemeClr val="lt1">
                <a:alpha val="0"/>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2" name="Google Shape;152;p10"/>
            <p:cNvSpPr/>
            <p:nvPr/>
          </p:nvSpPr>
          <p:spPr>
            <a:xfrm rot="1800000">
              <a:off x="7549117" y="2868778"/>
              <a:ext cx="1601400" cy="1388236"/>
            </a:xfrm>
            <a:prstGeom prst="hexagon">
              <a:avLst>
                <a:gd fmla="val 28544" name="adj"/>
                <a:gd fmla="val 115470" name="vf"/>
              </a:avLst>
            </a:prstGeom>
            <a:solidFill>
              <a:schemeClr val="lt1">
                <a:alpha val="6274"/>
              </a:schemeClr>
            </a:solidFill>
            <a:ln cap="flat" cmpd="sng" w="12700">
              <a:solidFill>
                <a:schemeClr val="lt1">
                  <a:alpha val="745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3" name="Google Shape;153;p10"/>
            <p:cNvSpPr/>
            <p:nvPr/>
          </p:nvSpPr>
          <p:spPr>
            <a:xfrm rot="1800000">
              <a:off x="8306521" y="4055629"/>
              <a:ext cx="1243407" cy="1388236"/>
            </a:xfrm>
            <a:custGeom>
              <a:rect b="b" l="l" r="r" t="t"/>
              <a:pathLst>
                <a:path extrusionOk="0" h="1388236" w="1243407">
                  <a:moveTo>
                    <a:pt x="0" y="694118"/>
                  </a:moveTo>
                  <a:lnTo>
                    <a:pt x="396258" y="0"/>
                  </a:lnTo>
                  <a:lnTo>
                    <a:pt x="474029" y="4016"/>
                  </a:lnTo>
                  <a:lnTo>
                    <a:pt x="1243407" y="1325983"/>
                  </a:lnTo>
                  <a:lnTo>
                    <a:pt x="1205142" y="1388236"/>
                  </a:lnTo>
                  <a:lnTo>
                    <a:pt x="396258" y="1388236"/>
                  </a:lnTo>
                  <a:lnTo>
                    <a:pt x="0" y="694118"/>
                  </a:lnTo>
                  <a:close/>
                </a:path>
              </a:pathLst>
            </a:custGeom>
            <a:solidFill>
              <a:schemeClr val="lt1">
                <a:alpha val="3529"/>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4" name="Google Shape;154;p10"/>
            <p:cNvSpPr/>
            <p:nvPr/>
          </p:nvSpPr>
          <p:spPr>
            <a:xfrm rot="1800000">
              <a:off x="8306771" y="1511524"/>
              <a:ext cx="1241871" cy="1388822"/>
            </a:xfrm>
            <a:custGeom>
              <a:rect b="b" l="l" r="r" t="t"/>
              <a:pathLst>
                <a:path extrusionOk="0" h="1388822" w="1241871">
                  <a:moveTo>
                    <a:pt x="0" y="694704"/>
                  </a:moveTo>
                  <a:lnTo>
                    <a:pt x="396258" y="586"/>
                  </a:lnTo>
                  <a:lnTo>
                    <a:pt x="482002" y="0"/>
                  </a:lnTo>
                  <a:lnTo>
                    <a:pt x="1241871" y="1323912"/>
                  </a:lnTo>
                  <a:lnTo>
                    <a:pt x="1205142" y="1388822"/>
                  </a:lnTo>
                  <a:lnTo>
                    <a:pt x="396258" y="1388822"/>
                  </a:lnTo>
                  <a:lnTo>
                    <a:pt x="0" y="694704"/>
                  </a:lnTo>
                  <a:close/>
                </a:path>
              </a:pathLst>
            </a:custGeom>
            <a:solidFill>
              <a:schemeClr val="lt1">
                <a:alpha val="0"/>
              </a:schemeClr>
            </a:solidFill>
            <a:ln cap="flat" cmpd="sng" w="12700">
              <a:solidFill>
                <a:schemeClr val="lt1">
                  <a:alpha val="11372"/>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155" name="Google Shape;155;p10"/>
          <p:cNvSpPr/>
          <p:nvPr/>
        </p:nvSpPr>
        <p:spPr>
          <a:xfrm>
            <a:off x="4561242" y="-21511"/>
            <a:ext cx="3679116" cy="6271840"/>
          </a:xfrm>
          <a:prstGeom prst="rect">
            <a:avLst/>
          </a:prstGeom>
          <a:solidFill>
            <a:srgbClr val="F5F5F5"/>
          </a:solidFill>
          <a:ln cap="flat" cmpd="sng" w="15875">
            <a:solidFill>
              <a:srgbClr val="6C6C7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6" name="Google Shape;156;p10"/>
          <p:cNvSpPr/>
          <p:nvPr/>
        </p:nvSpPr>
        <p:spPr>
          <a:xfrm>
            <a:off x="4649096" y="-21510"/>
            <a:ext cx="3505200" cy="62393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7" name="Google Shape;157;p10"/>
          <p:cNvSpPr/>
          <p:nvPr/>
        </p:nvSpPr>
        <p:spPr>
          <a:xfrm>
            <a:off x="556105" y="290459"/>
            <a:ext cx="3911724" cy="5959869"/>
          </a:xfrm>
          <a:prstGeom prst="rect">
            <a:avLst/>
          </a:prstGeom>
          <a:solidFill>
            <a:srgbClr val="FFFFFF"/>
          </a:solidFill>
          <a:ln cap="flat" cmpd="sng" w="9525">
            <a:solidFill>
              <a:srgbClr val="18181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8" name="Google Shape;158;p10"/>
          <p:cNvSpPr/>
          <p:nvPr/>
        </p:nvSpPr>
        <p:spPr>
          <a:xfrm>
            <a:off x="4650889" y="6088284"/>
            <a:ext cx="3505200" cy="817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9" name="Google Shape;159;p10"/>
          <p:cNvSpPr txBox="1"/>
          <p:nvPr>
            <p:ph type="title"/>
          </p:nvPr>
        </p:nvSpPr>
        <p:spPr>
          <a:xfrm>
            <a:off x="4734424" y="2660904"/>
            <a:ext cx="3300984" cy="146304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2800"/>
              <a:buFont typeface="Calibri"/>
              <a:buNone/>
              <a:defRPr b="0" i="0" sz="28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2"/>
                </a:solidFill>
              </a:defRPr>
            </a:lvl2pPr>
            <a:lvl3pPr lvl="2" marR="0" algn="l">
              <a:lnSpc>
                <a:spcPct val="100000"/>
              </a:lnSpc>
              <a:spcBef>
                <a:spcPts val="0"/>
              </a:spcBef>
              <a:spcAft>
                <a:spcPts val="0"/>
              </a:spcAft>
              <a:buSzPts val="1400"/>
              <a:buNone/>
              <a:defRPr b="0" i="0" sz="1800" u="none" cap="none" strike="noStrike">
                <a:solidFill>
                  <a:schemeClr val="dk2"/>
                </a:solidFill>
              </a:defRPr>
            </a:lvl3pPr>
            <a:lvl4pPr lvl="3" marR="0" algn="l">
              <a:lnSpc>
                <a:spcPct val="100000"/>
              </a:lnSpc>
              <a:spcBef>
                <a:spcPts val="0"/>
              </a:spcBef>
              <a:spcAft>
                <a:spcPts val="0"/>
              </a:spcAft>
              <a:buSzPts val="1400"/>
              <a:buNone/>
              <a:defRPr b="0" i="0" sz="1800" u="none" cap="none" strike="noStrike">
                <a:solidFill>
                  <a:schemeClr val="dk2"/>
                </a:solidFill>
              </a:defRPr>
            </a:lvl4pPr>
            <a:lvl5pPr lvl="4" marR="0" algn="l">
              <a:lnSpc>
                <a:spcPct val="100000"/>
              </a:lnSpc>
              <a:spcBef>
                <a:spcPts val="0"/>
              </a:spcBef>
              <a:spcAft>
                <a:spcPts val="0"/>
              </a:spcAft>
              <a:buSzPts val="1400"/>
              <a:buNone/>
              <a:defRPr b="0" i="0" sz="1800" u="none" cap="none" strike="noStrike">
                <a:solidFill>
                  <a:schemeClr val="dk2"/>
                </a:solidFill>
              </a:defRPr>
            </a:lvl5pPr>
            <a:lvl6pPr lvl="5" marR="0" algn="l">
              <a:lnSpc>
                <a:spcPct val="100000"/>
              </a:lnSpc>
              <a:spcBef>
                <a:spcPts val="0"/>
              </a:spcBef>
              <a:spcAft>
                <a:spcPts val="0"/>
              </a:spcAft>
              <a:buSzPts val="1400"/>
              <a:buNone/>
              <a:defRPr b="0" i="0" sz="1800" u="none" cap="none" strike="noStrike">
                <a:solidFill>
                  <a:schemeClr val="dk2"/>
                </a:solidFill>
              </a:defRPr>
            </a:lvl6pPr>
            <a:lvl7pPr lvl="6" marR="0" algn="l">
              <a:lnSpc>
                <a:spcPct val="100000"/>
              </a:lnSpc>
              <a:spcBef>
                <a:spcPts val="0"/>
              </a:spcBef>
              <a:spcAft>
                <a:spcPts val="0"/>
              </a:spcAft>
              <a:buSzPts val="1400"/>
              <a:buNone/>
              <a:defRPr b="0" i="0" sz="1800" u="none" cap="none" strike="noStrike">
                <a:solidFill>
                  <a:schemeClr val="dk2"/>
                </a:solidFill>
              </a:defRPr>
            </a:lvl7pPr>
            <a:lvl8pPr lvl="7" marR="0" algn="l">
              <a:lnSpc>
                <a:spcPct val="100000"/>
              </a:lnSpc>
              <a:spcBef>
                <a:spcPts val="0"/>
              </a:spcBef>
              <a:spcAft>
                <a:spcPts val="0"/>
              </a:spcAft>
              <a:buSzPts val="1400"/>
              <a:buNone/>
              <a:defRPr b="0" i="0" sz="1800" u="none" cap="none" strike="noStrike">
                <a:solidFill>
                  <a:schemeClr val="dk2"/>
                </a:solidFill>
              </a:defRPr>
            </a:lvl8pPr>
            <a:lvl9pPr lvl="8" marR="0" algn="l">
              <a:lnSpc>
                <a:spcPct val="100000"/>
              </a:lnSpc>
              <a:spcBef>
                <a:spcPts val="0"/>
              </a:spcBef>
              <a:spcAft>
                <a:spcPts val="0"/>
              </a:spcAft>
              <a:buSzPts val="1400"/>
              <a:buNone/>
              <a:defRPr b="0" i="0" sz="1800" u="none" cap="none" strike="noStrike">
                <a:solidFill>
                  <a:schemeClr val="dk2"/>
                </a:solidFill>
              </a:defRPr>
            </a:lvl9pPr>
          </a:lstStyle>
          <a:p/>
        </p:txBody>
      </p:sp>
      <p:sp>
        <p:nvSpPr>
          <p:cNvPr id="160" name="Google Shape;160;p10"/>
          <p:cNvSpPr/>
          <p:nvPr>
            <p:ph idx="2" type="pic"/>
          </p:nvPr>
        </p:nvSpPr>
        <p:spPr>
          <a:xfrm>
            <a:off x="609600" y="290459"/>
            <a:ext cx="3755231" cy="587144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accent1"/>
              </a:buClr>
              <a:buSzPts val="2432"/>
              <a:buFont typeface="Noto Sans Symbols"/>
              <a:buNone/>
              <a:defRPr b="0" i="0" sz="3200" u="none" cap="none" strike="noStrike">
                <a:solidFill>
                  <a:schemeClr val="accent1"/>
                </a:solidFill>
                <a:latin typeface="Calibri"/>
                <a:ea typeface="Calibri"/>
                <a:cs typeface="Calibri"/>
                <a:sym typeface="Calibri"/>
              </a:defRPr>
            </a:lvl1pPr>
            <a:lvl2pPr lvl="1" marR="0" rtl="0" algn="l">
              <a:lnSpc>
                <a:spcPct val="100000"/>
              </a:lnSpc>
              <a:spcBef>
                <a:spcPts val="560"/>
              </a:spcBef>
              <a:spcAft>
                <a:spcPts val="0"/>
              </a:spcAft>
              <a:buClr>
                <a:schemeClr val="accent1"/>
              </a:buClr>
              <a:buSzPts val="2128"/>
              <a:buFont typeface="Noto Sans Symbols"/>
              <a:buNone/>
              <a:defRPr b="0" i="0" sz="2800" u="none" cap="none" strike="noStrike">
                <a:solidFill>
                  <a:schemeClr val="dk2"/>
                </a:solidFill>
                <a:latin typeface="Calibri"/>
                <a:ea typeface="Calibri"/>
                <a:cs typeface="Calibri"/>
                <a:sym typeface="Calibri"/>
              </a:defRPr>
            </a:lvl2pPr>
            <a:lvl3pPr lvl="2" marR="0" rtl="0" algn="l">
              <a:lnSpc>
                <a:spcPct val="100000"/>
              </a:lnSpc>
              <a:spcBef>
                <a:spcPts val="480"/>
              </a:spcBef>
              <a:spcAft>
                <a:spcPts val="0"/>
              </a:spcAft>
              <a:buClr>
                <a:schemeClr val="accent1"/>
              </a:buClr>
              <a:buSzPts val="1824"/>
              <a:buFont typeface="Noto Sans Symbols"/>
              <a:buNone/>
              <a:defRPr b="0" i="0" sz="2400" u="none" cap="none" strike="noStrike">
                <a:solidFill>
                  <a:schemeClr val="dk2"/>
                </a:solidFill>
                <a:latin typeface="Calibri"/>
                <a:ea typeface="Calibri"/>
                <a:cs typeface="Calibri"/>
                <a:sym typeface="Calibri"/>
              </a:defRPr>
            </a:lvl3pPr>
            <a:lvl4pPr lvl="3" marR="0" rtl="0" algn="l">
              <a:lnSpc>
                <a:spcPct val="100000"/>
              </a:lnSpc>
              <a:spcBef>
                <a:spcPts val="400"/>
              </a:spcBef>
              <a:spcAft>
                <a:spcPts val="0"/>
              </a:spcAft>
              <a:buClr>
                <a:schemeClr val="accent1"/>
              </a:buClr>
              <a:buSzPts val="1520"/>
              <a:buFont typeface="Noto Sans Symbols"/>
              <a:buNone/>
              <a:defRPr b="0" i="0" sz="2000" u="none" cap="none" strike="noStrike">
                <a:solidFill>
                  <a:schemeClr val="dk2"/>
                </a:solidFill>
                <a:latin typeface="Calibri"/>
                <a:ea typeface="Calibri"/>
                <a:cs typeface="Calibri"/>
                <a:sym typeface="Calibri"/>
              </a:defRPr>
            </a:lvl4pPr>
            <a:lvl5pPr lvl="4" marR="0" rtl="0" algn="l">
              <a:lnSpc>
                <a:spcPct val="100000"/>
              </a:lnSpc>
              <a:spcBef>
                <a:spcPts val="400"/>
              </a:spcBef>
              <a:spcAft>
                <a:spcPts val="0"/>
              </a:spcAft>
              <a:buClr>
                <a:schemeClr val="accent1"/>
              </a:buClr>
              <a:buSzPts val="1520"/>
              <a:buFont typeface="Noto Sans Symbols"/>
              <a:buNone/>
              <a:defRPr b="0" i="0" sz="2000" u="none" cap="none" strike="noStrike">
                <a:solidFill>
                  <a:schemeClr val="dk2"/>
                </a:solidFill>
                <a:latin typeface="Calibri"/>
                <a:ea typeface="Calibri"/>
                <a:cs typeface="Calibri"/>
                <a:sym typeface="Calibri"/>
              </a:defRPr>
            </a:lvl5pPr>
            <a:lvl6pPr lvl="5" marR="0" rtl="0" algn="l">
              <a:lnSpc>
                <a:spcPct val="100000"/>
              </a:lnSpc>
              <a:spcBef>
                <a:spcPts val="400"/>
              </a:spcBef>
              <a:spcAft>
                <a:spcPts val="0"/>
              </a:spcAft>
              <a:buClr>
                <a:schemeClr val="accent1"/>
              </a:buClr>
              <a:buSzPts val="1520"/>
              <a:buFont typeface="Noto Sans Symbols"/>
              <a:buNone/>
              <a:defRPr b="0" i="0" sz="2000" u="none" cap="none" strike="noStrike">
                <a:solidFill>
                  <a:schemeClr val="dk2"/>
                </a:solidFill>
                <a:latin typeface="Calibri"/>
                <a:ea typeface="Calibri"/>
                <a:cs typeface="Calibri"/>
                <a:sym typeface="Calibri"/>
              </a:defRPr>
            </a:lvl6pPr>
            <a:lvl7pPr lvl="6" marR="0" rtl="0" algn="l">
              <a:lnSpc>
                <a:spcPct val="100000"/>
              </a:lnSpc>
              <a:spcBef>
                <a:spcPts val="400"/>
              </a:spcBef>
              <a:spcAft>
                <a:spcPts val="0"/>
              </a:spcAft>
              <a:buClr>
                <a:schemeClr val="accent1"/>
              </a:buClr>
              <a:buSzPts val="1520"/>
              <a:buFont typeface="Noto Sans Symbols"/>
              <a:buNone/>
              <a:defRPr b="0" i="0" sz="2000" u="none" cap="none" strike="noStrike">
                <a:solidFill>
                  <a:schemeClr val="dk2"/>
                </a:solidFill>
                <a:latin typeface="Calibri"/>
                <a:ea typeface="Calibri"/>
                <a:cs typeface="Calibri"/>
                <a:sym typeface="Calibri"/>
              </a:defRPr>
            </a:lvl7pPr>
            <a:lvl8pPr lvl="7" marR="0" rtl="0" algn="l">
              <a:lnSpc>
                <a:spcPct val="100000"/>
              </a:lnSpc>
              <a:spcBef>
                <a:spcPts val="400"/>
              </a:spcBef>
              <a:spcAft>
                <a:spcPts val="0"/>
              </a:spcAft>
              <a:buClr>
                <a:schemeClr val="accent1"/>
              </a:buClr>
              <a:buSzPts val="1520"/>
              <a:buFont typeface="Noto Sans Symbols"/>
              <a:buNone/>
              <a:defRPr b="0" i="0" sz="2000" u="none" cap="none" strike="noStrike">
                <a:solidFill>
                  <a:schemeClr val="dk2"/>
                </a:solidFill>
                <a:latin typeface="Calibri"/>
                <a:ea typeface="Calibri"/>
                <a:cs typeface="Calibri"/>
                <a:sym typeface="Calibri"/>
              </a:defRPr>
            </a:lvl8pPr>
            <a:lvl9pPr lvl="8" marR="0" rtl="0" algn="l">
              <a:lnSpc>
                <a:spcPct val="100000"/>
              </a:lnSpc>
              <a:spcBef>
                <a:spcPts val="400"/>
              </a:spcBef>
              <a:spcAft>
                <a:spcPts val="0"/>
              </a:spcAft>
              <a:buClr>
                <a:schemeClr val="accent1"/>
              </a:buClr>
              <a:buSzPts val="1520"/>
              <a:buFont typeface="Noto Sans Symbols"/>
              <a:buNone/>
              <a:defRPr b="0" i="0" sz="2000" u="none" cap="none" strike="noStrike">
                <a:solidFill>
                  <a:schemeClr val="dk2"/>
                </a:solidFill>
                <a:latin typeface="Calibri"/>
                <a:ea typeface="Calibri"/>
                <a:cs typeface="Calibri"/>
                <a:sym typeface="Calibri"/>
              </a:defRPr>
            </a:lvl9pPr>
          </a:lstStyle>
          <a:p/>
        </p:txBody>
      </p:sp>
      <p:sp>
        <p:nvSpPr>
          <p:cNvPr id="161" name="Google Shape;161;p10"/>
          <p:cNvSpPr txBox="1"/>
          <p:nvPr>
            <p:ph idx="1" type="body"/>
          </p:nvPr>
        </p:nvSpPr>
        <p:spPr>
          <a:xfrm>
            <a:off x="4734630" y="4133088"/>
            <a:ext cx="3300573" cy="1519561"/>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320"/>
              </a:spcBef>
              <a:spcAft>
                <a:spcPts val="0"/>
              </a:spcAft>
              <a:buClr>
                <a:schemeClr val="accent1"/>
              </a:buClr>
              <a:buSzPts val="1216"/>
              <a:buFont typeface="Noto Sans Symbols"/>
              <a:buNone/>
              <a:defRPr b="0" i="0" sz="1600" u="none" cap="none" strike="noStrike">
                <a:solidFill>
                  <a:srgbClr val="424242"/>
                </a:solidFill>
                <a:latin typeface="Calibri"/>
                <a:ea typeface="Calibri"/>
                <a:cs typeface="Calibri"/>
                <a:sym typeface="Calibri"/>
              </a:defRPr>
            </a:lvl1pPr>
            <a:lvl2pPr indent="-228600" lvl="1" marL="914400" marR="0" algn="l">
              <a:lnSpc>
                <a:spcPct val="100000"/>
              </a:lnSpc>
              <a:spcBef>
                <a:spcPts val="240"/>
              </a:spcBef>
              <a:spcAft>
                <a:spcPts val="0"/>
              </a:spcAft>
              <a:buClr>
                <a:schemeClr val="accent1"/>
              </a:buClr>
              <a:buSzPts val="912"/>
              <a:buFont typeface="Noto Sans Symbols"/>
              <a:buNone/>
              <a:defRPr b="0" i="0" sz="1200" u="none" cap="none" strike="noStrike">
                <a:solidFill>
                  <a:schemeClr val="dk2"/>
                </a:solidFill>
                <a:latin typeface="Calibri"/>
                <a:ea typeface="Calibri"/>
                <a:cs typeface="Calibri"/>
                <a:sym typeface="Calibri"/>
              </a:defRPr>
            </a:lvl2pPr>
            <a:lvl3pPr indent="-228600" lvl="2" marL="1371600" marR="0" algn="l">
              <a:lnSpc>
                <a:spcPct val="100000"/>
              </a:lnSpc>
              <a:spcBef>
                <a:spcPts val="200"/>
              </a:spcBef>
              <a:spcAft>
                <a:spcPts val="0"/>
              </a:spcAft>
              <a:buClr>
                <a:schemeClr val="accent1"/>
              </a:buClr>
              <a:buSzPts val="760"/>
              <a:buFont typeface="Noto Sans Symbols"/>
              <a:buNone/>
              <a:defRPr b="0" i="0" sz="1000" u="none" cap="none" strike="noStrike">
                <a:solidFill>
                  <a:schemeClr val="dk2"/>
                </a:solidFill>
                <a:latin typeface="Calibri"/>
                <a:ea typeface="Calibri"/>
                <a:cs typeface="Calibri"/>
                <a:sym typeface="Calibri"/>
              </a:defRPr>
            </a:lvl3pPr>
            <a:lvl4pPr indent="-228600" lvl="3" marL="18288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4pPr>
            <a:lvl5pPr indent="-228600" lvl="4" marL="22860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5pPr>
            <a:lvl6pPr indent="-228600" lvl="5" marL="27432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6pPr>
            <a:lvl7pPr indent="-228600" lvl="6" marL="32004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7pPr>
            <a:lvl8pPr indent="-228600" lvl="7" marL="36576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8pPr>
            <a:lvl9pPr indent="-228600" lvl="8" marL="4114800" marR="0" algn="l">
              <a:lnSpc>
                <a:spcPct val="100000"/>
              </a:lnSpc>
              <a:spcBef>
                <a:spcPts val="180"/>
              </a:spcBef>
              <a:spcAft>
                <a:spcPts val="0"/>
              </a:spcAft>
              <a:buClr>
                <a:schemeClr val="accent1"/>
              </a:buClr>
              <a:buSzPts val="684"/>
              <a:buFont typeface="Noto Sans Symbols"/>
              <a:buNone/>
              <a:defRPr b="0" i="0" sz="900" u="none" cap="none" strike="noStrike">
                <a:solidFill>
                  <a:schemeClr val="dk2"/>
                </a:solidFill>
                <a:latin typeface="Calibri"/>
                <a:ea typeface="Calibri"/>
                <a:cs typeface="Calibri"/>
                <a:sym typeface="Calibri"/>
              </a:defRPr>
            </a:lvl9pPr>
          </a:lstStyle>
          <a:p/>
        </p:txBody>
      </p:sp>
      <p:sp>
        <p:nvSpPr>
          <p:cNvPr id="162" name="Google Shape;162;p10"/>
          <p:cNvSpPr txBox="1"/>
          <p:nvPr>
            <p:ph idx="10" type="dt"/>
          </p:nvPr>
        </p:nvSpPr>
        <p:spPr>
          <a:xfrm>
            <a:off x="1564260" y="6446588"/>
            <a:ext cx="1127622" cy="365125"/>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3" name="Google Shape;163;p10"/>
          <p:cNvSpPr txBox="1"/>
          <p:nvPr>
            <p:ph idx="11" type="ftr"/>
          </p:nvPr>
        </p:nvSpPr>
        <p:spPr>
          <a:xfrm>
            <a:off x="4641448" y="5724835"/>
            <a:ext cx="3493664" cy="365125"/>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SzPts val="1400"/>
              <a:buNone/>
              <a:defRPr sz="1200">
                <a:solidFill>
                  <a:schemeClr val="accen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4" name="Google Shape;164;p10"/>
          <p:cNvSpPr txBox="1"/>
          <p:nvPr>
            <p:ph idx="12" type="sldNum"/>
          </p:nvPr>
        </p:nvSpPr>
        <p:spPr>
          <a:xfrm>
            <a:off x="914400" y="6447681"/>
            <a:ext cx="609600"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3 Col" showMasterSp="0">
  <p:cSld name="Stats 3 Col">
    <p:bg>
      <p:bgPr>
        <a:solidFill>
          <a:schemeClr val="dk1"/>
        </a:solidFill>
      </p:bgPr>
    </p:bg>
    <p:spTree>
      <p:nvGrpSpPr>
        <p:cNvPr id="942" name="Shape 942"/>
        <p:cNvGrpSpPr/>
        <p:nvPr/>
      </p:nvGrpSpPr>
      <p:grpSpPr>
        <a:xfrm>
          <a:off x="0" y="0"/>
          <a:ext cx="0" cy="0"/>
          <a:chOff x="0" y="0"/>
          <a:chExt cx="0" cy="0"/>
        </a:xfrm>
      </p:grpSpPr>
      <p:sp>
        <p:nvSpPr>
          <p:cNvPr id="943" name="Google Shape;943;p95"/>
          <p:cNvSpPr txBox="1"/>
          <p:nvPr/>
        </p:nvSpPr>
        <p:spPr>
          <a:xfrm>
            <a:off x="8564078" y="152401"/>
            <a:ext cx="4371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800">
              <a:solidFill>
                <a:schemeClr val="lt1"/>
              </a:solidFill>
              <a:latin typeface="Roboto"/>
              <a:ea typeface="Roboto"/>
              <a:cs typeface="Roboto"/>
              <a:sym typeface="Roboto"/>
            </a:endParaRPr>
          </a:p>
        </p:txBody>
      </p:sp>
      <p:sp>
        <p:nvSpPr>
          <p:cNvPr id="944" name="Google Shape;944;p95"/>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5" name="Google Shape;945;p95"/>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3200"/>
              <a:buNone/>
              <a:defRPr b="0" sz="3200">
                <a:solidFill>
                  <a:schemeClr val="lt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6" name="Google Shape;946;p95"/>
          <p:cNvSpPr txBox="1"/>
          <p:nvPr>
            <p:ph idx="2" type="body"/>
          </p:nvPr>
        </p:nvSpPr>
        <p:spPr>
          <a:xfrm>
            <a:off x="514350" y="2392921"/>
            <a:ext cx="2400300" cy="845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5500"/>
              <a:buNone/>
              <a:defRPr b="0" sz="5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7" name="Google Shape;947;p95"/>
          <p:cNvSpPr txBox="1"/>
          <p:nvPr>
            <p:ph idx="3" type="body"/>
          </p:nvPr>
        </p:nvSpPr>
        <p:spPr>
          <a:xfrm>
            <a:off x="514350" y="3336614"/>
            <a:ext cx="24003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1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8" name="Google Shape;948;p95"/>
          <p:cNvSpPr txBox="1"/>
          <p:nvPr>
            <p:ph idx="4" type="body"/>
          </p:nvPr>
        </p:nvSpPr>
        <p:spPr>
          <a:xfrm>
            <a:off x="3376264" y="2392921"/>
            <a:ext cx="2400300" cy="845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5500"/>
              <a:buNone/>
              <a:defRPr b="0" sz="5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9" name="Google Shape;949;p95"/>
          <p:cNvSpPr txBox="1"/>
          <p:nvPr>
            <p:ph idx="5" type="body"/>
          </p:nvPr>
        </p:nvSpPr>
        <p:spPr>
          <a:xfrm>
            <a:off x="3371850" y="3336614"/>
            <a:ext cx="24003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1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0" name="Google Shape;950;p95"/>
          <p:cNvSpPr txBox="1"/>
          <p:nvPr>
            <p:ph idx="6" type="body"/>
          </p:nvPr>
        </p:nvSpPr>
        <p:spPr>
          <a:xfrm>
            <a:off x="6238178" y="2392921"/>
            <a:ext cx="2400300" cy="845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5500"/>
              <a:buNone/>
              <a:defRPr b="0" sz="5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1" name="Google Shape;951;p95"/>
          <p:cNvSpPr txBox="1"/>
          <p:nvPr>
            <p:ph idx="7" type="body"/>
          </p:nvPr>
        </p:nvSpPr>
        <p:spPr>
          <a:xfrm>
            <a:off x="6215318" y="3336614"/>
            <a:ext cx="24003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1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952" name="Google Shape;952;p95"/>
          <p:cNvGrpSpPr/>
          <p:nvPr/>
        </p:nvGrpSpPr>
        <p:grpSpPr>
          <a:xfrm>
            <a:off x="0" y="0"/>
            <a:ext cx="9144000" cy="540902"/>
            <a:chOff x="0" y="0"/>
            <a:chExt cx="12192000" cy="540902"/>
          </a:xfrm>
        </p:grpSpPr>
        <p:cxnSp>
          <p:nvCxnSpPr>
            <p:cNvPr id="953" name="Google Shape;953;p95"/>
            <p:cNvCxnSpPr/>
            <p:nvPr/>
          </p:nvCxnSpPr>
          <p:spPr>
            <a:xfrm>
              <a:off x="0" y="540902"/>
              <a:ext cx="12192000" cy="0"/>
            </a:xfrm>
            <a:prstGeom prst="straightConnector1">
              <a:avLst/>
            </a:prstGeom>
            <a:noFill/>
            <a:ln cap="flat" cmpd="sng" w="9525">
              <a:solidFill>
                <a:srgbClr val="867970"/>
              </a:solidFill>
              <a:prstDash val="solid"/>
              <a:miter lim="800000"/>
              <a:headEnd len="sm" w="sm" type="none"/>
              <a:tailEnd len="sm" w="sm" type="none"/>
            </a:ln>
          </p:spPr>
        </p:cxnSp>
        <p:cxnSp>
          <p:nvCxnSpPr>
            <p:cNvPr id="954" name="Google Shape;954;p95"/>
            <p:cNvCxnSpPr/>
            <p:nvPr/>
          </p:nvCxnSpPr>
          <p:spPr>
            <a:xfrm>
              <a:off x="11487491" y="0"/>
              <a:ext cx="0" cy="540900"/>
            </a:xfrm>
            <a:prstGeom prst="straightConnector1">
              <a:avLst/>
            </a:prstGeom>
            <a:noFill/>
            <a:ln cap="flat" cmpd="sng" w="9525">
              <a:solidFill>
                <a:srgbClr val="867970"/>
              </a:solidFill>
              <a:prstDash val="solid"/>
              <a:miter lim="800000"/>
              <a:headEnd len="sm" w="sm" type="none"/>
              <a:tailEnd len="sm" w="sm" type="none"/>
            </a:ln>
          </p:spPr>
        </p:cxnSp>
      </p:grpSp>
      <p:pic>
        <p:nvPicPr>
          <p:cNvPr id="955" name="Google Shape;955;p95"/>
          <p:cNvPicPr preferRelativeResize="0"/>
          <p:nvPr/>
        </p:nvPicPr>
        <p:blipFill rotWithShape="1">
          <a:blip r:embed="rId2">
            <a:alphaModFix/>
          </a:blip>
          <a:srcRect b="0" l="0" r="0" t="0"/>
          <a:stretch/>
        </p:blipFill>
        <p:spPr>
          <a:xfrm>
            <a:off x="7676536" y="169614"/>
            <a:ext cx="716220" cy="150531"/>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4 Col" showMasterSp="0">
  <p:cSld name="Stats 4 Col">
    <p:bg>
      <p:bgPr>
        <a:solidFill>
          <a:schemeClr val="dk1"/>
        </a:solidFill>
      </p:bgPr>
    </p:bg>
    <p:spTree>
      <p:nvGrpSpPr>
        <p:cNvPr id="956" name="Shape 956"/>
        <p:cNvGrpSpPr/>
        <p:nvPr/>
      </p:nvGrpSpPr>
      <p:grpSpPr>
        <a:xfrm>
          <a:off x="0" y="0"/>
          <a:ext cx="0" cy="0"/>
          <a:chOff x="0" y="0"/>
          <a:chExt cx="0" cy="0"/>
        </a:xfrm>
      </p:grpSpPr>
      <p:sp>
        <p:nvSpPr>
          <p:cNvPr id="957" name="Google Shape;957;p96"/>
          <p:cNvSpPr txBox="1"/>
          <p:nvPr/>
        </p:nvSpPr>
        <p:spPr>
          <a:xfrm>
            <a:off x="8564078" y="152401"/>
            <a:ext cx="4371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800">
              <a:solidFill>
                <a:schemeClr val="lt1"/>
              </a:solidFill>
              <a:latin typeface="Roboto"/>
              <a:ea typeface="Roboto"/>
              <a:cs typeface="Roboto"/>
              <a:sym typeface="Roboto"/>
            </a:endParaRPr>
          </a:p>
        </p:txBody>
      </p:sp>
      <p:sp>
        <p:nvSpPr>
          <p:cNvPr id="958" name="Google Shape;958;p96"/>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9" name="Google Shape;959;p96"/>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3200"/>
              <a:buNone/>
              <a:defRPr b="0" sz="3200">
                <a:solidFill>
                  <a:schemeClr val="lt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0" name="Google Shape;960;p96"/>
          <p:cNvSpPr txBox="1"/>
          <p:nvPr>
            <p:ph idx="2" type="body"/>
          </p:nvPr>
        </p:nvSpPr>
        <p:spPr>
          <a:xfrm>
            <a:off x="523188" y="2512667"/>
            <a:ext cx="1714500" cy="845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5500"/>
              <a:buNone/>
              <a:defRPr b="0" sz="5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1" name="Google Shape;961;p96"/>
          <p:cNvSpPr txBox="1"/>
          <p:nvPr>
            <p:ph idx="3" type="body"/>
          </p:nvPr>
        </p:nvSpPr>
        <p:spPr>
          <a:xfrm>
            <a:off x="523188" y="3482227"/>
            <a:ext cx="17145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0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17500" lvl="3" marL="1828800" algn="l">
              <a:lnSpc>
                <a:spcPct val="100000"/>
              </a:lnSpc>
              <a:spcBef>
                <a:spcPts val="600"/>
              </a:spcBef>
              <a:spcAft>
                <a:spcPts val="0"/>
              </a:spcAft>
              <a:buClr>
                <a:schemeClr val="lt1"/>
              </a:buClr>
              <a:buSzPts val="1400"/>
              <a:buChar char="•"/>
              <a:defRPr sz="1400">
                <a:solidFill>
                  <a:schemeClr val="lt1"/>
                </a:solidFill>
              </a:defRPr>
            </a:lvl4pPr>
            <a:lvl5pPr indent="-317500" lvl="4" marL="2286000" algn="l">
              <a:lnSpc>
                <a:spcPct val="100000"/>
              </a:lnSpc>
              <a:spcBef>
                <a:spcPts val="600"/>
              </a:spcBef>
              <a:spcAft>
                <a:spcPts val="0"/>
              </a:spcAft>
              <a:buClr>
                <a:schemeClr val="lt1"/>
              </a:buClr>
              <a:buSzPts val="1400"/>
              <a:buChar char="–"/>
              <a:defRPr sz="14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2" name="Google Shape;962;p96"/>
          <p:cNvSpPr txBox="1"/>
          <p:nvPr>
            <p:ph idx="4" type="body"/>
          </p:nvPr>
        </p:nvSpPr>
        <p:spPr>
          <a:xfrm>
            <a:off x="2649165" y="2512667"/>
            <a:ext cx="1714500" cy="845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5500"/>
              <a:buNone/>
              <a:defRPr b="0" sz="5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3" name="Google Shape;963;p96"/>
          <p:cNvSpPr txBox="1"/>
          <p:nvPr>
            <p:ph idx="5" type="body"/>
          </p:nvPr>
        </p:nvSpPr>
        <p:spPr>
          <a:xfrm>
            <a:off x="2649164" y="3482227"/>
            <a:ext cx="17145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0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17500" lvl="3" marL="1828800" algn="l">
              <a:lnSpc>
                <a:spcPct val="100000"/>
              </a:lnSpc>
              <a:spcBef>
                <a:spcPts val="600"/>
              </a:spcBef>
              <a:spcAft>
                <a:spcPts val="0"/>
              </a:spcAft>
              <a:buClr>
                <a:schemeClr val="lt1"/>
              </a:buClr>
              <a:buSzPts val="1400"/>
              <a:buChar char="•"/>
              <a:defRPr sz="1400">
                <a:solidFill>
                  <a:schemeClr val="lt1"/>
                </a:solidFill>
              </a:defRPr>
            </a:lvl4pPr>
            <a:lvl5pPr indent="-317500" lvl="4" marL="2286000" algn="l">
              <a:lnSpc>
                <a:spcPct val="100000"/>
              </a:lnSpc>
              <a:spcBef>
                <a:spcPts val="600"/>
              </a:spcBef>
              <a:spcAft>
                <a:spcPts val="0"/>
              </a:spcAft>
              <a:buClr>
                <a:schemeClr val="lt1"/>
              </a:buClr>
              <a:buSzPts val="1400"/>
              <a:buChar char="–"/>
              <a:defRPr sz="14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4" name="Google Shape;964;p96"/>
          <p:cNvSpPr txBox="1"/>
          <p:nvPr>
            <p:ph idx="6" type="body"/>
          </p:nvPr>
        </p:nvSpPr>
        <p:spPr>
          <a:xfrm>
            <a:off x="4775141" y="2512667"/>
            <a:ext cx="1714500" cy="845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5500"/>
              <a:buNone/>
              <a:defRPr b="0" sz="5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5" name="Google Shape;965;p96"/>
          <p:cNvSpPr txBox="1"/>
          <p:nvPr>
            <p:ph idx="7" type="body"/>
          </p:nvPr>
        </p:nvSpPr>
        <p:spPr>
          <a:xfrm>
            <a:off x="4775141" y="3482227"/>
            <a:ext cx="17145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0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17500" lvl="3" marL="1828800" algn="l">
              <a:lnSpc>
                <a:spcPct val="100000"/>
              </a:lnSpc>
              <a:spcBef>
                <a:spcPts val="600"/>
              </a:spcBef>
              <a:spcAft>
                <a:spcPts val="0"/>
              </a:spcAft>
              <a:buClr>
                <a:schemeClr val="lt1"/>
              </a:buClr>
              <a:buSzPts val="1400"/>
              <a:buChar char="•"/>
              <a:defRPr sz="1400">
                <a:solidFill>
                  <a:schemeClr val="lt1"/>
                </a:solidFill>
              </a:defRPr>
            </a:lvl4pPr>
            <a:lvl5pPr indent="-317500" lvl="4" marL="2286000" algn="l">
              <a:lnSpc>
                <a:spcPct val="100000"/>
              </a:lnSpc>
              <a:spcBef>
                <a:spcPts val="600"/>
              </a:spcBef>
              <a:spcAft>
                <a:spcPts val="0"/>
              </a:spcAft>
              <a:buClr>
                <a:schemeClr val="lt1"/>
              </a:buClr>
              <a:buSzPts val="1400"/>
              <a:buChar char="–"/>
              <a:defRPr sz="14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6" name="Google Shape;966;p96"/>
          <p:cNvSpPr txBox="1"/>
          <p:nvPr>
            <p:ph idx="8" type="body"/>
          </p:nvPr>
        </p:nvSpPr>
        <p:spPr>
          <a:xfrm>
            <a:off x="6901118" y="2512667"/>
            <a:ext cx="1714500" cy="845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5500"/>
              <a:buNone/>
              <a:defRPr b="0" sz="55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7" name="Google Shape;967;p96"/>
          <p:cNvSpPr txBox="1"/>
          <p:nvPr>
            <p:ph idx="9" type="body"/>
          </p:nvPr>
        </p:nvSpPr>
        <p:spPr>
          <a:xfrm>
            <a:off x="6901118" y="3482227"/>
            <a:ext cx="1714500" cy="2152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400"/>
              <a:buNone/>
              <a:defRPr b="1" sz="2400">
                <a:solidFill>
                  <a:schemeClr val="lt1"/>
                </a:solidFill>
              </a:defRPr>
            </a:lvl1pPr>
            <a:lvl2pPr indent="-228600" lvl="1" marL="914400" algn="l">
              <a:lnSpc>
                <a:spcPct val="100000"/>
              </a:lnSpc>
              <a:spcBef>
                <a:spcPts val="800"/>
              </a:spcBef>
              <a:spcAft>
                <a:spcPts val="0"/>
              </a:spcAft>
              <a:buClr>
                <a:schemeClr val="lt1"/>
              </a:buClr>
              <a:buSzPts val="1500"/>
              <a:buNone/>
              <a:defRPr sz="1500">
                <a:solidFill>
                  <a:schemeClr val="lt1"/>
                </a:solidFill>
              </a:defRPr>
            </a:lvl2pPr>
            <a:lvl3pPr indent="-330200" lvl="2" marL="1371600" algn="l">
              <a:lnSpc>
                <a:spcPct val="100000"/>
              </a:lnSpc>
              <a:spcBef>
                <a:spcPts val="800"/>
              </a:spcBef>
              <a:spcAft>
                <a:spcPts val="0"/>
              </a:spcAft>
              <a:buClr>
                <a:schemeClr val="lt1"/>
              </a:buClr>
              <a:buSzPts val="1600"/>
              <a:buChar char="–"/>
              <a:defRPr sz="1600">
                <a:solidFill>
                  <a:schemeClr val="lt1"/>
                </a:solidFill>
              </a:defRPr>
            </a:lvl3pPr>
            <a:lvl4pPr indent="-317500" lvl="3" marL="1828800" algn="l">
              <a:lnSpc>
                <a:spcPct val="100000"/>
              </a:lnSpc>
              <a:spcBef>
                <a:spcPts val="600"/>
              </a:spcBef>
              <a:spcAft>
                <a:spcPts val="0"/>
              </a:spcAft>
              <a:buClr>
                <a:schemeClr val="lt1"/>
              </a:buClr>
              <a:buSzPts val="1400"/>
              <a:buChar char="•"/>
              <a:defRPr sz="1400">
                <a:solidFill>
                  <a:schemeClr val="lt1"/>
                </a:solidFill>
              </a:defRPr>
            </a:lvl4pPr>
            <a:lvl5pPr indent="-317500" lvl="4" marL="2286000" algn="l">
              <a:lnSpc>
                <a:spcPct val="100000"/>
              </a:lnSpc>
              <a:spcBef>
                <a:spcPts val="600"/>
              </a:spcBef>
              <a:spcAft>
                <a:spcPts val="0"/>
              </a:spcAft>
              <a:buClr>
                <a:schemeClr val="lt1"/>
              </a:buClr>
              <a:buSzPts val="1400"/>
              <a:buChar char="–"/>
              <a:defRPr sz="14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968" name="Google Shape;968;p96"/>
          <p:cNvGrpSpPr/>
          <p:nvPr/>
        </p:nvGrpSpPr>
        <p:grpSpPr>
          <a:xfrm>
            <a:off x="0" y="0"/>
            <a:ext cx="9144000" cy="540902"/>
            <a:chOff x="0" y="0"/>
            <a:chExt cx="12192000" cy="540902"/>
          </a:xfrm>
        </p:grpSpPr>
        <p:cxnSp>
          <p:nvCxnSpPr>
            <p:cNvPr id="969" name="Google Shape;969;p96"/>
            <p:cNvCxnSpPr/>
            <p:nvPr/>
          </p:nvCxnSpPr>
          <p:spPr>
            <a:xfrm>
              <a:off x="0" y="540902"/>
              <a:ext cx="12192000" cy="0"/>
            </a:xfrm>
            <a:prstGeom prst="straightConnector1">
              <a:avLst/>
            </a:prstGeom>
            <a:noFill/>
            <a:ln cap="flat" cmpd="sng" w="9525">
              <a:solidFill>
                <a:srgbClr val="867970"/>
              </a:solidFill>
              <a:prstDash val="solid"/>
              <a:miter lim="800000"/>
              <a:headEnd len="sm" w="sm" type="none"/>
              <a:tailEnd len="sm" w="sm" type="none"/>
            </a:ln>
          </p:spPr>
        </p:cxnSp>
        <p:cxnSp>
          <p:nvCxnSpPr>
            <p:cNvPr id="970" name="Google Shape;970;p96"/>
            <p:cNvCxnSpPr/>
            <p:nvPr/>
          </p:nvCxnSpPr>
          <p:spPr>
            <a:xfrm>
              <a:off x="11487491" y="0"/>
              <a:ext cx="0" cy="540900"/>
            </a:xfrm>
            <a:prstGeom prst="straightConnector1">
              <a:avLst/>
            </a:prstGeom>
            <a:noFill/>
            <a:ln cap="flat" cmpd="sng" w="9525">
              <a:solidFill>
                <a:srgbClr val="867970"/>
              </a:solidFill>
              <a:prstDash val="solid"/>
              <a:miter lim="800000"/>
              <a:headEnd len="sm" w="sm" type="none"/>
              <a:tailEnd len="sm" w="sm" type="none"/>
            </a:ln>
          </p:spPr>
        </p:cxnSp>
      </p:grpSp>
      <p:pic>
        <p:nvPicPr>
          <p:cNvPr id="971" name="Google Shape;971;p96"/>
          <p:cNvPicPr preferRelativeResize="0"/>
          <p:nvPr/>
        </p:nvPicPr>
        <p:blipFill rotWithShape="1">
          <a:blip r:embed="rId2">
            <a:alphaModFix/>
          </a:blip>
          <a:srcRect b="0" l="0" r="0" t="0"/>
          <a:stretch/>
        </p:blipFill>
        <p:spPr>
          <a:xfrm>
            <a:off x="7676536" y="169614"/>
            <a:ext cx="716220" cy="150531"/>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Quad" showMasterSp="0">
  <p:cSld name="Stats Quad">
    <p:bg>
      <p:bgPr>
        <a:solidFill>
          <a:schemeClr val="dk1"/>
        </a:solidFill>
      </p:bgPr>
    </p:bg>
    <p:spTree>
      <p:nvGrpSpPr>
        <p:cNvPr id="972" name="Shape 972"/>
        <p:cNvGrpSpPr/>
        <p:nvPr/>
      </p:nvGrpSpPr>
      <p:grpSpPr>
        <a:xfrm>
          <a:off x="0" y="0"/>
          <a:ext cx="0" cy="0"/>
          <a:chOff x="0" y="0"/>
          <a:chExt cx="0" cy="0"/>
        </a:xfrm>
      </p:grpSpPr>
      <p:sp>
        <p:nvSpPr>
          <p:cNvPr id="973" name="Google Shape;973;p97"/>
          <p:cNvSpPr txBox="1"/>
          <p:nvPr/>
        </p:nvSpPr>
        <p:spPr>
          <a:xfrm>
            <a:off x="8564078" y="152401"/>
            <a:ext cx="4371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800">
              <a:solidFill>
                <a:schemeClr val="lt1"/>
              </a:solidFill>
              <a:latin typeface="Roboto"/>
              <a:ea typeface="Roboto"/>
              <a:cs typeface="Roboto"/>
              <a:sym typeface="Roboto"/>
            </a:endParaRPr>
          </a:p>
        </p:txBody>
      </p:sp>
      <p:sp>
        <p:nvSpPr>
          <p:cNvPr id="974" name="Google Shape;974;p97"/>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5" name="Google Shape;975;p97"/>
          <p:cNvSpPr txBox="1"/>
          <p:nvPr>
            <p:ph idx="1" type="body"/>
          </p:nvPr>
        </p:nvSpPr>
        <p:spPr>
          <a:xfrm>
            <a:off x="1774172" y="1451804"/>
            <a:ext cx="2522400" cy="958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6000"/>
              <a:buNone/>
              <a:defRPr b="0" sz="60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6" name="Google Shape;976;p97"/>
          <p:cNvSpPr txBox="1"/>
          <p:nvPr>
            <p:ph idx="2" type="body"/>
          </p:nvPr>
        </p:nvSpPr>
        <p:spPr>
          <a:xfrm>
            <a:off x="1774172" y="2420329"/>
            <a:ext cx="2522400" cy="856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lt1"/>
              </a:buClr>
              <a:buSzPts val="2600"/>
              <a:buNone/>
              <a:defRPr b="1" sz="2600">
                <a:solidFill>
                  <a:schemeClr val="lt1"/>
                </a:solidFill>
                <a:latin typeface="Roboto"/>
                <a:ea typeface="Roboto"/>
                <a:cs typeface="Roboto"/>
                <a:sym typeface="Roboto"/>
              </a:defRPr>
            </a:lvl1pPr>
            <a:lvl2pPr indent="-228600" lvl="1" marL="914400" algn="l">
              <a:lnSpc>
                <a:spcPct val="110000"/>
              </a:lnSpc>
              <a:spcBef>
                <a:spcPts val="1200"/>
              </a:spcBef>
              <a:spcAft>
                <a:spcPts val="0"/>
              </a:spcAft>
              <a:buClr>
                <a:schemeClr val="lt1"/>
              </a:buClr>
              <a:buSzPts val="1600"/>
              <a:buNone/>
              <a:defRPr b="0" i="0" sz="1600">
                <a:solidFill>
                  <a:schemeClr val="lt1"/>
                </a:solidFill>
                <a:latin typeface="Roboto"/>
                <a:ea typeface="Roboto"/>
                <a:cs typeface="Roboto"/>
                <a:sym typeface="Roboto"/>
              </a:defRPr>
            </a:lvl2pPr>
            <a:lvl3pPr indent="-330200" lvl="2" marL="1371600" algn="l">
              <a:lnSpc>
                <a:spcPct val="100000"/>
              </a:lnSpc>
              <a:spcBef>
                <a:spcPts val="6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7" name="Google Shape;977;p97"/>
          <p:cNvSpPr txBox="1"/>
          <p:nvPr>
            <p:ph idx="3" type="body"/>
          </p:nvPr>
        </p:nvSpPr>
        <p:spPr>
          <a:xfrm>
            <a:off x="6115050" y="1451804"/>
            <a:ext cx="2522400" cy="958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6000"/>
              <a:buNone/>
              <a:defRPr b="0" sz="60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8" name="Google Shape;978;p97"/>
          <p:cNvSpPr txBox="1"/>
          <p:nvPr>
            <p:ph idx="4" type="body"/>
          </p:nvPr>
        </p:nvSpPr>
        <p:spPr>
          <a:xfrm>
            <a:off x="6115050" y="2420329"/>
            <a:ext cx="2522400" cy="856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lt1"/>
              </a:buClr>
              <a:buSzPts val="2600"/>
              <a:buNone/>
              <a:defRPr b="1" sz="2600">
                <a:solidFill>
                  <a:schemeClr val="lt1"/>
                </a:solidFill>
              </a:defRPr>
            </a:lvl1pPr>
            <a:lvl2pPr indent="-228600" lvl="1" marL="914400" algn="l">
              <a:lnSpc>
                <a:spcPct val="110000"/>
              </a:lnSpc>
              <a:spcBef>
                <a:spcPts val="0"/>
              </a:spcBef>
              <a:spcAft>
                <a:spcPts val="0"/>
              </a:spcAft>
              <a:buClr>
                <a:schemeClr val="lt1"/>
              </a:buClr>
              <a:buSzPts val="1600"/>
              <a:buNone/>
              <a:defRPr sz="1600">
                <a:solidFill>
                  <a:schemeClr val="lt1"/>
                </a:solidFill>
              </a:defRPr>
            </a:lvl2pPr>
            <a:lvl3pPr indent="-330200" lvl="2" marL="1371600" algn="l">
              <a:lnSpc>
                <a:spcPct val="100000"/>
              </a:lnSpc>
              <a:spcBef>
                <a:spcPts val="6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9" name="Google Shape;979;p97"/>
          <p:cNvSpPr txBox="1"/>
          <p:nvPr>
            <p:ph idx="5" type="body"/>
          </p:nvPr>
        </p:nvSpPr>
        <p:spPr>
          <a:xfrm>
            <a:off x="1774172" y="4518084"/>
            <a:ext cx="2522400" cy="958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6000"/>
              <a:buNone/>
              <a:defRPr b="0" sz="60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0" name="Google Shape;980;p97"/>
          <p:cNvSpPr txBox="1"/>
          <p:nvPr>
            <p:ph idx="6" type="body"/>
          </p:nvPr>
        </p:nvSpPr>
        <p:spPr>
          <a:xfrm>
            <a:off x="1774172" y="5453951"/>
            <a:ext cx="2522400" cy="856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lt1"/>
              </a:buClr>
              <a:buSzPts val="2600"/>
              <a:buNone/>
              <a:defRPr b="1" sz="2600">
                <a:solidFill>
                  <a:schemeClr val="lt1"/>
                </a:solidFill>
                <a:latin typeface="Roboto"/>
                <a:ea typeface="Roboto"/>
                <a:cs typeface="Roboto"/>
                <a:sym typeface="Roboto"/>
              </a:defRPr>
            </a:lvl1pPr>
            <a:lvl2pPr indent="-228600" lvl="1" marL="914400" algn="l">
              <a:lnSpc>
                <a:spcPct val="110000"/>
              </a:lnSpc>
              <a:spcBef>
                <a:spcPts val="1200"/>
              </a:spcBef>
              <a:spcAft>
                <a:spcPts val="0"/>
              </a:spcAft>
              <a:buClr>
                <a:schemeClr val="lt1"/>
              </a:buClr>
              <a:buSzPts val="1600"/>
              <a:buNone/>
              <a:defRPr b="0" i="0" sz="1600">
                <a:solidFill>
                  <a:schemeClr val="lt1"/>
                </a:solidFill>
                <a:latin typeface="Roboto"/>
                <a:ea typeface="Roboto"/>
                <a:cs typeface="Roboto"/>
                <a:sym typeface="Roboto"/>
              </a:defRPr>
            </a:lvl2pPr>
            <a:lvl3pPr indent="-330200" lvl="2" marL="1371600" algn="l">
              <a:lnSpc>
                <a:spcPct val="100000"/>
              </a:lnSpc>
              <a:spcBef>
                <a:spcPts val="6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1" name="Google Shape;981;p97"/>
          <p:cNvSpPr txBox="1"/>
          <p:nvPr>
            <p:ph idx="7" type="body"/>
          </p:nvPr>
        </p:nvSpPr>
        <p:spPr>
          <a:xfrm>
            <a:off x="6115050" y="4518084"/>
            <a:ext cx="2522400" cy="958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6000"/>
              <a:buNone/>
              <a:defRPr b="0" sz="6000">
                <a:solidFill>
                  <a:schemeClr val="dk2"/>
                </a:solidFill>
                <a:latin typeface="Roboto Light"/>
                <a:ea typeface="Roboto Light"/>
                <a:cs typeface="Roboto Light"/>
                <a:sym typeface="Roboto Light"/>
              </a:defRPr>
            </a:lvl1pPr>
            <a:lvl2pPr indent="-228600" lvl="1" marL="914400" algn="l">
              <a:lnSpc>
                <a:spcPct val="100000"/>
              </a:lnSpc>
              <a:spcBef>
                <a:spcPts val="1000"/>
              </a:spcBef>
              <a:spcAft>
                <a:spcPts val="0"/>
              </a:spcAft>
              <a:buClr>
                <a:schemeClr val="lt1"/>
              </a:buClr>
              <a:buSzPts val="1600"/>
              <a:buNone/>
              <a:defRPr sz="1600">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2" name="Google Shape;982;p97"/>
          <p:cNvSpPr txBox="1"/>
          <p:nvPr>
            <p:ph idx="8" type="body"/>
          </p:nvPr>
        </p:nvSpPr>
        <p:spPr>
          <a:xfrm>
            <a:off x="6115050" y="5453951"/>
            <a:ext cx="2522400" cy="8562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200"/>
              </a:spcBef>
              <a:spcAft>
                <a:spcPts val="0"/>
              </a:spcAft>
              <a:buClr>
                <a:schemeClr val="lt1"/>
              </a:buClr>
              <a:buSzPts val="2600"/>
              <a:buNone/>
              <a:defRPr b="1" sz="2600">
                <a:solidFill>
                  <a:schemeClr val="lt1"/>
                </a:solidFill>
                <a:latin typeface="Roboto"/>
                <a:ea typeface="Roboto"/>
                <a:cs typeface="Roboto"/>
                <a:sym typeface="Roboto"/>
              </a:defRPr>
            </a:lvl1pPr>
            <a:lvl2pPr indent="-228600" lvl="1" marL="914400" algn="l">
              <a:lnSpc>
                <a:spcPct val="110000"/>
              </a:lnSpc>
              <a:spcBef>
                <a:spcPts val="1200"/>
              </a:spcBef>
              <a:spcAft>
                <a:spcPts val="0"/>
              </a:spcAft>
              <a:buClr>
                <a:schemeClr val="lt1"/>
              </a:buClr>
              <a:buSzPts val="1600"/>
              <a:buNone/>
              <a:defRPr b="0" i="0" sz="1600">
                <a:solidFill>
                  <a:schemeClr val="lt1"/>
                </a:solidFill>
                <a:latin typeface="Roboto"/>
                <a:ea typeface="Roboto"/>
                <a:cs typeface="Roboto"/>
                <a:sym typeface="Roboto"/>
              </a:defRPr>
            </a:lvl2pPr>
            <a:lvl3pPr indent="-330200" lvl="2" marL="1371600" algn="l">
              <a:lnSpc>
                <a:spcPct val="100000"/>
              </a:lnSpc>
              <a:spcBef>
                <a:spcPts val="600"/>
              </a:spcBef>
              <a:spcAft>
                <a:spcPts val="0"/>
              </a:spcAft>
              <a:buClr>
                <a:schemeClr val="lt1"/>
              </a:buClr>
              <a:buSzPts val="1600"/>
              <a:buChar char="–"/>
              <a:defRPr sz="1600">
                <a:solidFill>
                  <a:schemeClr val="lt1"/>
                </a:solidFill>
              </a:defRPr>
            </a:lvl3pPr>
            <a:lvl4pPr indent="-330200" lvl="3" marL="1828800" algn="l">
              <a:lnSpc>
                <a:spcPct val="100000"/>
              </a:lnSpc>
              <a:spcBef>
                <a:spcPts val="600"/>
              </a:spcBef>
              <a:spcAft>
                <a:spcPts val="0"/>
              </a:spcAft>
              <a:buClr>
                <a:schemeClr val="lt1"/>
              </a:buClr>
              <a:buSzPts val="1600"/>
              <a:buChar char="•"/>
              <a:defRPr sz="1600">
                <a:solidFill>
                  <a:schemeClr val="lt1"/>
                </a:solidFill>
              </a:defRPr>
            </a:lvl4pPr>
            <a:lvl5pPr indent="-330200" lvl="4" marL="2286000" algn="l">
              <a:lnSpc>
                <a:spcPct val="100000"/>
              </a:lnSpc>
              <a:spcBef>
                <a:spcPts val="600"/>
              </a:spcBef>
              <a:spcAft>
                <a:spcPts val="0"/>
              </a:spcAft>
              <a:buClr>
                <a:schemeClr val="lt1"/>
              </a:buClr>
              <a:buSzPts val="1600"/>
              <a:buChar char="–"/>
              <a:defRPr sz="1600">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983" name="Google Shape;983;p97"/>
          <p:cNvGrpSpPr/>
          <p:nvPr/>
        </p:nvGrpSpPr>
        <p:grpSpPr>
          <a:xfrm>
            <a:off x="0" y="0"/>
            <a:ext cx="9144000" cy="540902"/>
            <a:chOff x="0" y="0"/>
            <a:chExt cx="12192000" cy="540902"/>
          </a:xfrm>
        </p:grpSpPr>
        <p:cxnSp>
          <p:nvCxnSpPr>
            <p:cNvPr id="984" name="Google Shape;984;p97"/>
            <p:cNvCxnSpPr/>
            <p:nvPr/>
          </p:nvCxnSpPr>
          <p:spPr>
            <a:xfrm>
              <a:off x="0" y="540902"/>
              <a:ext cx="12192000" cy="0"/>
            </a:xfrm>
            <a:prstGeom prst="straightConnector1">
              <a:avLst/>
            </a:prstGeom>
            <a:noFill/>
            <a:ln cap="flat" cmpd="sng" w="9525">
              <a:solidFill>
                <a:srgbClr val="867970"/>
              </a:solidFill>
              <a:prstDash val="solid"/>
              <a:miter lim="800000"/>
              <a:headEnd len="sm" w="sm" type="none"/>
              <a:tailEnd len="sm" w="sm" type="none"/>
            </a:ln>
          </p:spPr>
        </p:cxnSp>
        <p:cxnSp>
          <p:nvCxnSpPr>
            <p:cNvPr id="985" name="Google Shape;985;p97"/>
            <p:cNvCxnSpPr/>
            <p:nvPr/>
          </p:nvCxnSpPr>
          <p:spPr>
            <a:xfrm>
              <a:off x="11487491" y="0"/>
              <a:ext cx="0" cy="540900"/>
            </a:xfrm>
            <a:prstGeom prst="straightConnector1">
              <a:avLst/>
            </a:prstGeom>
            <a:noFill/>
            <a:ln cap="flat" cmpd="sng" w="9525">
              <a:solidFill>
                <a:srgbClr val="867970"/>
              </a:solidFill>
              <a:prstDash val="solid"/>
              <a:miter lim="800000"/>
              <a:headEnd len="sm" w="sm" type="none"/>
              <a:tailEnd len="sm" w="sm" type="none"/>
            </a:ln>
          </p:spPr>
        </p:cxnSp>
      </p:grpSp>
      <p:pic>
        <p:nvPicPr>
          <p:cNvPr id="986" name="Google Shape;986;p97"/>
          <p:cNvPicPr preferRelativeResize="0"/>
          <p:nvPr/>
        </p:nvPicPr>
        <p:blipFill rotWithShape="1">
          <a:blip r:embed="rId2">
            <a:alphaModFix/>
          </a:blip>
          <a:srcRect b="0" l="0" r="0" t="0"/>
          <a:stretch/>
        </p:blipFill>
        <p:spPr>
          <a:xfrm>
            <a:off x="7676536" y="169614"/>
            <a:ext cx="716220" cy="150531"/>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s 2 Blocks">
  <p:cSld name="Quotes 2 Blocks">
    <p:bg>
      <p:bgPr>
        <a:blipFill>
          <a:blip r:embed="rId2">
            <a:alphaModFix amt="80000"/>
          </a:blip>
          <a:stretch>
            <a:fillRect/>
          </a:stretch>
        </a:blipFill>
      </p:bgPr>
    </p:bg>
    <p:spTree>
      <p:nvGrpSpPr>
        <p:cNvPr id="987" name="Shape 987"/>
        <p:cNvGrpSpPr/>
        <p:nvPr/>
      </p:nvGrpSpPr>
      <p:grpSpPr>
        <a:xfrm>
          <a:off x="0" y="0"/>
          <a:ext cx="0" cy="0"/>
          <a:chOff x="0" y="0"/>
          <a:chExt cx="0" cy="0"/>
        </a:xfrm>
      </p:grpSpPr>
      <p:sp>
        <p:nvSpPr>
          <p:cNvPr id="988" name="Google Shape;988;p98"/>
          <p:cNvSpPr txBox="1"/>
          <p:nvPr/>
        </p:nvSpPr>
        <p:spPr>
          <a:xfrm>
            <a:off x="8564078" y="152401"/>
            <a:ext cx="4371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800">
              <a:solidFill>
                <a:schemeClr val="lt1"/>
              </a:solidFill>
              <a:latin typeface="Roboto"/>
              <a:ea typeface="Roboto"/>
              <a:cs typeface="Roboto"/>
              <a:sym typeface="Roboto"/>
            </a:endParaRPr>
          </a:p>
        </p:txBody>
      </p:sp>
      <p:sp>
        <p:nvSpPr>
          <p:cNvPr id="989" name="Google Shape;989;p98"/>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200"/>
              <a:buFont typeface="Roboto"/>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0" name="Google Shape;990;p98"/>
          <p:cNvSpPr txBox="1"/>
          <p:nvPr>
            <p:ph idx="1" type="body"/>
          </p:nvPr>
        </p:nvSpPr>
        <p:spPr>
          <a:xfrm>
            <a:off x="930728" y="2811418"/>
            <a:ext cx="3202800" cy="29289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1"/>
              </a:buClr>
              <a:buSzPts val="2400"/>
              <a:buNone/>
              <a:defRPr b="0" i="0" sz="24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1" name="Google Shape;991;p98"/>
          <p:cNvSpPr txBox="1"/>
          <p:nvPr>
            <p:ph idx="2" type="body"/>
          </p:nvPr>
        </p:nvSpPr>
        <p:spPr>
          <a:xfrm>
            <a:off x="5044346" y="2811418"/>
            <a:ext cx="3202800" cy="29289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1"/>
              </a:buClr>
              <a:buSzPts val="2400"/>
              <a:buNone/>
              <a:defRPr b="0" i="0" sz="24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2" name="Google Shape;992;p98"/>
          <p:cNvSpPr txBox="1"/>
          <p:nvPr>
            <p:ph idx="3" type="body"/>
          </p:nvPr>
        </p:nvSpPr>
        <p:spPr>
          <a:xfrm>
            <a:off x="1121709" y="2051723"/>
            <a:ext cx="2820900" cy="663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1"/>
              </a:buClr>
              <a:buSzPts val="1800"/>
              <a:buNone/>
              <a:defRPr b="1" sz="1800">
                <a:solidFill>
                  <a:schemeClr val="dk1"/>
                </a:solidFill>
              </a:defRPr>
            </a:lvl1pPr>
            <a:lvl2pPr indent="-228600" lvl="1" marL="914400" algn="ctr">
              <a:lnSpc>
                <a:spcPct val="100000"/>
              </a:lnSpc>
              <a:spcBef>
                <a:spcPts val="0"/>
              </a:spcBef>
              <a:spcAft>
                <a:spcPts val="0"/>
              </a:spcAft>
              <a:buClr>
                <a:schemeClr val="dk1"/>
              </a:buClr>
              <a:buSzPts val="1800"/>
              <a:buNone/>
              <a:defRPr sz="1800">
                <a:solidFill>
                  <a:schemeClr val="dk1"/>
                </a:solidFill>
                <a:latin typeface="Roboto Light"/>
                <a:ea typeface="Roboto Light"/>
                <a:cs typeface="Roboto Light"/>
                <a:sym typeface="Roboto Light"/>
              </a:defRPr>
            </a:lvl2pPr>
            <a:lvl3pPr indent="-323850" lvl="2" marL="1371600" algn="l">
              <a:lnSpc>
                <a:spcPct val="100000"/>
              </a:lnSpc>
              <a:spcBef>
                <a:spcPts val="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3" name="Google Shape;993;p98"/>
          <p:cNvSpPr txBox="1"/>
          <p:nvPr>
            <p:ph idx="4" type="body"/>
          </p:nvPr>
        </p:nvSpPr>
        <p:spPr>
          <a:xfrm>
            <a:off x="5235327" y="2051723"/>
            <a:ext cx="2820900" cy="663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1"/>
              </a:buClr>
              <a:buSzPts val="1800"/>
              <a:buNone/>
              <a:defRPr b="1" sz="1800">
                <a:solidFill>
                  <a:schemeClr val="dk1"/>
                </a:solidFill>
              </a:defRPr>
            </a:lvl1pPr>
            <a:lvl2pPr indent="-228600" lvl="1" marL="914400" algn="ctr">
              <a:lnSpc>
                <a:spcPct val="100000"/>
              </a:lnSpc>
              <a:spcBef>
                <a:spcPts val="0"/>
              </a:spcBef>
              <a:spcAft>
                <a:spcPts val="0"/>
              </a:spcAft>
              <a:buClr>
                <a:schemeClr val="dk1"/>
              </a:buClr>
              <a:buSzPts val="1800"/>
              <a:buNone/>
              <a:defRPr sz="1800">
                <a:solidFill>
                  <a:schemeClr val="dk1"/>
                </a:solidFill>
                <a:latin typeface="Roboto Light"/>
                <a:ea typeface="Roboto Light"/>
                <a:cs typeface="Roboto Light"/>
                <a:sym typeface="Roboto Light"/>
              </a:defRPr>
            </a:lvl2pPr>
            <a:lvl3pPr indent="-323850" lvl="2" marL="1371600" algn="l">
              <a:lnSpc>
                <a:spcPct val="100000"/>
              </a:lnSpc>
              <a:spcBef>
                <a:spcPts val="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4" name="Google Shape;994;p98"/>
          <p:cNvSpPr/>
          <p:nvPr>
            <p:ph idx="5" type="pic"/>
          </p:nvPr>
        </p:nvSpPr>
        <p:spPr>
          <a:xfrm>
            <a:off x="2247464" y="1117600"/>
            <a:ext cx="569400" cy="569400"/>
          </a:xfrm>
          <a:prstGeom prst="ellipse">
            <a:avLst/>
          </a:prstGeom>
          <a:noFill/>
          <a:ln>
            <a:noFill/>
          </a:ln>
        </p:spPr>
      </p:sp>
      <p:sp>
        <p:nvSpPr>
          <p:cNvPr id="995" name="Google Shape;995;p98"/>
          <p:cNvSpPr/>
          <p:nvPr>
            <p:ph idx="6" type="pic"/>
          </p:nvPr>
        </p:nvSpPr>
        <p:spPr>
          <a:xfrm>
            <a:off x="6361082" y="1117600"/>
            <a:ext cx="569400" cy="569400"/>
          </a:xfrm>
          <a:prstGeom prst="ellipse">
            <a:avLst/>
          </a:prstGeom>
          <a:noFill/>
          <a:ln>
            <a:noFill/>
          </a:ln>
        </p:spPr>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dership Quote">
  <p:cSld name="Leadership Quote">
    <p:bg>
      <p:bgPr>
        <a:blipFill>
          <a:blip r:embed="rId2">
            <a:alphaModFix amt="80000"/>
          </a:blip>
          <a:stretch>
            <a:fillRect/>
          </a:stretch>
        </a:blipFill>
      </p:bgPr>
    </p:bg>
    <p:spTree>
      <p:nvGrpSpPr>
        <p:cNvPr id="996" name="Shape 996"/>
        <p:cNvGrpSpPr/>
        <p:nvPr/>
      </p:nvGrpSpPr>
      <p:grpSpPr>
        <a:xfrm>
          <a:off x="0" y="0"/>
          <a:ext cx="0" cy="0"/>
          <a:chOff x="0" y="0"/>
          <a:chExt cx="0" cy="0"/>
        </a:xfrm>
      </p:grpSpPr>
      <p:sp>
        <p:nvSpPr>
          <p:cNvPr id="997" name="Google Shape;997;p99"/>
          <p:cNvSpPr txBox="1"/>
          <p:nvPr/>
        </p:nvSpPr>
        <p:spPr>
          <a:xfrm>
            <a:off x="8564078" y="152401"/>
            <a:ext cx="4371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800">
              <a:solidFill>
                <a:schemeClr val="lt1"/>
              </a:solidFill>
              <a:latin typeface="Roboto"/>
              <a:ea typeface="Roboto"/>
              <a:cs typeface="Roboto"/>
              <a:sym typeface="Roboto"/>
            </a:endParaRPr>
          </a:p>
        </p:txBody>
      </p:sp>
      <p:sp>
        <p:nvSpPr>
          <p:cNvPr id="998" name="Google Shape;998;p99"/>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200"/>
              <a:buFont typeface="Roboto"/>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9" name="Google Shape;999;p99"/>
          <p:cNvSpPr txBox="1"/>
          <p:nvPr>
            <p:ph idx="1" type="body"/>
          </p:nvPr>
        </p:nvSpPr>
        <p:spPr>
          <a:xfrm>
            <a:off x="1662249" y="3115855"/>
            <a:ext cx="5819400" cy="28989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1"/>
              </a:buClr>
              <a:buSzPts val="2500"/>
              <a:buNone/>
              <a:defRPr b="0" i="0" sz="2500">
                <a:solidFill>
                  <a:schemeClr val="dk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0" name="Google Shape;1000;p99"/>
          <p:cNvSpPr txBox="1"/>
          <p:nvPr>
            <p:ph idx="2" type="body"/>
          </p:nvPr>
        </p:nvSpPr>
        <p:spPr>
          <a:xfrm>
            <a:off x="3161638" y="2182221"/>
            <a:ext cx="2820900" cy="663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1200"/>
              </a:spcBef>
              <a:spcAft>
                <a:spcPts val="0"/>
              </a:spcAft>
              <a:buClr>
                <a:schemeClr val="dk1"/>
              </a:buClr>
              <a:buSzPts val="1800"/>
              <a:buNone/>
              <a:defRPr b="1" sz="1800">
                <a:solidFill>
                  <a:schemeClr val="dk1"/>
                </a:solidFill>
              </a:defRPr>
            </a:lvl1pPr>
            <a:lvl2pPr indent="-228600" lvl="1" marL="914400" algn="ctr">
              <a:lnSpc>
                <a:spcPct val="100000"/>
              </a:lnSpc>
              <a:spcBef>
                <a:spcPts val="0"/>
              </a:spcBef>
              <a:spcAft>
                <a:spcPts val="0"/>
              </a:spcAft>
              <a:buClr>
                <a:schemeClr val="dk1"/>
              </a:buClr>
              <a:buSzPts val="1800"/>
              <a:buNone/>
              <a:defRPr sz="1800">
                <a:solidFill>
                  <a:schemeClr val="dk1"/>
                </a:solidFill>
                <a:latin typeface="Roboto Light"/>
                <a:ea typeface="Roboto Light"/>
                <a:cs typeface="Roboto Light"/>
                <a:sym typeface="Roboto Light"/>
              </a:defRPr>
            </a:lvl2pPr>
            <a:lvl3pPr indent="-323850" lvl="2" marL="1371600" algn="l">
              <a:lnSpc>
                <a:spcPct val="100000"/>
              </a:lnSpc>
              <a:spcBef>
                <a:spcPts val="0"/>
              </a:spcBef>
              <a:spcAft>
                <a:spcPts val="0"/>
              </a:spcAft>
              <a:buClr>
                <a:schemeClr val="lt1"/>
              </a:buClr>
              <a:buSzPts val="1500"/>
              <a:buChar char="–"/>
              <a:defRPr>
                <a:solidFill>
                  <a:schemeClr val="lt1"/>
                </a:solidFill>
              </a:defRPr>
            </a:lvl3pPr>
            <a:lvl4pPr indent="-317500" lvl="3" marL="1828800" algn="l">
              <a:lnSpc>
                <a:spcPct val="100000"/>
              </a:lnSpc>
              <a:spcBef>
                <a:spcPts val="600"/>
              </a:spcBef>
              <a:spcAft>
                <a:spcPts val="0"/>
              </a:spcAft>
              <a:buClr>
                <a:schemeClr val="lt1"/>
              </a:buClr>
              <a:buSzPts val="1400"/>
              <a:buChar char="•"/>
              <a:defRPr>
                <a:solidFill>
                  <a:schemeClr val="lt1"/>
                </a:solidFill>
              </a:defRPr>
            </a:lvl4pPr>
            <a:lvl5pPr indent="-323850" lvl="4" marL="2286000" algn="l">
              <a:lnSpc>
                <a:spcPct val="100000"/>
              </a:lnSpc>
              <a:spcBef>
                <a:spcPts val="600"/>
              </a:spcBef>
              <a:spcAft>
                <a:spcPts val="0"/>
              </a:spcAft>
              <a:buClr>
                <a:schemeClr val="lt1"/>
              </a:buClr>
              <a:buSzPts val="1500"/>
              <a:buChar char="–"/>
              <a:defRPr>
                <a:solidFill>
                  <a:schemeClr val="lt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1" name="Google Shape;1001;p99"/>
          <p:cNvSpPr/>
          <p:nvPr>
            <p:ph idx="3" type="pic"/>
          </p:nvPr>
        </p:nvSpPr>
        <p:spPr>
          <a:xfrm>
            <a:off x="4287393" y="1227502"/>
            <a:ext cx="569400" cy="569400"/>
          </a:xfrm>
          <a:prstGeom prst="ellipse">
            <a:avLst/>
          </a:prstGeom>
          <a:noFill/>
          <a:ln>
            <a:noFill/>
          </a:ln>
        </p:spPr>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with Intro" showMasterSp="0">
  <p:cSld name="Stats with Intro">
    <p:bg>
      <p:bgPr>
        <a:solidFill>
          <a:schemeClr val="dk1"/>
        </a:solidFill>
      </p:bgPr>
    </p:bg>
    <p:spTree>
      <p:nvGrpSpPr>
        <p:cNvPr id="1002" name="Shape 1002"/>
        <p:cNvGrpSpPr/>
        <p:nvPr/>
      </p:nvGrpSpPr>
      <p:grpSpPr>
        <a:xfrm>
          <a:off x="0" y="0"/>
          <a:ext cx="0" cy="0"/>
          <a:chOff x="0" y="0"/>
          <a:chExt cx="0" cy="0"/>
        </a:xfrm>
      </p:grpSpPr>
      <p:sp>
        <p:nvSpPr>
          <p:cNvPr id="1003" name="Google Shape;1003;p100"/>
          <p:cNvSpPr txBox="1"/>
          <p:nvPr/>
        </p:nvSpPr>
        <p:spPr>
          <a:xfrm>
            <a:off x="8564078" y="152401"/>
            <a:ext cx="4371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lang="en-US" sz="1000">
                <a:solidFill>
                  <a:schemeClr val="lt1"/>
                </a:solidFill>
                <a:latin typeface="Roboto"/>
                <a:ea typeface="Roboto"/>
                <a:cs typeface="Roboto"/>
                <a:sym typeface="Roboto"/>
              </a:rPr>
              <a:t>‹#›</a:t>
            </a:fld>
            <a:endParaRPr sz="1800">
              <a:solidFill>
                <a:schemeClr val="lt1"/>
              </a:solidFill>
              <a:latin typeface="Roboto"/>
              <a:ea typeface="Roboto"/>
              <a:cs typeface="Roboto"/>
              <a:sym typeface="Roboto"/>
            </a:endParaRPr>
          </a:p>
        </p:txBody>
      </p:sp>
      <p:sp>
        <p:nvSpPr>
          <p:cNvPr id="1004" name="Google Shape;1004;p100"/>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2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5" name="Google Shape;1005;p100"/>
          <p:cNvSpPr txBox="1"/>
          <p:nvPr>
            <p:ph idx="1" type="body"/>
          </p:nvPr>
        </p:nvSpPr>
        <p:spPr>
          <a:xfrm>
            <a:off x="514350" y="1066800"/>
            <a:ext cx="7338300" cy="914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3200"/>
              <a:buNone/>
              <a:defRPr b="0" sz="3200">
                <a:solidFill>
                  <a:schemeClr val="lt1"/>
                </a:solidFill>
                <a:latin typeface="Roboto Light"/>
                <a:ea typeface="Roboto Light"/>
                <a:cs typeface="Roboto Light"/>
                <a:sym typeface="Roboto Light"/>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6" name="Google Shape;1006;p100"/>
          <p:cNvSpPr txBox="1"/>
          <p:nvPr>
            <p:ph idx="2" type="body"/>
          </p:nvPr>
        </p:nvSpPr>
        <p:spPr>
          <a:xfrm>
            <a:off x="514350" y="2106386"/>
            <a:ext cx="7315200" cy="3805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lt1"/>
              </a:buClr>
              <a:buSzPts val="2000"/>
              <a:buNone/>
              <a:defRPr>
                <a:solidFill>
                  <a:schemeClr val="lt1"/>
                </a:solidFill>
              </a:defRPr>
            </a:lvl1pPr>
            <a:lvl2pPr indent="-342900" lvl="1" marL="914400" algn="l">
              <a:lnSpc>
                <a:spcPct val="100000"/>
              </a:lnSpc>
              <a:spcBef>
                <a:spcPts val="1000"/>
              </a:spcBef>
              <a:spcAft>
                <a:spcPts val="0"/>
              </a:spcAft>
              <a:buClr>
                <a:schemeClr val="lt1"/>
              </a:buClr>
              <a:buSzPts val="1800"/>
              <a:buChar char="•"/>
              <a:defRPr>
                <a:solidFill>
                  <a:schemeClr val="lt1"/>
                </a:solidFill>
              </a:defRPr>
            </a:lvl2pPr>
            <a:lvl3pPr indent="-323850" lvl="2" marL="1371600" algn="l">
              <a:lnSpc>
                <a:spcPct val="100000"/>
              </a:lnSpc>
              <a:spcBef>
                <a:spcPts val="600"/>
              </a:spcBef>
              <a:spcAft>
                <a:spcPts val="0"/>
              </a:spcAft>
              <a:buClr>
                <a:schemeClr val="lt1"/>
              </a:buClr>
              <a:buSzPts val="1500"/>
              <a:buChar char="–"/>
              <a:defRPr>
                <a:solidFill>
                  <a:schemeClr val="lt1"/>
                </a:solidFill>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007" name="Google Shape;1007;p100"/>
          <p:cNvGrpSpPr/>
          <p:nvPr/>
        </p:nvGrpSpPr>
        <p:grpSpPr>
          <a:xfrm>
            <a:off x="0" y="0"/>
            <a:ext cx="9144000" cy="540902"/>
            <a:chOff x="0" y="0"/>
            <a:chExt cx="12192000" cy="540902"/>
          </a:xfrm>
        </p:grpSpPr>
        <p:cxnSp>
          <p:nvCxnSpPr>
            <p:cNvPr id="1008" name="Google Shape;1008;p100"/>
            <p:cNvCxnSpPr/>
            <p:nvPr/>
          </p:nvCxnSpPr>
          <p:spPr>
            <a:xfrm>
              <a:off x="0" y="540902"/>
              <a:ext cx="12192000" cy="0"/>
            </a:xfrm>
            <a:prstGeom prst="straightConnector1">
              <a:avLst/>
            </a:prstGeom>
            <a:noFill/>
            <a:ln cap="flat" cmpd="sng" w="9525">
              <a:solidFill>
                <a:srgbClr val="867970"/>
              </a:solidFill>
              <a:prstDash val="solid"/>
              <a:miter lim="800000"/>
              <a:headEnd len="sm" w="sm" type="none"/>
              <a:tailEnd len="sm" w="sm" type="none"/>
            </a:ln>
          </p:spPr>
        </p:cxnSp>
        <p:cxnSp>
          <p:nvCxnSpPr>
            <p:cNvPr id="1009" name="Google Shape;1009;p100"/>
            <p:cNvCxnSpPr/>
            <p:nvPr/>
          </p:nvCxnSpPr>
          <p:spPr>
            <a:xfrm>
              <a:off x="11487491" y="0"/>
              <a:ext cx="0" cy="540900"/>
            </a:xfrm>
            <a:prstGeom prst="straightConnector1">
              <a:avLst/>
            </a:prstGeom>
            <a:noFill/>
            <a:ln cap="flat" cmpd="sng" w="9525">
              <a:solidFill>
                <a:srgbClr val="867970"/>
              </a:solidFill>
              <a:prstDash val="solid"/>
              <a:miter lim="800000"/>
              <a:headEnd len="sm" w="sm" type="none"/>
              <a:tailEnd len="sm" w="sm" type="none"/>
            </a:ln>
          </p:spPr>
        </p:cxnSp>
      </p:grpSp>
      <p:pic>
        <p:nvPicPr>
          <p:cNvPr id="1010" name="Google Shape;1010;p100"/>
          <p:cNvPicPr preferRelativeResize="0"/>
          <p:nvPr/>
        </p:nvPicPr>
        <p:blipFill rotWithShape="1">
          <a:blip r:embed="rId2">
            <a:alphaModFix/>
          </a:blip>
          <a:srcRect b="0" l="0" r="0" t="0"/>
          <a:stretch/>
        </p:blipFill>
        <p:spPr>
          <a:xfrm>
            <a:off x="7676536" y="169614"/>
            <a:ext cx="716220" cy="150531"/>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3 Members">
  <p:cSld name="Team 3 Members">
    <p:spTree>
      <p:nvGrpSpPr>
        <p:cNvPr id="1011" name="Shape 1011"/>
        <p:cNvGrpSpPr/>
        <p:nvPr/>
      </p:nvGrpSpPr>
      <p:grpSpPr>
        <a:xfrm>
          <a:off x="0" y="0"/>
          <a:ext cx="0" cy="0"/>
          <a:chOff x="0" y="0"/>
          <a:chExt cx="0" cy="0"/>
        </a:xfrm>
      </p:grpSpPr>
      <p:sp>
        <p:nvSpPr>
          <p:cNvPr id="1012" name="Google Shape;1012;p101"/>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3" name="Google Shape;1013;p101"/>
          <p:cNvSpPr txBox="1"/>
          <p:nvPr>
            <p:ph idx="1" type="body"/>
          </p:nvPr>
        </p:nvSpPr>
        <p:spPr>
          <a:xfrm>
            <a:off x="794551" y="4191078"/>
            <a:ext cx="2000700" cy="892500"/>
          </a:xfrm>
          <a:prstGeom prst="rect">
            <a:avLst/>
          </a:prstGeom>
          <a:noFill/>
          <a:ln>
            <a:noFill/>
          </a:ln>
        </p:spPr>
        <p:txBody>
          <a:bodyPr anchorCtr="0" anchor="t" bIns="0" lIns="0" spcFirstLastPara="1" rIns="0" wrap="square" tIns="0">
            <a:spAutoFit/>
          </a:bodyPr>
          <a:lstStyle>
            <a:lvl1pPr indent="-228600" lvl="0" marL="457200" algn="ctr">
              <a:lnSpc>
                <a:spcPct val="100000"/>
              </a:lnSpc>
              <a:spcBef>
                <a:spcPts val="0"/>
              </a:spcBef>
              <a:spcAft>
                <a:spcPts val="0"/>
              </a:spcAft>
              <a:buClr>
                <a:srgbClr val="EB702D"/>
              </a:buClr>
              <a:buSzPts val="2000"/>
              <a:buNone/>
              <a:defRPr b="1" sz="2000">
                <a:solidFill>
                  <a:srgbClr val="EB702D"/>
                </a:solidFill>
                <a:latin typeface="Roboto"/>
                <a:ea typeface="Roboto"/>
                <a:cs typeface="Roboto"/>
                <a:sym typeface="Roboto"/>
              </a:defRPr>
            </a:lvl1pPr>
            <a:lvl2pPr indent="-228600" lvl="1" marL="914400" algn="ctr">
              <a:lnSpc>
                <a:spcPct val="100000"/>
              </a:lnSpc>
              <a:spcBef>
                <a:spcPts val="0"/>
              </a:spcBef>
              <a:spcAft>
                <a:spcPts val="0"/>
              </a:spcAft>
              <a:buClr>
                <a:schemeClr val="dk1"/>
              </a:buClr>
              <a:buSzPts val="1600"/>
              <a:buFont typeface="Arial"/>
              <a:buNone/>
              <a:defRPr b="1" sz="1600">
                <a:solidFill>
                  <a:schemeClr val="dk1"/>
                </a:solidFill>
                <a:latin typeface="Roboto"/>
                <a:ea typeface="Roboto"/>
                <a:cs typeface="Roboto"/>
                <a:sym typeface="Roboto"/>
              </a:defRPr>
            </a:lvl2pPr>
            <a:lvl3pPr indent="-228600" lvl="2" marL="1371600" algn="ctr">
              <a:lnSpc>
                <a:spcPct val="100000"/>
              </a:lnSpc>
              <a:spcBef>
                <a:spcPts val="0"/>
              </a:spcBef>
              <a:spcAft>
                <a:spcPts val="0"/>
              </a:spcAft>
              <a:buClr>
                <a:schemeClr val="dk1"/>
              </a:buClr>
              <a:buSzPts val="1600"/>
              <a:buFont typeface="Arial"/>
              <a:buNone/>
              <a:defRPr sz="1600">
                <a:solidFill>
                  <a:schemeClr val="dk1"/>
                </a:solidFill>
                <a:latin typeface="Roboto"/>
                <a:ea typeface="Roboto"/>
                <a:cs typeface="Roboto"/>
                <a:sym typeface="Roboto"/>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4" name="Google Shape;1014;p101"/>
          <p:cNvSpPr txBox="1"/>
          <p:nvPr>
            <p:ph idx="2" type="body"/>
          </p:nvPr>
        </p:nvSpPr>
        <p:spPr>
          <a:xfrm>
            <a:off x="3571650" y="4191078"/>
            <a:ext cx="2000700" cy="892500"/>
          </a:xfrm>
          <a:prstGeom prst="rect">
            <a:avLst/>
          </a:prstGeom>
          <a:noFill/>
          <a:ln>
            <a:noFill/>
          </a:ln>
        </p:spPr>
        <p:txBody>
          <a:bodyPr anchorCtr="0" anchor="t" bIns="0" lIns="0" spcFirstLastPara="1" rIns="0" wrap="square" tIns="0">
            <a:spAutoFit/>
          </a:bodyPr>
          <a:lstStyle>
            <a:lvl1pPr indent="-228600" lvl="0" marL="457200" algn="ctr">
              <a:lnSpc>
                <a:spcPct val="100000"/>
              </a:lnSpc>
              <a:spcBef>
                <a:spcPts val="0"/>
              </a:spcBef>
              <a:spcAft>
                <a:spcPts val="0"/>
              </a:spcAft>
              <a:buClr>
                <a:srgbClr val="EB702D"/>
              </a:buClr>
              <a:buSzPts val="2000"/>
              <a:buNone/>
              <a:defRPr b="1" sz="2000">
                <a:solidFill>
                  <a:srgbClr val="EB702D"/>
                </a:solidFill>
                <a:latin typeface="Roboto"/>
                <a:ea typeface="Roboto"/>
                <a:cs typeface="Roboto"/>
                <a:sym typeface="Roboto"/>
              </a:defRPr>
            </a:lvl1pPr>
            <a:lvl2pPr indent="-228600" lvl="1" marL="914400" algn="ctr">
              <a:lnSpc>
                <a:spcPct val="100000"/>
              </a:lnSpc>
              <a:spcBef>
                <a:spcPts val="0"/>
              </a:spcBef>
              <a:spcAft>
                <a:spcPts val="0"/>
              </a:spcAft>
              <a:buClr>
                <a:schemeClr val="dk1"/>
              </a:buClr>
              <a:buSzPts val="1600"/>
              <a:buFont typeface="Arial"/>
              <a:buNone/>
              <a:defRPr b="1" sz="1600">
                <a:solidFill>
                  <a:schemeClr val="dk1"/>
                </a:solidFill>
                <a:latin typeface="Roboto"/>
                <a:ea typeface="Roboto"/>
                <a:cs typeface="Roboto"/>
                <a:sym typeface="Roboto"/>
              </a:defRPr>
            </a:lvl2pPr>
            <a:lvl3pPr indent="-228600" lvl="2" marL="1371600" algn="ctr">
              <a:lnSpc>
                <a:spcPct val="100000"/>
              </a:lnSpc>
              <a:spcBef>
                <a:spcPts val="0"/>
              </a:spcBef>
              <a:spcAft>
                <a:spcPts val="0"/>
              </a:spcAft>
              <a:buClr>
                <a:schemeClr val="dk1"/>
              </a:buClr>
              <a:buSzPts val="1600"/>
              <a:buFont typeface="Arial"/>
              <a:buNone/>
              <a:defRPr sz="1600">
                <a:solidFill>
                  <a:schemeClr val="dk1"/>
                </a:solidFill>
                <a:latin typeface="Roboto"/>
                <a:ea typeface="Roboto"/>
                <a:cs typeface="Roboto"/>
                <a:sym typeface="Roboto"/>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5" name="Google Shape;1015;p101"/>
          <p:cNvSpPr txBox="1"/>
          <p:nvPr>
            <p:ph idx="3" type="body"/>
          </p:nvPr>
        </p:nvSpPr>
        <p:spPr>
          <a:xfrm>
            <a:off x="6346882" y="4191078"/>
            <a:ext cx="2000700" cy="892500"/>
          </a:xfrm>
          <a:prstGeom prst="rect">
            <a:avLst/>
          </a:prstGeom>
          <a:noFill/>
          <a:ln>
            <a:noFill/>
          </a:ln>
        </p:spPr>
        <p:txBody>
          <a:bodyPr anchorCtr="0" anchor="t" bIns="0" lIns="0" spcFirstLastPara="1" rIns="0" wrap="square" tIns="0">
            <a:spAutoFit/>
          </a:bodyPr>
          <a:lstStyle>
            <a:lvl1pPr indent="-228600" lvl="0" marL="457200" algn="ctr">
              <a:lnSpc>
                <a:spcPct val="100000"/>
              </a:lnSpc>
              <a:spcBef>
                <a:spcPts val="0"/>
              </a:spcBef>
              <a:spcAft>
                <a:spcPts val="0"/>
              </a:spcAft>
              <a:buClr>
                <a:srgbClr val="EB702D"/>
              </a:buClr>
              <a:buSzPts val="2000"/>
              <a:buNone/>
              <a:defRPr b="1" sz="2000">
                <a:solidFill>
                  <a:srgbClr val="EB702D"/>
                </a:solidFill>
                <a:latin typeface="Roboto"/>
                <a:ea typeface="Roboto"/>
                <a:cs typeface="Roboto"/>
                <a:sym typeface="Roboto"/>
              </a:defRPr>
            </a:lvl1pPr>
            <a:lvl2pPr indent="-228600" lvl="1" marL="914400" algn="ctr">
              <a:lnSpc>
                <a:spcPct val="100000"/>
              </a:lnSpc>
              <a:spcBef>
                <a:spcPts val="0"/>
              </a:spcBef>
              <a:spcAft>
                <a:spcPts val="0"/>
              </a:spcAft>
              <a:buClr>
                <a:schemeClr val="dk1"/>
              </a:buClr>
              <a:buSzPts val="1600"/>
              <a:buFont typeface="Arial"/>
              <a:buNone/>
              <a:defRPr b="1" sz="1600">
                <a:solidFill>
                  <a:schemeClr val="dk1"/>
                </a:solidFill>
                <a:latin typeface="Roboto"/>
                <a:ea typeface="Roboto"/>
                <a:cs typeface="Roboto"/>
                <a:sym typeface="Roboto"/>
              </a:defRPr>
            </a:lvl2pPr>
            <a:lvl3pPr indent="-228600" lvl="2" marL="1371600" algn="ctr">
              <a:lnSpc>
                <a:spcPct val="100000"/>
              </a:lnSpc>
              <a:spcBef>
                <a:spcPts val="0"/>
              </a:spcBef>
              <a:spcAft>
                <a:spcPts val="0"/>
              </a:spcAft>
              <a:buClr>
                <a:schemeClr val="dk1"/>
              </a:buClr>
              <a:buSzPts val="1600"/>
              <a:buFont typeface="Arial"/>
              <a:buNone/>
              <a:defRPr sz="1600">
                <a:solidFill>
                  <a:schemeClr val="dk1"/>
                </a:solidFill>
                <a:latin typeface="Roboto"/>
                <a:ea typeface="Roboto"/>
                <a:cs typeface="Roboto"/>
                <a:sym typeface="Roboto"/>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6" name="Google Shape;1016;p101"/>
          <p:cNvSpPr/>
          <p:nvPr>
            <p:ph idx="4" type="pic"/>
          </p:nvPr>
        </p:nvSpPr>
        <p:spPr>
          <a:xfrm>
            <a:off x="1076204" y="1804530"/>
            <a:ext cx="1479600" cy="1479600"/>
          </a:xfrm>
          <a:prstGeom prst="ellipse">
            <a:avLst/>
          </a:prstGeom>
          <a:noFill/>
          <a:ln>
            <a:noFill/>
          </a:ln>
        </p:spPr>
      </p:sp>
      <p:sp>
        <p:nvSpPr>
          <p:cNvPr id="1017" name="Google Shape;1017;p101"/>
          <p:cNvSpPr/>
          <p:nvPr>
            <p:ph idx="5" type="pic"/>
          </p:nvPr>
        </p:nvSpPr>
        <p:spPr>
          <a:xfrm>
            <a:off x="3852681" y="1804530"/>
            <a:ext cx="1479600" cy="1479600"/>
          </a:xfrm>
          <a:prstGeom prst="ellipse">
            <a:avLst/>
          </a:prstGeom>
          <a:noFill/>
          <a:ln>
            <a:noFill/>
          </a:ln>
        </p:spPr>
      </p:sp>
      <p:sp>
        <p:nvSpPr>
          <p:cNvPr id="1018" name="Google Shape;1018;p101"/>
          <p:cNvSpPr/>
          <p:nvPr>
            <p:ph idx="6" type="pic"/>
          </p:nvPr>
        </p:nvSpPr>
        <p:spPr>
          <a:xfrm>
            <a:off x="6629159" y="1804530"/>
            <a:ext cx="1479600" cy="1479600"/>
          </a:xfrm>
          <a:prstGeom prst="ellipse">
            <a:avLst/>
          </a:prstGeom>
          <a:noFill/>
          <a:ln>
            <a:noFill/>
          </a:ln>
        </p:spPr>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4 Members">
  <p:cSld name="Team 4 Members">
    <p:spTree>
      <p:nvGrpSpPr>
        <p:cNvPr id="1019" name="Shape 1019"/>
        <p:cNvGrpSpPr/>
        <p:nvPr/>
      </p:nvGrpSpPr>
      <p:grpSpPr>
        <a:xfrm>
          <a:off x="0" y="0"/>
          <a:ext cx="0" cy="0"/>
          <a:chOff x="0" y="0"/>
          <a:chExt cx="0" cy="0"/>
        </a:xfrm>
      </p:grpSpPr>
      <p:sp>
        <p:nvSpPr>
          <p:cNvPr id="1020" name="Google Shape;1020;p102"/>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1" name="Google Shape;1021;p102"/>
          <p:cNvSpPr txBox="1"/>
          <p:nvPr>
            <p:ph idx="1" type="body"/>
          </p:nvPr>
        </p:nvSpPr>
        <p:spPr>
          <a:xfrm>
            <a:off x="1945548" y="1156737"/>
            <a:ext cx="2400300" cy="1699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Roboto"/>
              <a:buNone/>
              <a:defRPr b="1" sz="1800">
                <a:latin typeface="Roboto"/>
                <a:ea typeface="Roboto"/>
                <a:cs typeface="Roboto"/>
                <a:sym typeface="Roboto"/>
              </a:defRPr>
            </a:lvl1pPr>
            <a:lvl2pPr indent="-228600" lvl="1" marL="914400" algn="l">
              <a:lnSpc>
                <a:spcPct val="100000"/>
              </a:lnSpc>
              <a:spcBef>
                <a:spcPts val="0"/>
              </a:spcBef>
              <a:spcAft>
                <a:spcPts val="0"/>
              </a:spcAft>
              <a:buClr>
                <a:schemeClr val="dk1"/>
              </a:buClr>
              <a:buSzPts val="1400"/>
              <a:buFont typeface="Roboto"/>
              <a:buNone/>
              <a:defRPr b="1" sz="1400">
                <a:solidFill>
                  <a:schemeClr val="dk1"/>
                </a:solidFill>
                <a:latin typeface="Roboto"/>
                <a:ea typeface="Roboto"/>
                <a:cs typeface="Roboto"/>
                <a:sym typeface="Roboto"/>
              </a:defRPr>
            </a:lvl2pPr>
            <a:lvl3pPr indent="-228600" lvl="2" marL="1371600" algn="l">
              <a:lnSpc>
                <a:spcPct val="100000"/>
              </a:lnSpc>
              <a:spcBef>
                <a:spcPts val="1600"/>
              </a:spcBef>
              <a:spcAft>
                <a:spcPts val="0"/>
              </a:spcAft>
              <a:buClr>
                <a:schemeClr val="dk2"/>
              </a:buClr>
              <a:buSzPts val="1600"/>
              <a:buFont typeface="Roboto"/>
              <a:buNone/>
              <a:defRPr b="1" sz="1600">
                <a:solidFill>
                  <a:schemeClr val="dk2"/>
                </a:solidFill>
                <a:latin typeface="Roboto"/>
                <a:ea typeface="Roboto"/>
                <a:cs typeface="Roboto"/>
                <a:sym typeface="Roboto"/>
              </a:defRPr>
            </a:lvl3pPr>
            <a:lvl4pPr indent="-228600" lvl="3" marL="1828800" algn="l">
              <a:lnSpc>
                <a:spcPct val="100000"/>
              </a:lnSpc>
              <a:spcBef>
                <a:spcPts val="300"/>
              </a:spcBef>
              <a:spcAft>
                <a:spcPts val="0"/>
              </a:spcAft>
              <a:buClr>
                <a:srgbClr val="867970"/>
              </a:buClr>
              <a:buSzPts val="1600"/>
              <a:buFont typeface="Roboto"/>
              <a:buNone/>
              <a:defRPr b="0" sz="1600">
                <a:solidFill>
                  <a:srgbClr val="867970"/>
                </a:solidFill>
                <a:latin typeface="Roboto"/>
                <a:ea typeface="Roboto"/>
                <a:cs typeface="Roboto"/>
                <a:sym typeface="Roboto"/>
              </a:defRPr>
            </a:lvl4pPr>
            <a:lvl5pPr indent="-228600" lvl="4" marL="2286000" marR="0" algn="l">
              <a:lnSpc>
                <a:spcPct val="100000"/>
              </a:lnSpc>
              <a:spcBef>
                <a:spcPts val="600"/>
              </a:spcBef>
              <a:spcAft>
                <a:spcPts val="0"/>
              </a:spcAft>
              <a:buClr>
                <a:srgbClr val="867970"/>
              </a:buClr>
              <a:buSzPts val="1400"/>
              <a:buFont typeface="Roboto"/>
              <a:buNone/>
              <a:defRPr b="1" i="1" sz="1400">
                <a:solidFill>
                  <a:srgbClr val="867970"/>
                </a:solidFill>
                <a:latin typeface="Roboto"/>
                <a:ea typeface="Roboto"/>
                <a:cs typeface="Roboto"/>
                <a:sym typeface="Roboto"/>
              </a:defRPr>
            </a:lvl5pPr>
            <a:lvl6pPr indent="-228600" lvl="5" marL="2743200" algn="l">
              <a:lnSpc>
                <a:spcPct val="90000"/>
              </a:lnSpc>
              <a:spcBef>
                <a:spcPts val="500"/>
              </a:spcBef>
              <a:spcAft>
                <a:spcPts val="0"/>
              </a:spcAft>
              <a:buClr>
                <a:srgbClr val="867970"/>
              </a:buClr>
              <a:buSzPts val="1400"/>
              <a:buNone/>
              <a:defRPr b="0" sz="1400">
                <a:solidFill>
                  <a:srgbClr val="867970"/>
                </a:solidFill>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2" name="Google Shape;1022;p102"/>
          <p:cNvSpPr txBox="1"/>
          <p:nvPr>
            <p:ph idx="2" type="body"/>
          </p:nvPr>
        </p:nvSpPr>
        <p:spPr>
          <a:xfrm>
            <a:off x="1945548" y="3901434"/>
            <a:ext cx="2400300" cy="1699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Roboto"/>
              <a:buNone/>
              <a:defRPr b="1" sz="1800">
                <a:latin typeface="Roboto"/>
                <a:ea typeface="Roboto"/>
                <a:cs typeface="Roboto"/>
                <a:sym typeface="Roboto"/>
              </a:defRPr>
            </a:lvl1pPr>
            <a:lvl2pPr indent="-228600" lvl="1" marL="914400" algn="l">
              <a:lnSpc>
                <a:spcPct val="100000"/>
              </a:lnSpc>
              <a:spcBef>
                <a:spcPts val="0"/>
              </a:spcBef>
              <a:spcAft>
                <a:spcPts val="0"/>
              </a:spcAft>
              <a:buClr>
                <a:schemeClr val="dk1"/>
              </a:buClr>
              <a:buSzPts val="1400"/>
              <a:buFont typeface="Roboto"/>
              <a:buNone/>
              <a:defRPr b="1" sz="1400">
                <a:solidFill>
                  <a:schemeClr val="dk1"/>
                </a:solidFill>
                <a:latin typeface="Roboto"/>
                <a:ea typeface="Roboto"/>
                <a:cs typeface="Roboto"/>
                <a:sym typeface="Roboto"/>
              </a:defRPr>
            </a:lvl2pPr>
            <a:lvl3pPr indent="-228600" lvl="2" marL="1371600" algn="l">
              <a:lnSpc>
                <a:spcPct val="100000"/>
              </a:lnSpc>
              <a:spcBef>
                <a:spcPts val="1600"/>
              </a:spcBef>
              <a:spcAft>
                <a:spcPts val="0"/>
              </a:spcAft>
              <a:buClr>
                <a:schemeClr val="dk2"/>
              </a:buClr>
              <a:buSzPts val="1600"/>
              <a:buFont typeface="Roboto"/>
              <a:buNone/>
              <a:defRPr b="1" sz="1600">
                <a:solidFill>
                  <a:schemeClr val="dk2"/>
                </a:solidFill>
                <a:latin typeface="Roboto"/>
                <a:ea typeface="Roboto"/>
                <a:cs typeface="Roboto"/>
                <a:sym typeface="Roboto"/>
              </a:defRPr>
            </a:lvl3pPr>
            <a:lvl4pPr indent="-228600" lvl="3" marL="1828800" algn="l">
              <a:lnSpc>
                <a:spcPct val="100000"/>
              </a:lnSpc>
              <a:spcBef>
                <a:spcPts val="300"/>
              </a:spcBef>
              <a:spcAft>
                <a:spcPts val="0"/>
              </a:spcAft>
              <a:buClr>
                <a:srgbClr val="867970"/>
              </a:buClr>
              <a:buSzPts val="1600"/>
              <a:buFont typeface="Roboto"/>
              <a:buNone/>
              <a:defRPr b="0" sz="1600">
                <a:solidFill>
                  <a:srgbClr val="867970"/>
                </a:solidFill>
                <a:latin typeface="Roboto"/>
                <a:ea typeface="Roboto"/>
                <a:cs typeface="Roboto"/>
                <a:sym typeface="Roboto"/>
              </a:defRPr>
            </a:lvl4pPr>
            <a:lvl5pPr indent="-228600" lvl="4" marL="2286000" marR="0" algn="l">
              <a:lnSpc>
                <a:spcPct val="100000"/>
              </a:lnSpc>
              <a:spcBef>
                <a:spcPts val="600"/>
              </a:spcBef>
              <a:spcAft>
                <a:spcPts val="0"/>
              </a:spcAft>
              <a:buClr>
                <a:srgbClr val="867970"/>
              </a:buClr>
              <a:buSzPts val="1400"/>
              <a:buFont typeface="Roboto"/>
              <a:buNone/>
              <a:defRPr b="1" i="1" sz="1400">
                <a:solidFill>
                  <a:srgbClr val="867970"/>
                </a:solidFill>
                <a:latin typeface="Roboto"/>
                <a:ea typeface="Roboto"/>
                <a:cs typeface="Roboto"/>
                <a:sym typeface="Roboto"/>
              </a:defRPr>
            </a:lvl5pPr>
            <a:lvl6pPr indent="-228600" lvl="5" marL="2743200" algn="l">
              <a:lnSpc>
                <a:spcPct val="90000"/>
              </a:lnSpc>
              <a:spcBef>
                <a:spcPts val="500"/>
              </a:spcBef>
              <a:spcAft>
                <a:spcPts val="0"/>
              </a:spcAft>
              <a:buClr>
                <a:srgbClr val="867970"/>
              </a:buClr>
              <a:buSzPts val="1400"/>
              <a:buNone/>
              <a:defRPr b="0" sz="1400">
                <a:solidFill>
                  <a:srgbClr val="867970"/>
                </a:solidFill>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3" name="Google Shape;1023;p102"/>
          <p:cNvSpPr txBox="1"/>
          <p:nvPr>
            <p:ph idx="3" type="body"/>
          </p:nvPr>
        </p:nvSpPr>
        <p:spPr>
          <a:xfrm>
            <a:off x="6213872" y="1167623"/>
            <a:ext cx="2400300" cy="1699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Roboto"/>
              <a:buNone/>
              <a:defRPr b="1" sz="1800">
                <a:latin typeface="Roboto"/>
                <a:ea typeface="Roboto"/>
                <a:cs typeface="Roboto"/>
                <a:sym typeface="Roboto"/>
              </a:defRPr>
            </a:lvl1pPr>
            <a:lvl2pPr indent="-228600" lvl="1" marL="914400" algn="l">
              <a:lnSpc>
                <a:spcPct val="100000"/>
              </a:lnSpc>
              <a:spcBef>
                <a:spcPts val="0"/>
              </a:spcBef>
              <a:spcAft>
                <a:spcPts val="0"/>
              </a:spcAft>
              <a:buClr>
                <a:schemeClr val="dk1"/>
              </a:buClr>
              <a:buSzPts val="1400"/>
              <a:buFont typeface="Roboto"/>
              <a:buNone/>
              <a:defRPr b="1" sz="1400">
                <a:solidFill>
                  <a:schemeClr val="dk1"/>
                </a:solidFill>
                <a:latin typeface="Roboto"/>
                <a:ea typeface="Roboto"/>
                <a:cs typeface="Roboto"/>
                <a:sym typeface="Roboto"/>
              </a:defRPr>
            </a:lvl2pPr>
            <a:lvl3pPr indent="-228600" lvl="2" marL="1371600" algn="l">
              <a:lnSpc>
                <a:spcPct val="100000"/>
              </a:lnSpc>
              <a:spcBef>
                <a:spcPts val="1600"/>
              </a:spcBef>
              <a:spcAft>
                <a:spcPts val="0"/>
              </a:spcAft>
              <a:buClr>
                <a:schemeClr val="dk2"/>
              </a:buClr>
              <a:buSzPts val="1600"/>
              <a:buFont typeface="Roboto"/>
              <a:buNone/>
              <a:defRPr b="1" sz="1600">
                <a:solidFill>
                  <a:schemeClr val="dk2"/>
                </a:solidFill>
                <a:latin typeface="Roboto"/>
                <a:ea typeface="Roboto"/>
                <a:cs typeface="Roboto"/>
                <a:sym typeface="Roboto"/>
              </a:defRPr>
            </a:lvl3pPr>
            <a:lvl4pPr indent="-228600" lvl="3" marL="1828800" algn="l">
              <a:lnSpc>
                <a:spcPct val="100000"/>
              </a:lnSpc>
              <a:spcBef>
                <a:spcPts val="300"/>
              </a:spcBef>
              <a:spcAft>
                <a:spcPts val="0"/>
              </a:spcAft>
              <a:buClr>
                <a:srgbClr val="867970"/>
              </a:buClr>
              <a:buSzPts val="1600"/>
              <a:buFont typeface="Roboto"/>
              <a:buNone/>
              <a:defRPr b="0" sz="1600">
                <a:solidFill>
                  <a:srgbClr val="867970"/>
                </a:solidFill>
                <a:latin typeface="Roboto"/>
                <a:ea typeface="Roboto"/>
                <a:cs typeface="Roboto"/>
                <a:sym typeface="Roboto"/>
              </a:defRPr>
            </a:lvl4pPr>
            <a:lvl5pPr indent="-228600" lvl="4" marL="2286000" marR="0" algn="l">
              <a:lnSpc>
                <a:spcPct val="100000"/>
              </a:lnSpc>
              <a:spcBef>
                <a:spcPts val="600"/>
              </a:spcBef>
              <a:spcAft>
                <a:spcPts val="0"/>
              </a:spcAft>
              <a:buClr>
                <a:srgbClr val="867970"/>
              </a:buClr>
              <a:buSzPts val="1400"/>
              <a:buFont typeface="Roboto"/>
              <a:buNone/>
              <a:defRPr b="1" i="1" sz="1400">
                <a:solidFill>
                  <a:srgbClr val="867970"/>
                </a:solidFill>
                <a:latin typeface="Roboto"/>
                <a:ea typeface="Roboto"/>
                <a:cs typeface="Roboto"/>
                <a:sym typeface="Roboto"/>
              </a:defRPr>
            </a:lvl5pPr>
            <a:lvl6pPr indent="-228600" lvl="5" marL="2743200" algn="l">
              <a:lnSpc>
                <a:spcPct val="90000"/>
              </a:lnSpc>
              <a:spcBef>
                <a:spcPts val="500"/>
              </a:spcBef>
              <a:spcAft>
                <a:spcPts val="0"/>
              </a:spcAft>
              <a:buClr>
                <a:srgbClr val="867970"/>
              </a:buClr>
              <a:buSzPts val="1400"/>
              <a:buNone/>
              <a:defRPr b="0" sz="1400">
                <a:solidFill>
                  <a:srgbClr val="867970"/>
                </a:solidFill>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4" name="Google Shape;1024;p102"/>
          <p:cNvSpPr txBox="1"/>
          <p:nvPr>
            <p:ph idx="4" type="body"/>
          </p:nvPr>
        </p:nvSpPr>
        <p:spPr>
          <a:xfrm>
            <a:off x="6213872" y="3901434"/>
            <a:ext cx="2400300" cy="1699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800"/>
              <a:buFont typeface="Roboto"/>
              <a:buNone/>
              <a:defRPr b="1" sz="1800">
                <a:latin typeface="Roboto"/>
                <a:ea typeface="Roboto"/>
                <a:cs typeface="Roboto"/>
                <a:sym typeface="Roboto"/>
              </a:defRPr>
            </a:lvl1pPr>
            <a:lvl2pPr indent="-228600" lvl="1" marL="914400" algn="l">
              <a:lnSpc>
                <a:spcPct val="100000"/>
              </a:lnSpc>
              <a:spcBef>
                <a:spcPts val="0"/>
              </a:spcBef>
              <a:spcAft>
                <a:spcPts val="0"/>
              </a:spcAft>
              <a:buClr>
                <a:schemeClr val="dk1"/>
              </a:buClr>
              <a:buSzPts val="1400"/>
              <a:buFont typeface="Roboto"/>
              <a:buNone/>
              <a:defRPr b="1" sz="1400">
                <a:solidFill>
                  <a:schemeClr val="dk1"/>
                </a:solidFill>
                <a:latin typeface="Roboto"/>
                <a:ea typeface="Roboto"/>
                <a:cs typeface="Roboto"/>
                <a:sym typeface="Roboto"/>
              </a:defRPr>
            </a:lvl2pPr>
            <a:lvl3pPr indent="-228600" lvl="2" marL="1371600" algn="l">
              <a:lnSpc>
                <a:spcPct val="100000"/>
              </a:lnSpc>
              <a:spcBef>
                <a:spcPts val="1600"/>
              </a:spcBef>
              <a:spcAft>
                <a:spcPts val="0"/>
              </a:spcAft>
              <a:buClr>
                <a:schemeClr val="dk2"/>
              </a:buClr>
              <a:buSzPts val="1600"/>
              <a:buFont typeface="Roboto"/>
              <a:buNone/>
              <a:defRPr b="1" sz="1600">
                <a:solidFill>
                  <a:schemeClr val="dk2"/>
                </a:solidFill>
                <a:latin typeface="Roboto"/>
                <a:ea typeface="Roboto"/>
                <a:cs typeface="Roboto"/>
                <a:sym typeface="Roboto"/>
              </a:defRPr>
            </a:lvl3pPr>
            <a:lvl4pPr indent="-228600" lvl="3" marL="1828800" algn="l">
              <a:lnSpc>
                <a:spcPct val="100000"/>
              </a:lnSpc>
              <a:spcBef>
                <a:spcPts val="300"/>
              </a:spcBef>
              <a:spcAft>
                <a:spcPts val="0"/>
              </a:spcAft>
              <a:buClr>
                <a:srgbClr val="867970"/>
              </a:buClr>
              <a:buSzPts val="1600"/>
              <a:buFont typeface="Roboto"/>
              <a:buNone/>
              <a:defRPr b="0" sz="1600">
                <a:solidFill>
                  <a:srgbClr val="867970"/>
                </a:solidFill>
                <a:latin typeface="Roboto"/>
                <a:ea typeface="Roboto"/>
                <a:cs typeface="Roboto"/>
                <a:sym typeface="Roboto"/>
              </a:defRPr>
            </a:lvl4pPr>
            <a:lvl5pPr indent="-228600" lvl="4" marL="2286000" marR="0" algn="l">
              <a:lnSpc>
                <a:spcPct val="100000"/>
              </a:lnSpc>
              <a:spcBef>
                <a:spcPts val="600"/>
              </a:spcBef>
              <a:spcAft>
                <a:spcPts val="0"/>
              </a:spcAft>
              <a:buClr>
                <a:srgbClr val="867970"/>
              </a:buClr>
              <a:buSzPts val="1400"/>
              <a:buFont typeface="Roboto"/>
              <a:buNone/>
              <a:defRPr b="1" i="1" sz="1400">
                <a:solidFill>
                  <a:srgbClr val="867970"/>
                </a:solidFill>
                <a:latin typeface="Roboto"/>
                <a:ea typeface="Roboto"/>
                <a:cs typeface="Roboto"/>
                <a:sym typeface="Roboto"/>
              </a:defRPr>
            </a:lvl5pPr>
            <a:lvl6pPr indent="-228600" lvl="5" marL="2743200" algn="l">
              <a:lnSpc>
                <a:spcPct val="90000"/>
              </a:lnSpc>
              <a:spcBef>
                <a:spcPts val="500"/>
              </a:spcBef>
              <a:spcAft>
                <a:spcPts val="0"/>
              </a:spcAft>
              <a:buClr>
                <a:srgbClr val="867970"/>
              </a:buClr>
              <a:buSzPts val="1400"/>
              <a:buNone/>
              <a:defRPr b="0" sz="1400">
                <a:solidFill>
                  <a:srgbClr val="867970"/>
                </a:solidFill>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5" name="Google Shape;1025;p102"/>
          <p:cNvSpPr/>
          <p:nvPr>
            <p:ph idx="5" type="pic"/>
          </p:nvPr>
        </p:nvSpPr>
        <p:spPr>
          <a:xfrm>
            <a:off x="505371" y="1141553"/>
            <a:ext cx="1310700" cy="1310700"/>
          </a:xfrm>
          <a:prstGeom prst="ellipse">
            <a:avLst/>
          </a:prstGeom>
          <a:noFill/>
          <a:ln>
            <a:noFill/>
          </a:ln>
        </p:spPr>
      </p:sp>
      <p:sp>
        <p:nvSpPr>
          <p:cNvPr id="1026" name="Google Shape;1026;p102"/>
          <p:cNvSpPr/>
          <p:nvPr>
            <p:ph idx="6" type="pic"/>
          </p:nvPr>
        </p:nvSpPr>
        <p:spPr>
          <a:xfrm>
            <a:off x="505371" y="3874230"/>
            <a:ext cx="1310700" cy="1310700"/>
          </a:xfrm>
          <a:prstGeom prst="ellipse">
            <a:avLst/>
          </a:prstGeom>
          <a:noFill/>
          <a:ln>
            <a:noFill/>
          </a:ln>
        </p:spPr>
      </p:sp>
      <p:sp>
        <p:nvSpPr>
          <p:cNvPr id="1027" name="Google Shape;1027;p102"/>
          <p:cNvSpPr/>
          <p:nvPr>
            <p:ph idx="7" type="pic"/>
          </p:nvPr>
        </p:nvSpPr>
        <p:spPr>
          <a:xfrm>
            <a:off x="4773697" y="1141553"/>
            <a:ext cx="1310700" cy="1310700"/>
          </a:xfrm>
          <a:prstGeom prst="ellipse">
            <a:avLst/>
          </a:prstGeom>
          <a:noFill/>
          <a:ln>
            <a:noFill/>
          </a:ln>
        </p:spPr>
      </p:sp>
      <p:sp>
        <p:nvSpPr>
          <p:cNvPr id="1028" name="Google Shape;1028;p102"/>
          <p:cNvSpPr/>
          <p:nvPr>
            <p:ph idx="8" type="pic"/>
          </p:nvPr>
        </p:nvSpPr>
        <p:spPr>
          <a:xfrm>
            <a:off x="4773697" y="3874230"/>
            <a:ext cx="1310700" cy="1310700"/>
          </a:xfrm>
          <a:prstGeom prst="ellipse">
            <a:avLst/>
          </a:prstGeom>
          <a:noFill/>
          <a:ln>
            <a:noFill/>
          </a:ln>
        </p:spPr>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p Layout">
  <p:cSld name="Map Layout">
    <p:spTree>
      <p:nvGrpSpPr>
        <p:cNvPr id="1029" name="Shape 1029"/>
        <p:cNvGrpSpPr/>
        <p:nvPr/>
      </p:nvGrpSpPr>
      <p:grpSpPr>
        <a:xfrm>
          <a:off x="0" y="0"/>
          <a:ext cx="0" cy="0"/>
          <a:chOff x="0" y="0"/>
          <a:chExt cx="0" cy="0"/>
        </a:xfrm>
      </p:grpSpPr>
      <p:sp>
        <p:nvSpPr>
          <p:cNvPr id="1030" name="Google Shape;1030;p103"/>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1" name="Google Shape;1031;p103"/>
          <p:cNvSpPr txBox="1"/>
          <p:nvPr>
            <p:ph idx="1" type="body"/>
          </p:nvPr>
        </p:nvSpPr>
        <p:spPr>
          <a:xfrm>
            <a:off x="514350" y="1447800"/>
            <a:ext cx="1992300" cy="4463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2200"/>
              <a:buNone/>
              <a:defRPr b="1" sz="2200">
                <a:solidFill>
                  <a:schemeClr val="dk2"/>
                </a:solidFill>
              </a:defRPr>
            </a:lvl1pPr>
            <a:lvl2pPr indent="-342900" lvl="1" marL="914400" algn="l">
              <a:lnSpc>
                <a:spcPct val="100000"/>
              </a:lnSpc>
              <a:spcBef>
                <a:spcPts val="600"/>
              </a:spcBef>
              <a:spcAft>
                <a:spcPts val="0"/>
              </a:spcAft>
              <a:buClr>
                <a:schemeClr val="dk1"/>
              </a:buClr>
              <a:buSzPts val="1800"/>
              <a:buFont typeface="Arial"/>
              <a:buChar char="•"/>
              <a:defRPr sz="1800">
                <a:latin typeface="Roboto"/>
                <a:ea typeface="Roboto"/>
                <a:cs typeface="Roboto"/>
                <a:sym typeface="Roboto"/>
              </a:defRPr>
            </a:lvl2pPr>
            <a:lvl3pPr indent="-323850" lvl="2" marL="1371600" algn="l">
              <a:lnSpc>
                <a:spcPct val="100000"/>
              </a:lnSpc>
              <a:spcBef>
                <a:spcPts val="600"/>
              </a:spcBef>
              <a:spcAft>
                <a:spcPts val="0"/>
              </a:spcAft>
              <a:buClr>
                <a:schemeClr val="dk1"/>
              </a:buClr>
              <a:buSzPts val="1500"/>
              <a:buFont typeface="Roboto"/>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folio Laptop">
  <p:cSld name="Portfolio Laptop">
    <p:spTree>
      <p:nvGrpSpPr>
        <p:cNvPr id="1032" name="Shape 1032"/>
        <p:cNvGrpSpPr/>
        <p:nvPr/>
      </p:nvGrpSpPr>
      <p:grpSpPr>
        <a:xfrm>
          <a:off x="0" y="0"/>
          <a:ext cx="0" cy="0"/>
          <a:chOff x="0" y="0"/>
          <a:chExt cx="0" cy="0"/>
        </a:xfrm>
      </p:grpSpPr>
      <p:sp>
        <p:nvSpPr>
          <p:cNvPr id="1033" name="Google Shape;1033;p104"/>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4" name="Google Shape;1034;p104"/>
          <p:cNvSpPr txBox="1"/>
          <p:nvPr>
            <p:ph idx="1" type="body"/>
          </p:nvPr>
        </p:nvSpPr>
        <p:spPr>
          <a:xfrm>
            <a:off x="514350" y="1470762"/>
            <a:ext cx="2914800" cy="390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5" name="Google Shape;1035;p104"/>
          <p:cNvSpPr txBox="1"/>
          <p:nvPr>
            <p:ph idx="2" type="body"/>
          </p:nvPr>
        </p:nvSpPr>
        <p:spPr>
          <a:xfrm>
            <a:off x="514350" y="5525080"/>
            <a:ext cx="2914800" cy="457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2"/>
              </a:buClr>
              <a:buSzPts val="2000"/>
              <a:buNone/>
              <a:defRPr b="1">
                <a:solidFill>
                  <a:schemeClr val="dk2"/>
                </a:solidFill>
              </a:defRPr>
            </a:lvl1pPr>
            <a:lvl2pPr indent="-342900" lvl="1" marL="914400" algn="l">
              <a:lnSpc>
                <a:spcPct val="100000"/>
              </a:lnSpc>
              <a:spcBef>
                <a:spcPts val="1000"/>
              </a:spcBef>
              <a:spcAft>
                <a:spcPts val="0"/>
              </a:spcAft>
              <a:buClr>
                <a:schemeClr val="dk1"/>
              </a:buClr>
              <a:buSzPts val="1800"/>
              <a:buChar char="•"/>
              <a:defRPr/>
            </a:lvl2pPr>
            <a:lvl3pPr indent="-342900" lvl="2" marL="1371600" algn="l">
              <a:lnSpc>
                <a:spcPct val="100000"/>
              </a:lnSpc>
              <a:spcBef>
                <a:spcPts val="600"/>
              </a:spcBef>
              <a:spcAft>
                <a:spcPts val="0"/>
              </a:spcAft>
              <a:buClr>
                <a:schemeClr val="dk1"/>
              </a:buClr>
              <a:buSzPts val="1800"/>
              <a:buChar char="–"/>
              <a:defRPr/>
            </a:lvl3pPr>
            <a:lvl4pPr indent="-342900" lvl="3" marL="1828800" algn="l">
              <a:lnSpc>
                <a:spcPct val="100000"/>
              </a:lnSpc>
              <a:spcBef>
                <a:spcPts val="600"/>
              </a:spcBef>
              <a:spcAft>
                <a:spcPts val="0"/>
              </a:spcAft>
              <a:buClr>
                <a:schemeClr val="dk1"/>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036" name="Google Shape;1036;p104"/>
          <p:cNvPicPr preferRelativeResize="0"/>
          <p:nvPr/>
        </p:nvPicPr>
        <p:blipFill rotWithShape="1">
          <a:blip r:embed="rId2">
            <a:alphaModFix/>
          </a:blip>
          <a:srcRect b="0" l="-1358" r="0" t="0"/>
          <a:stretch/>
        </p:blipFill>
        <p:spPr>
          <a:xfrm>
            <a:off x="2591602" y="486235"/>
            <a:ext cx="6552398" cy="4778824"/>
          </a:xfrm>
          <a:prstGeom prst="rect">
            <a:avLst/>
          </a:prstGeom>
          <a:noFill/>
          <a:ln>
            <a:noFill/>
          </a:ln>
        </p:spPr>
      </p:pic>
      <p:sp>
        <p:nvSpPr>
          <p:cNvPr id="1037" name="Google Shape;1037;p104"/>
          <p:cNvSpPr/>
          <p:nvPr>
            <p:ph idx="3" type="pic"/>
          </p:nvPr>
        </p:nvSpPr>
        <p:spPr>
          <a:xfrm>
            <a:off x="4204371" y="1440944"/>
            <a:ext cx="4939800" cy="41547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theme" Target="../theme/theme5.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theme" Target="../theme/theme1.xml"/><Relationship Id="rId12" Type="http://schemas.openxmlformats.org/officeDocument/2006/relationships/slideLayout" Target="../slideLayouts/slideLayout26.xml"/><Relationship Id="rId1" Type="http://schemas.openxmlformats.org/officeDocument/2006/relationships/image" Target="../media/image1.jpg"/><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 Type="http://schemas.openxmlformats.org/officeDocument/2006/relationships/image" Target="../media/image1.jpg"/><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7" Type="http://schemas.openxmlformats.org/officeDocument/2006/relationships/theme" Target="../theme/theme2.xml"/><Relationship Id="rId16" Type="http://schemas.openxmlformats.org/officeDocument/2006/relationships/slideLayout" Target="../slideLayouts/slideLayout41.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1.xml"/><Relationship Id="rId10" Type="http://schemas.openxmlformats.org/officeDocument/2006/relationships/slideLayout" Target="../slideLayouts/slideLayout50.xml"/><Relationship Id="rId12" Type="http://schemas.openxmlformats.org/officeDocument/2006/relationships/theme" Target="../theme/theme8.xml"/><Relationship Id="rId1" Type="http://schemas.openxmlformats.org/officeDocument/2006/relationships/image" Target="../media/image1.jpg"/><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40" Type="http://schemas.openxmlformats.org/officeDocument/2006/relationships/slideLayout" Target="../slideLayouts/slideLayout90.xml"/><Relationship Id="rId42" Type="http://schemas.openxmlformats.org/officeDocument/2006/relationships/slideLayout" Target="../slideLayouts/slideLayout92.xml"/><Relationship Id="rId41" Type="http://schemas.openxmlformats.org/officeDocument/2006/relationships/slideLayout" Target="../slideLayouts/slideLayout91.xml"/><Relationship Id="rId44" Type="http://schemas.openxmlformats.org/officeDocument/2006/relationships/slideLayout" Target="../slideLayouts/slideLayout94.xml"/><Relationship Id="rId43" Type="http://schemas.openxmlformats.org/officeDocument/2006/relationships/slideLayout" Target="../slideLayouts/slideLayout93.xml"/><Relationship Id="rId46" Type="http://schemas.openxmlformats.org/officeDocument/2006/relationships/slideLayout" Target="../slideLayouts/slideLayout96.xml"/><Relationship Id="rId45" Type="http://schemas.openxmlformats.org/officeDocument/2006/relationships/slideLayout" Target="../slideLayouts/slideLayout95.xml"/><Relationship Id="rId1" Type="http://schemas.openxmlformats.org/officeDocument/2006/relationships/image" Target="../media/image8.png"/><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9" Type="http://schemas.openxmlformats.org/officeDocument/2006/relationships/slideLayout" Target="../slideLayouts/slideLayout59.xml"/><Relationship Id="rId48" Type="http://schemas.openxmlformats.org/officeDocument/2006/relationships/slideLayout" Target="../slideLayouts/slideLayout98.xml"/><Relationship Id="rId47" Type="http://schemas.openxmlformats.org/officeDocument/2006/relationships/slideLayout" Target="../slideLayouts/slideLayout97.xml"/><Relationship Id="rId49" Type="http://schemas.openxmlformats.org/officeDocument/2006/relationships/slideLayout" Target="../slideLayouts/slideLayout99.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31" Type="http://schemas.openxmlformats.org/officeDocument/2006/relationships/slideLayout" Target="../slideLayouts/slideLayout81.xml"/><Relationship Id="rId30" Type="http://schemas.openxmlformats.org/officeDocument/2006/relationships/slideLayout" Target="../slideLayouts/slideLayout80.xml"/><Relationship Id="rId33" Type="http://schemas.openxmlformats.org/officeDocument/2006/relationships/slideLayout" Target="../slideLayouts/slideLayout83.xml"/><Relationship Id="rId32" Type="http://schemas.openxmlformats.org/officeDocument/2006/relationships/slideLayout" Target="../slideLayouts/slideLayout82.xml"/><Relationship Id="rId35" Type="http://schemas.openxmlformats.org/officeDocument/2006/relationships/slideLayout" Target="../slideLayouts/slideLayout85.xml"/><Relationship Id="rId34" Type="http://schemas.openxmlformats.org/officeDocument/2006/relationships/slideLayout" Target="../slideLayouts/slideLayout84.xml"/><Relationship Id="rId37" Type="http://schemas.openxmlformats.org/officeDocument/2006/relationships/slideLayout" Target="../slideLayouts/slideLayout87.xml"/><Relationship Id="rId36" Type="http://schemas.openxmlformats.org/officeDocument/2006/relationships/slideLayout" Target="../slideLayouts/slideLayout86.xml"/><Relationship Id="rId39" Type="http://schemas.openxmlformats.org/officeDocument/2006/relationships/slideLayout" Target="../slideLayouts/slideLayout89.xml"/><Relationship Id="rId38" Type="http://schemas.openxmlformats.org/officeDocument/2006/relationships/slideLayout" Target="../slideLayouts/slideLayout88.xml"/><Relationship Id="rId20" Type="http://schemas.openxmlformats.org/officeDocument/2006/relationships/slideLayout" Target="../slideLayouts/slideLayout70.xml"/><Relationship Id="rId22" Type="http://schemas.openxmlformats.org/officeDocument/2006/relationships/slideLayout" Target="../slideLayouts/slideLayout72.xml"/><Relationship Id="rId21" Type="http://schemas.openxmlformats.org/officeDocument/2006/relationships/slideLayout" Target="../slideLayouts/slideLayout71.xml"/><Relationship Id="rId24" Type="http://schemas.openxmlformats.org/officeDocument/2006/relationships/slideLayout" Target="../slideLayouts/slideLayout74.xml"/><Relationship Id="rId23" Type="http://schemas.openxmlformats.org/officeDocument/2006/relationships/slideLayout" Target="../slideLayouts/slideLayout73.xml"/><Relationship Id="rId26" Type="http://schemas.openxmlformats.org/officeDocument/2006/relationships/slideLayout" Target="../slideLayouts/slideLayout76.xml"/><Relationship Id="rId25" Type="http://schemas.openxmlformats.org/officeDocument/2006/relationships/slideLayout" Target="../slideLayouts/slideLayout75.xml"/><Relationship Id="rId28" Type="http://schemas.openxmlformats.org/officeDocument/2006/relationships/slideLayout" Target="../slideLayouts/slideLayout78.xml"/><Relationship Id="rId27" Type="http://schemas.openxmlformats.org/officeDocument/2006/relationships/slideLayout" Target="../slideLayouts/slideLayout77.xml"/><Relationship Id="rId29" Type="http://schemas.openxmlformats.org/officeDocument/2006/relationships/slideLayout" Target="../slideLayouts/slideLayout79.xml"/><Relationship Id="rId51" Type="http://schemas.openxmlformats.org/officeDocument/2006/relationships/slideLayout" Target="../slideLayouts/slideLayout101.xml"/><Relationship Id="rId50" Type="http://schemas.openxmlformats.org/officeDocument/2006/relationships/slideLayout" Target="../slideLayouts/slideLayout100.xml"/><Relationship Id="rId53" Type="http://schemas.openxmlformats.org/officeDocument/2006/relationships/slideLayout" Target="../slideLayouts/slideLayout103.xml"/><Relationship Id="rId52" Type="http://schemas.openxmlformats.org/officeDocument/2006/relationships/slideLayout" Target="../slideLayouts/slideLayout102.xml"/><Relationship Id="rId11" Type="http://schemas.openxmlformats.org/officeDocument/2006/relationships/slideLayout" Target="../slideLayouts/slideLayout61.xml"/><Relationship Id="rId55" Type="http://schemas.openxmlformats.org/officeDocument/2006/relationships/slideLayout" Target="../slideLayouts/slideLayout105.xml"/><Relationship Id="rId10" Type="http://schemas.openxmlformats.org/officeDocument/2006/relationships/slideLayout" Target="../slideLayouts/slideLayout60.xml"/><Relationship Id="rId54" Type="http://schemas.openxmlformats.org/officeDocument/2006/relationships/slideLayout" Target="../slideLayouts/slideLayout104.xml"/><Relationship Id="rId13" Type="http://schemas.openxmlformats.org/officeDocument/2006/relationships/slideLayout" Target="../slideLayouts/slideLayout63.xml"/><Relationship Id="rId57" Type="http://schemas.openxmlformats.org/officeDocument/2006/relationships/slideLayout" Target="../slideLayouts/slideLayout107.xml"/><Relationship Id="rId12" Type="http://schemas.openxmlformats.org/officeDocument/2006/relationships/slideLayout" Target="../slideLayouts/slideLayout62.xml"/><Relationship Id="rId56" Type="http://schemas.openxmlformats.org/officeDocument/2006/relationships/slideLayout" Target="../slideLayouts/slideLayout106.xml"/><Relationship Id="rId15" Type="http://schemas.openxmlformats.org/officeDocument/2006/relationships/slideLayout" Target="../slideLayouts/slideLayout65.xml"/><Relationship Id="rId59" Type="http://schemas.openxmlformats.org/officeDocument/2006/relationships/theme" Target="../theme/theme6.xml"/><Relationship Id="rId14" Type="http://schemas.openxmlformats.org/officeDocument/2006/relationships/slideLayout" Target="../slideLayouts/slideLayout64.xml"/><Relationship Id="rId58" Type="http://schemas.openxmlformats.org/officeDocument/2006/relationships/slideLayout" Target="../slideLayouts/slideLayout108.xml"/><Relationship Id="rId17" Type="http://schemas.openxmlformats.org/officeDocument/2006/relationships/slideLayout" Target="../slideLayouts/slideLayout67.xml"/><Relationship Id="rId16" Type="http://schemas.openxmlformats.org/officeDocument/2006/relationships/slideLayout" Target="../slideLayouts/slideLayout66.xml"/><Relationship Id="rId19" Type="http://schemas.openxmlformats.org/officeDocument/2006/relationships/slideLayout" Target="../slideLayouts/slideLayout69.xml"/><Relationship Id="rId18"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40" Type="http://schemas.openxmlformats.org/officeDocument/2006/relationships/slideLayout" Target="../slideLayouts/slideLayout147.xml"/><Relationship Id="rId42" Type="http://schemas.openxmlformats.org/officeDocument/2006/relationships/slideLayout" Target="../slideLayouts/slideLayout149.xml"/><Relationship Id="rId41" Type="http://schemas.openxmlformats.org/officeDocument/2006/relationships/slideLayout" Target="../slideLayouts/slideLayout148.xml"/><Relationship Id="rId44" Type="http://schemas.openxmlformats.org/officeDocument/2006/relationships/slideLayout" Target="../slideLayouts/slideLayout151.xml"/><Relationship Id="rId43" Type="http://schemas.openxmlformats.org/officeDocument/2006/relationships/slideLayout" Target="../slideLayouts/slideLayout150.xml"/><Relationship Id="rId46" Type="http://schemas.openxmlformats.org/officeDocument/2006/relationships/slideLayout" Target="../slideLayouts/slideLayout153.xml"/><Relationship Id="rId45" Type="http://schemas.openxmlformats.org/officeDocument/2006/relationships/slideLayout" Target="../slideLayouts/slideLayout152.xml"/><Relationship Id="rId1" Type="http://schemas.openxmlformats.org/officeDocument/2006/relationships/image" Target="../media/image8.png"/><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48" Type="http://schemas.openxmlformats.org/officeDocument/2006/relationships/slideLayout" Target="../slideLayouts/slideLayout155.xml"/><Relationship Id="rId47" Type="http://schemas.openxmlformats.org/officeDocument/2006/relationships/slideLayout" Target="../slideLayouts/slideLayout154.xml"/><Relationship Id="rId49" Type="http://schemas.openxmlformats.org/officeDocument/2006/relationships/slideLayout" Target="../slideLayouts/slideLayout156.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73" Type="http://schemas.openxmlformats.org/officeDocument/2006/relationships/slideLayout" Target="../slideLayouts/slideLayout180.xml"/><Relationship Id="rId72" Type="http://schemas.openxmlformats.org/officeDocument/2006/relationships/slideLayout" Target="../slideLayouts/slideLayout179.xml"/><Relationship Id="rId31" Type="http://schemas.openxmlformats.org/officeDocument/2006/relationships/slideLayout" Target="../slideLayouts/slideLayout138.xml"/><Relationship Id="rId75" Type="http://schemas.openxmlformats.org/officeDocument/2006/relationships/theme" Target="../theme/theme4.xml"/><Relationship Id="rId30" Type="http://schemas.openxmlformats.org/officeDocument/2006/relationships/slideLayout" Target="../slideLayouts/slideLayout137.xml"/><Relationship Id="rId74" Type="http://schemas.openxmlformats.org/officeDocument/2006/relationships/slideLayout" Target="../slideLayouts/slideLayout181.xml"/><Relationship Id="rId33" Type="http://schemas.openxmlformats.org/officeDocument/2006/relationships/slideLayout" Target="../slideLayouts/slideLayout140.xml"/><Relationship Id="rId32" Type="http://schemas.openxmlformats.org/officeDocument/2006/relationships/slideLayout" Target="../slideLayouts/slideLayout139.xml"/><Relationship Id="rId35" Type="http://schemas.openxmlformats.org/officeDocument/2006/relationships/slideLayout" Target="../slideLayouts/slideLayout142.xml"/><Relationship Id="rId34" Type="http://schemas.openxmlformats.org/officeDocument/2006/relationships/slideLayout" Target="../slideLayouts/slideLayout141.xml"/><Relationship Id="rId71" Type="http://schemas.openxmlformats.org/officeDocument/2006/relationships/slideLayout" Target="../slideLayouts/slideLayout178.xml"/><Relationship Id="rId70" Type="http://schemas.openxmlformats.org/officeDocument/2006/relationships/slideLayout" Target="../slideLayouts/slideLayout177.xml"/><Relationship Id="rId37" Type="http://schemas.openxmlformats.org/officeDocument/2006/relationships/slideLayout" Target="../slideLayouts/slideLayout144.xml"/><Relationship Id="rId36" Type="http://schemas.openxmlformats.org/officeDocument/2006/relationships/slideLayout" Target="../slideLayouts/slideLayout143.xml"/><Relationship Id="rId39" Type="http://schemas.openxmlformats.org/officeDocument/2006/relationships/slideLayout" Target="../slideLayouts/slideLayout146.xml"/><Relationship Id="rId38" Type="http://schemas.openxmlformats.org/officeDocument/2006/relationships/slideLayout" Target="../slideLayouts/slideLayout145.xml"/><Relationship Id="rId62" Type="http://schemas.openxmlformats.org/officeDocument/2006/relationships/slideLayout" Target="../slideLayouts/slideLayout169.xml"/><Relationship Id="rId61" Type="http://schemas.openxmlformats.org/officeDocument/2006/relationships/slideLayout" Target="../slideLayouts/slideLayout168.xml"/><Relationship Id="rId20" Type="http://schemas.openxmlformats.org/officeDocument/2006/relationships/slideLayout" Target="../slideLayouts/slideLayout127.xml"/><Relationship Id="rId64" Type="http://schemas.openxmlformats.org/officeDocument/2006/relationships/slideLayout" Target="../slideLayouts/slideLayout171.xml"/><Relationship Id="rId63" Type="http://schemas.openxmlformats.org/officeDocument/2006/relationships/slideLayout" Target="../slideLayouts/slideLayout170.xml"/><Relationship Id="rId22" Type="http://schemas.openxmlformats.org/officeDocument/2006/relationships/slideLayout" Target="../slideLayouts/slideLayout129.xml"/><Relationship Id="rId66" Type="http://schemas.openxmlformats.org/officeDocument/2006/relationships/slideLayout" Target="../slideLayouts/slideLayout173.xml"/><Relationship Id="rId21" Type="http://schemas.openxmlformats.org/officeDocument/2006/relationships/slideLayout" Target="../slideLayouts/slideLayout128.xml"/><Relationship Id="rId65" Type="http://schemas.openxmlformats.org/officeDocument/2006/relationships/slideLayout" Target="../slideLayouts/slideLayout172.xml"/><Relationship Id="rId24" Type="http://schemas.openxmlformats.org/officeDocument/2006/relationships/slideLayout" Target="../slideLayouts/slideLayout131.xml"/><Relationship Id="rId68" Type="http://schemas.openxmlformats.org/officeDocument/2006/relationships/slideLayout" Target="../slideLayouts/slideLayout175.xml"/><Relationship Id="rId23" Type="http://schemas.openxmlformats.org/officeDocument/2006/relationships/slideLayout" Target="../slideLayouts/slideLayout130.xml"/><Relationship Id="rId67" Type="http://schemas.openxmlformats.org/officeDocument/2006/relationships/slideLayout" Target="../slideLayouts/slideLayout174.xml"/><Relationship Id="rId60" Type="http://schemas.openxmlformats.org/officeDocument/2006/relationships/slideLayout" Target="../slideLayouts/slideLayout167.xml"/><Relationship Id="rId26" Type="http://schemas.openxmlformats.org/officeDocument/2006/relationships/slideLayout" Target="../slideLayouts/slideLayout133.xml"/><Relationship Id="rId25" Type="http://schemas.openxmlformats.org/officeDocument/2006/relationships/slideLayout" Target="../slideLayouts/slideLayout132.xml"/><Relationship Id="rId69" Type="http://schemas.openxmlformats.org/officeDocument/2006/relationships/slideLayout" Target="../slideLayouts/slideLayout176.xml"/><Relationship Id="rId28" Type="http://schemas.openxmlformats.org/officeDocument/2006/relationships/slideLayout" Target="../slideLayouts/slideLayout135.xml"/><Relationship Id="rId27" Type="http://schemas.openxmlformats.org/officeDocument/2006/relationships/slideLayout" Target="../slideLayouts/slideLayout134.xml"/><Relationship Id="rId29" Type="http://schemas.openxmlformats.org/officeDocument/2006/relationships/slideLayout" Target="../slideLayouts/slideLayout136.xml"/><Relationship Id="rId51" Type="http://schemas.openxmlformats.org/officeDocument/2006/relationships/slideLayout" Target="../slideLayouts/slideLayout158.xml"/><Relationship Id="rId50" Type="http://schemas.openxmlformats.org/officeDocument/2006/relationships/slideLayout" Target="../slideLayouts/slideLayout157.xml"/><Relationship Id="rId53" Type="http://schemas.openxmlformats.org/officeDocument/2006/relationships/slideLayout" Target="../slideLayouts/slideLayout160.xml"/><Relationship Id="rId52" Type="http://schemas.openxmlformats.org/officeDocument/2006/relationships/slideLayout" Target="../slideLayouts/slideLayout159.xml"/><Relationship Id="rId11" Type="http://schemas.openxmlformats.org/officeDocument/2006/relationships/slideLayout" Target="../slideLayouts/slideLayout118.xml"/><Relationship Id="rId55" Type="http://schemas.openxmlformats.org/officeDocument/2006/relationships/slideLayout" Target="../slideLayouts/slideLayout162.xml"/><Relationship Id="rId10" Type="http://schemas.openxmlformats.org/officeDocument/2006/relationships/slideLayout" Target="../slideLayouts/slideLayout117.xml"/><Relationship Id="rId54" Type="http://schemas.openxmlformats.org/officeDocument/2006/relationships/slideLayout" Target="../slideLayouts/slideLayout161.xml"/><Relationship Id="rId13" Type="http://schemas.openxmlformats.org/officeDocument/2006/relationships/slideLayout" Target="../slideLayouts/slideLayout120.xml"/><Relationship Id="rId57" Type="http://schemas.openxmlformats.org/officeDocument/2006/relationships/slideLayout" Target="../slideLayouts/slideLayout164.xml"/><Relationship Id="rId12" Type="http://schemas.openxmlformats.org/officeDocument/2006/relationships/slideLayout" Target="../slideLayouts/slideLayout119.xml"/><Relationship Id="rId56" Type="http://schemas.openxmlformats.org/officeDocument/2006/relationships/slideLayout" Target="../slideLayouts/slideLayout163.xml"/><Relationship Id="rId15" Type="http://schemas.openxmlformats.org/officeDocument/2006/relationships/slideLayout" Target="../slideLayouts/slideLayout122.xml"/><Relationship Id="rId59" Type="http://schemas.openxmlformats.org/officeDocument/2006/relationships/slideLayout" Target="../slideLayouts/slideLayout166.xml"/><Relationship Id="rId14" Type="http://schemas.openxmlformats.org/officeDocument/2006/relationships/slideLayout" Target="../slideLayouts/slideLayout121.xml"/><Relationship Id="rId58" Type="http://schemas.openxmlformats.org/officeDocument/2006/relationships/slideLayout" Target="../slideLayouts/slideLayout165.xml"/><Relationship Id="rId17" Type="http://schemas.openxmlformats.org/officeDocument/2006/relationships/slideLayout" Target="../slideLayouts/slideLayout124.xml"/><Relationship Id="rId16" Type="http://schemas.openxmlformats.org/officeDocument/2006/relationships/slideLayout" Target="../slideLayouts/slideLayout123.xml"/><Relationship Id="rId19" Type="http://schemas.openxmlformats.org/officeDocument/2006/relationships/slideLayout" Target="../slideLayouts/slideLayout126.xml"/><Relationship Id="rId18" Type="http://schemas.openxmlformats.org/officeDocument/2006/relationships/slideLayout" Target="../slideLayouts/slideLayout125.xml"/></Relationships>
</file>

<file path=ppt/slideMasters/_rels/slideMaster7.xml.rels><?xml version="1.0" encoding="UTF-8" standalone="yes"?><Relationships xmlns="http://schemas.openxmlformats.org/package/2006/relationships"><Relationship Id="rId40" Type="http://schemas.openxmlformats.org/officeDocument/2006/relationships/slideLayout" Target="../slideLayouts/slideLayout220.xml"/><Relationship Id="rId42" Type="http://schemas.openxmlformats.org/officeDocument/2006/relationships/slideLayout" Target="../slideLayouts/slideLayout222.xml"/><Relationship Id="rId41" Type="http://schemas.openxmlformats.org/officeDocument/2006/relationships/slideLayout" Target="../slideLayouts/slideLayout221.xml"/><Relationship Id="rId44" Type="http://schemas.openxmlformats.org/officeDocument/2006/relationships/slideLayout" Target="../slideLayouts/slideLayout224.xml"/><Relationship Id="rId43" Type="http://schemas.openxmlformats.org/officeDocument/2006/relationships/slideLayout" Target="../slideLayouts/slideLayout223.xml"/><Relationship Id="rId46" Type="http://schemas.openxmlformats.org/officeDocument/2006/relationships/slideLayout" Target="../slideLayouts/slideLayout226.xml"/><Relationship Id="rId45" Type="http://schemas.openxmlformats.org/officeDocument/2006/relationships/slideLayout" Target="../slideLayouts/slideLayout225.xml"/><Relationship Id="rId1" Type="http://schemas.openxmlformats.org/officeDocument/2006/relationships/image" Target="../media/image43.png"/><Relationship Id="rId2" Type="http://schemas.openxmlformats.org/officeDocument/2006/relationships/slideLayout" Target="../slideLayouts/slideLayout182.xml"/><Relationship Id="rId3" Type="http://schemas.openxmlformats.org/officeDocument/2006/relationships/slideLayout" Target="../slideLayouts/slideLayout183.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48" Type="http://schemas.openxmlformats.org/officeDocument/2006/relationships/slideLayout" Target="../slideLayouts/slideLayout228.xml"/><Relationship Id="rId47" Type="http://schemas.openxmlformats.org/officeDocument/2006/relationships/slideLayout" Target="../slideLayouts/slideLayout227.xml"/><Relationship Id="rId49" Type="http://schemas.openxmlformats.org/officeDocument/2006/relationships/slideLayout" Target="../slideLayouts/slideLayout229.xml"/><Relationship Id="rId5" Type="http://schemas.openxmlformats.org/officeDocument/2006/relationships/slideLayout" Target="../slideLayouts/slideLayout185.xml"/><Relationship Id="rId6" Type="http://schemas.openxmlformats.org/officeDocument/2006/relationships/slideLayout" Target="../slideLayouts/slideLayout186.xml"/><Relationship Id="rId7" Type="http://schemas.openxmlformats.org/officeDocument/2006/relationships/slideLayout" Target="../slideLayouts/slideLayout187.xml"/><Relationship Id="rId8" Type="http://schemas.openxmlformats.org/officeDocument/2006/relationships/slideLayout" Target="../slideLayouts/slideLayout188.xml"/><Relationship Id="rId31" Type="http://schemas.openxmlformats.org/officeDocument/2006/relationships/slideLayout" Target="../slideLayouts/slideLayout211.xml"/><Relationship Id="rId30" Type="http://schemas.openxmlformats.org/officeDocument/2006/relationships/slideLayout" Target="../slideLayouts/slideLayout210.xml"/><Relationship Id="rId33" Type="http://schemas.openxmlformats.org/officeDocument/2006/relationships/slideLayout" Target="../slideLayouts/slideLayout213.xml"/><Relationship Id="rId32" Type="http://schemas.openxmlformats.org/officeDocument/2006/relationships/slideLayout" Target="../slideLayouts/slideLayout212.xml"/><Relationship Id="rId35" Type="http://schemas.openxmlformats.org/officeDocument/2006/relationships/slideLayout" Target="../slideLayouts/slideLayout215.xml"/><Relationship Id="rId34" Type="http://schemas.openxmlformats.org/officeDocument/2006/relationships/slideLayout" Target="../slideLayouts/slideLayout214.xml"/><Relationship Id="rId37" Type="http://schemas.openxmlformats.org/officeDocument/2006/relationships/slideLayout" Target="../slideLayouts/slideLayout217.xml"/><Relationship Id="rId36" Type="http://schemas.openxmlformats.org/officeDocument/2006/relationships/slideLayout" Target="../slideLayouts/slideLayout216.xml"/><Relationship Id="rId39" Type="http://schemas.openxmlformats.org/officeDocument/2006/relationships/slideLayout" Target="../slideLayouts/slideLayout219.xml"/><Relationship Id="rId38" Type="http://schemas.openxmlformats.org/officeDocument/2006/relationships/slideLayout" Target="../slideLayouts/slideLayout218.xml"/><Relationship Id="rId20" Type="http://schemas.openxmlformats.org/officeDocument/2006/relationships/slideLayout" Target="../slideLayouts/slideLayout200.xml"/><Relationship Id="rId22" Type="http://schemas.openxmlformats.org/officeDocument/2006/relationships/slideLayout" Target="../slideLayouts/slideLayout202.xml"/><Relationship Id="rId21" Type="http://schemas.openxmlformats.org/officeDocument/2006/relationships/slideLayout" Target="../slideLayouts/slideLayout201.xml"/><Relationship Id="rId24" Type="http://schemas.openxmlformats.org/officeDocument/2006/relationships/slideLayout" Target="../slideLayouts/slideLayout204.xml"/><Relationship Id="rId23" Type="http://schemas.openxmlformats.org/officeDocument/2006/relationships/slideLayout" Target="../slideLayouts/slideLayout203.xml"/><Relationship Id="rId26" Type="http://schemas.openxmlformats.org/officeDocument/2006/relationships/slideLayout" Target="../slideLayouts/slideLayout206.xml"/><Relationship Id="rId25" Type="http://schemas.openxmlformats.org/officeDocument/2006/relationships/slideLayout" Target="../slideLayouts/slideLayout205.xml"/><Relationship Id="rId28" Type="http://schemas.openxmlformats.org/officeDocument/2006/relationships/slideLayout" Target="../slideLayouts/slideLayout208.xml"/><Relationship Id="rId27" Type="http://schemas.openxmlformats.org/officeDocument/2006/relationships/slideLayout" Target="../slideLayouts/slideLayout207.xml"/><Relationship Id="rId29" Type="http://schemas.openxmlformats.org/officeDocument/2006/relationships/slideLayout" Target="../slideLayouts/slideLayout209.xml"/><Relationship Id="rId51" Type="http://schemas.openxmlformats.org/officeDocument/2006/relationships/theme" Target="../theme/theme7.xml"/><Relationship Id="rId50" Type="http://schemas.openxmlformats.org/officeDocument/2006/relationships/slideLayout" Target="../slideLayouts/slideLayout230.xml"/><Relationship Id="rId11" Type="http://schemas.openxmlformats.org/officeDocument/2006/relationships/slideLayout" Target="../slideLayouts/slideLayout191.xml"/><Relationship Id="rId10" Type="http://schemas.openxmlformats.org/officeDocument/2006/relationships/slideLayout" Target="../slideLayouts/slideLayout190.xml"/><Relationship Id="rId13" Type="http://schemas.openxmlformats.org/officeDocument/2006/relationships/slideLayout" Target="../slideLayouts/slideLayout193.xml"/><Relationship Id="rId12" Type="http://schemas.openxmlformats.org/officeDocument/2006/relationships/slideLayout" Target="../slideLayouts/slideLayout192.xml"/><Relationship Id="rId15" Type="http://schemas.openxmlformats.org/officeDocument/2006/relationships/slideLayout" Target="../slideLayouts/slideLayout195.xml"/><Relationship Id="rId14" Type="http://schemas.openxmlformats.org/officeDocument/2006/relationships/slideLayout" Target="../slideLayouts/slideLayout194.xml"/><Relationship Id="rId17" Type="http://schemas.openxmlformats.org/officeDocument/2006/relationships/slideLayout" Target="../slideLayouts/slideLayout197.xml"/><Relationship Id="rId16" Type="http://schemas.openxmlformats.org/officeDocument/2006/relationships/slideLayout" Target="../slideLayouts/slideLayout196.xml"/><Relationship Id="rId19" Type="http://schemas.openxmlformats.org/officeDocument/2006/relationships/slideLayout" Target="../slideLayouts/slideLayout199.xml"/><Relationship Id="rId18" Type="http://schemas.openxmlformats.org/officeDocument/2006/relationships/slideLayout" Target="../slideLayouts/slideLayout19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grpSp>
        <p:nvGrpSpPr>
          <p:cNvPr id="10" name="Google Shape;10;p1"/>
          <p:cNvGrpSpPr/>
          <p:nvPr/>
        </p:nvGrpSpPr>
        <p:grpSpPr>
          <a:xfrm>
            <a:off x="457200" y="-6574"/>
            <a:ext cx="8153400" cy="6876500"/>
            <a:chOff x="457200" y="-6574"/>
            <a:chExt cx="8153400" cy="6876500"/>
          </a:xfrm>
        </p:grpSpPr>
        <p:sp>
          <p:nvSpPr>
            <p:cNvPr id="11" name="Google Shape;11;p1"/>
            <p:cNvSpPr/>
            <p:nvPr/>
          </p:nvSpPr>
          <p:spPr>
            <a:xfrm>
              <a:off x="457200" y="276999"/>
              <a:ext cx="8153400" cy="6123801"/>
            </a:xfrm>
            <a:prstGeom prst="rect">
              <a:avLst/>
            </a:prstGeom>
            <a:solidFill>
              <a:schemeClr val="lt1"/>
            </a:solidFill>
            <a:ln cap="flat" cmpd="sng" w="158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 name="Google Shape;12;p1"/>
            <p:cNvSpPr/>
            <p:nvPr/>
          </p:nvSpPr>
          <p:spPr>
            <a:xfrm>
              <a:off x="838200" y="6400800"/>
              <a:ext cx="1905000" cy="469126"/>
            </a:xfrm>
            <a:prstGeom prst="rect">
              <a:avLst/>
            </a:prstGeom>
            <a:solidFill>
              <a:schemeClr val="lt1"/>
            </a:solidFill>
            <a:ln cap="flat" cmpd="sng" w="158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C:\Users\ltiderman\Syncplicity Folders\MLDSC (Ross Goldstein)\Logos and Letterhead\Letterhead Top.jpg" id="13" name="Google Shape;13;p1"/>
            <p:cNvPicPr preferRelativeResize="0"/>
            <p:nvPr/>
          </p:nvPicPr>
          <p:blipFill rotWithShape="1">
            <a:blip r:embed="rId1">
              <a:alphaModFix/>
            </a:blip>
            <a:srcRect b="6250" l="0" r="46814" t="0"/>
            <a:stretch/>
          </p:blipFill>
          <p:spPr>
            <a:xfrm>
              <a:off x="5704241" y="2838"/>
              <a:ext cx="2541919" cy="658907"/>
            </a:xfrm>
            <a:prstGeom prst="rect">
              <a:avLst/>
            </a:prstGeom>
            <a:noFill/>
            <a:ln>
              <a:noFill/>
            </a:ln>
          </p:spPr>
        </p:pic>
        <p:sp>
          <p:nvSpPr>
            <p:cNvPr id="14" name="Google Shape;14;p1"/>
            <p:cNvSpPr/>
            <p:nvPr/>
          </p:nvSpPr>
          <p:spPr>
            <a:xfrm>
              <a:off x="5704242" y="-6574"/>
              <a:ext cx="2552677" cy="677733"/>
            </a:xfrm>
            <a:prstGeom prst="rect">
              <a:avLst/>
            </a:prstGeom>
            <a:noFill/>
            <a:ln cap="flat" cmpd="sng" w="158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15" name="Google Shape;15;p1"/>
          <p:cNvSpPr txBox="1"/>
          <p:nvPr>
            <p:ph type="title"/>
          </p:nvPr>
        </p:nvSpPr>
        <p:spPr>
          <a:xfrm>
            <a:off x="902669" y="677732"/>
            <a:ext cx="7337689" cy="1151068"/>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16" name="Google Shape;16;p1"/>
          <p:cNvSpPr txBox="1"/>
          <p:nvPr>
            <p:ph idx="1" type="body"/>
          </p:nvPr>
        </p:nvSpPr>
        <p:spPr>
          <a:xfrm>
            <a:off x="902670" y="1905000"/>
            <a:ext cx="7337688" cy="4210597"/>
          </a:xfrm>
          <a:prstGeom prst="rect">
            <a:avLst/>
          </a:prstGeom>
          <a:noFill/>
          <a:ln>
            <a:noFill/>
          </a:ln>
        </p:spPr>
        <p:txBody>
          <a:bodyPr anchorCtr="0" anchor="t" bIns="45700" lIns="91425" spcFirstLastPara="1" rIns="91425" wrap="square" tIns="45700">
            <a:noAutofit/>
          </a:bodyPr>
          <a:lstStyle>
            <a:lvl1pPr indent="-344424" lvl="0" marL="457200" marR="0" rtl="0" algn="l">
              <a:lnSpc>
                <a:spcPct val="100000"/>
              </a:lnSpc>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rtl="0" algn="l">
              <a:lnSpc>
                <a:spcPct val="100000"/>
              </a:lnSpc>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rtl="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rtl="0" algn="l">
              <a:lnSpc>
                <a:spcPct val="100000"/>
              </a:lnSpc>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rtl="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296164" lvl="5" marL="2743200" marR="0" rtl="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6pPr>
            <a:lvl7pPr indent="-296164" lvl="6" marL="3200400" marR="0" rtl="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7pPr>
            <a:lvl8pPr indent="-296164" lvl="7" marL="3657600" marR="0" rtl="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8pPr>
            <a:lvl9pPr indent="-296164" lvl="8" marL="4114800" marR="0" rtl="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9pPr>
          </a:lstStyle>
          <a:p/>
        </p:txBody>
      </p:sp>
      <p:sp>
        <p:nvSpPr>
          <p:cNvPr id="17" name="Google Shape;17;p1"/>
          <p:cNvSpPr txBox="1"/>
          <p:nvPr>
            <p:ph idx="10" type="dt"/>
          </p:nvPr>
        </p:nvSpPr>
        <p:spPr>
          <a:xfrm>
            <a:off x="1564260" y="6446588"/>
            <a:ext cx="1127622"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 name="Google Shape;18;p1"/>
          <p:cNvSpPr txBox="1"/>
          <p:nvPr>
            <p:ph idx="11" type="ftr"/>
          </p:nvPr>
        </p:nvSpPr>
        <p:spPr>
          <a:xfrm>
            <a:off x="3581400" y="6400800"/>
            <a:ext cx="4876800"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9" name="Google Shape;19;p1"/>
          <p:cNvSpPr txBox="1"/>
          <p:nvPr>
            <p:ph idx="12" type="sldNum"/>
          </p:nvPr>
        </p:nvSpPr>
        <p:spPr>
          <a:xfrm>
            <a:off x="914400" y="6447681"/>
            <a:ext cx="609600" cy="365125"/>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8" name="Shape 198"/>
        <p:cNvGrpSpPr/>
        <p:nvPr/>
      </p:nvGrpSpPr>
      <p:grpSpPr>
        <a:xfrm>
          <a:off x="0" y="0"/>
          <a:ext cx="0" cy="0"/>
          <a:chOff x="0" y="0"/>
          <a:chExt cx="0" cy="0"/>
        </a:xfrm>
      </p:grpSpPr>
      <p:grpSp>
        <p:nvGrpSpPr>
          <p:cNvPr id="199" name="Google Shape;199;p17"/>
          <p:cNvGrpSpPr/>
          <p:nvPr/>
        </p:nvGrpSpPr>
        <p:grpSpPr>
          <a:xfrm>
            <a:off x="457200" y="6926"/>
            <a:ext cx="8153400" cy="6863074"/>
            <a:chOff x="457200" y="6926"/>
            <a:chExt cx="8153400" cy="6863074"/>
          </a:xfrm>
        </p:grpSpPr>
        <p:sp>
          <p:nvSpPr>
            <p:cNvPr id="200" name="Google Shape;200;p17"/>
            <p:cNvSpPr/>
            <p:nvPr/>
          </p:nvSpPr>
          <p:spPr>
            <a:xfrm>
              <a:off x="457200" y="276999"/>
              <a:ext cx="8153400" cy="6123900"/>
            </a:xfrm>
            <a:prstGeom prst="rect">
              <a:avLst/>
            </a:prstGeom>
            <a:solidFill>
              <a:schemeClr val="lt1"/>
            </a:solidFill>
            <a:ln cap="flat" cmpd="sng" w="158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01" name="Google Shape;201;p17"/>
            <p:cNvSpPr/>
            <p:nvPr/>
          </p:nvSpPr>
          <p:spPr>
            <a:xfrm>
              <a:off x="838200" y="6400800"/>
              <a:ext cx="2560200" cy="469200"/>
            </a:xfrm>
            <a:prstGeom prst="rect">
              <a:avLst/>
            </a:prstGeom>
            <a:solidFill>
              <a:schemeClr val="lt1"/>
            </a:solidFill>
            <a:ln cap="flat" cmpd="sng" w="158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descr="C:\Users\ltiderman\Syncplicity Folders\MLDSC (Ross Goldstein)\Logos and Letterhead\Letterhead Top.jpg" id="202" name="Google Shape;202;p17"/>
            <p:cNvPicPr preferRelativeResize="0"/>
            <p:nvPr/>
          </p:nvPicPr>
          <p:blipFill rotWithShape="1">
            <a:blip r:embed="rId1">
              <a:alphaModFix/>
            </a:blip>
            <a:srcRect b="6253" l="0" r="46814" t="0"/>
            <a:stretch/>
          </p:blipFill>
          <p:spPr>
            <a:xfrm>
              <a:off x="5721541" y="6926"/>
              <a:ext cx="2541918" cy="658907"/>
            </a:xfrm>
            <a:prstGeom prst="rect">
              <a:avLst/>
            </a:prstGeom>
            <a:noFill/>
            <a:ln cap="flat" cmpd="sng" w="19050">
              <a:solidFill>
                <a:schemeClr val="accent1"/>
              </a:solidFill>
              <a:prstDash val="solid"/>
              <a:round/>
              <a:headEnd len="sm" w="sm" type="none"/>
              <a:tailEnd len="sm" w="sm" type="none"/>
            </a:ln>
          </p:spPr>
        </p:pic>
      </p:grpSp>
      <p:sp>
        <p:nvSpPr>
          <p:cNvPr id="203" name="Google Shape;203;p17"/>
          <p:cNvSpPr txBox="1"/>
          <p:nvPr>
            <p:ph type="title"/>
          </p:nvPr>
        </p:nvSpPr>
        <p:spPr>
          <a:xfrm>
            <a:off x="902669" y="762000"/>
            <a:ext cx="7337700" cy="10668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04" name="Google Shape;204;p17"/>
          <p:cNvSpPr txBox="1"/>
          <p:nvPr>
            <p:ph idx="1" type="body"/>
          </p:nvPr>
        </p:nvSpPr>
        <p:spPr>
          <a:xfrm>
            <a:off x="902670" y="1905000"/>
            <a:ext cx="7337700" cy="4210500"/>
          </a:xfrm>
          <a:prstGeom prst="rect">
            <a:avLst/>
          </a:prstGeom>
          <a:noFill/>
          <a:ln>
            <a:noFill/>
          </a:ln>
        </p:spPr>
        <p:txBody>
          <a:bodyPr anchorCtr="0" anchor="t" bIns="91425" lIns="91425" spcFirstLastPara="1" rIns="91425" wrap="square" tIns="91425">
            <a:noAutofit/>
          </a:bodyPr>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9pPr>
          </a:lstStyle>
          <a:p/>
        </p:txBody>
      </p:sp>
      <p:sp>
        <p:nvSpPr>
          <p:cNvPr id="205" name="Google Shape;205;p17"/>
          <p:cNvSpPr txBox="1"/>
          <p:nvPr>
            <p:ph idx="10" type="dt"/>
          </p:nvPr>
        </p:nvSpPr>
        <p:spPr>
          <a:xfrm>
            <a:off x="1600200" y="6447651"/>
            <a:ext cx="1737300" cy="3651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6" name="Google Shape;206;p17"/>
          <p:cNvSpPr txBox="1"/>
          <p:nvPr>
            <p:ph idx="11" type="ftr"/>
          </p:nvPr>
        </p:nvSpPr>
        <p:spPr>
          <a:xfrm>
            <a:off x="3714750" y="6452800"/>
            <a:ext cx="4876800" cy="3651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accen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7" name="Google Shape;207;p17"/>
          <p:cNvSpPr txBox="1"/>
          <p:nvPr>
            <p:ph idx="12" type="sldNum"/>
          </p:nvPr>
        </p:nvSpPr>
        <p:spPr>
          <a:xfrm>
            <a:off x="914400" y="6447681"/>
            <a:ext cx="640200" cy="3651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0" marR="0" rtl="0" algn="l">
              <a:spcBef>
                <a:spcPts val="0"/>
              </a:spcBef>
              <a:buNone/>
              <a:defRPr b="0" i="0" sz="1200" u="none" cap="none" strike="noStrike">
                <a:solidFill>
                  <a:schemeClr val="dk1"/>
                </a:solidFill>
                <a:latin typeface="Calibri"/>
                <a:ea typeface="Calibri"/>
                <a:cs typeface="Calibri"/>
                <a:sym typeface="Calibri"/>
              </a:defRPr>
            </a:lvl2pPr>
            <a:lvl3pPr indent="0" lvl="2" marL="0" marR="0" rtl="0" algn="l">
              <a:spcBef>
                <a:spcPts val="0"/>
              </a:spcBef>
              <a:buNone/>
              <a:defRPr b="0" i="0" sz="1200" u="none" cap="none" strike="noStrike">
                <a:solidFill>
                  <a:schemeClr val="dk1"/>
                </a:solidFill>
                <a:latin typeface="Calibri"/>
                <a:ea typeface="Calibri"/>
                <a:cs typeface="Calibri"/>
                <a:sym typeface="Calibri"/>
              </a:defRPr>
            </a:lvl3pPr>
            <a:lvl4pPr indent="0" lvl="3" marL="0" marR="0" rtl="0" algn="l">
              <a:spcBef>
                <a:spcPts val="0"/>
              </a:spcBef>
              <a:buNone/>
              <a:defRPr b="0" i="0" sz="1200" u="none" cap="none" strike="noStrike">
                <a:solidFill>
                  <a:schemeClr val="dk1"/>
                </a:solidFill>
                <a:latin typeface="Calibri"/>
                <a:ea typeface="Calibri"/>
                <a:cs typeface="Calibri"/>
                <a:sym typeface="Calibri"/>
              </a:defRPr>
            </a:lvl4pPr>
            <a:lvl5pPr indent="0" lvl="4" marL="0" marR="0" rtl="0" algn="l">
              <a:spcBef>
                <a:spcPts val="0"/>
              </a:spcBef>
              <a:buNone/>
              <a:defRPr b="0" i="0" sz="1200" u="none" cap="none" strike="noStrike">
                <a:solidFill>
                  <a:schemeClr val="dk1"/>
                </a:solidFill>
                <a:latin typeface="Calibri"/>
                <a:ea typeface="Calibri"/>
                <a:cs typeface="Calibri"/>
                <a:sym typeface="Calibri"/>
              </a:defRPr>
            </a:lvl5pPr>
            <a:lvl6pPr indent="0" lvl="5" marL="0" marR="0" rtl="0" algn="l">
              <a:spcBef>
                <a:spcPts val="0"/>
              </a:spcBef>
              <a:buNone/>
              <a:defRPr b="0" i="0" sz="1200" u="none" cap="none" strike="noStrike">
                <a:solidFill>
                  <a:schemeClr val="dk1"/>
                </a:solidFill>
                <a:latin typeface="Calibri"/>
                <a:ea typeface="Calibri"/>
                <a:cs typeface="Calibri"/>
                <a:sym typeface="Calibri"/>
              </a:defRPr>
            </a:lvl6pPr>
            <a:lvl7pPr indent="0" lvl="6" marL="0" marR="0" rtl="0" algn="l">
              <a:spcBef>
                <a:spcPts val="0"/>
              </a:spcBef>
              <a:buNone/>
              <a:defRPr b="0" i="0" sz="1200" u="none" cap="none" strike="noStrike">
                <a:solidFill>
                  <a:schemeClr val="dk1"/>
                </a:solidFill>
                <a:latin typeface="Calibri"/>
                <a:ea typeface="Calibri"/>
                <a:cs typeface="Calibri"/>
                <a:sym typeface="Calibri"/>
              </a:defRPr>
            </a:lvl7pPr>
            <a:lvl8pPr indent="0" lvl="7" marL="0" marR="0" rtl="0" algn="l">
              <a:spcBef>
                <a:spcPts val="0"/>
              </a:spcBef>
              <a:buNone/>
              <a:defRPr b="0" i="0" sz="1200" u="none" cap="none" strike="noStrike">
                <a:solidFill>
                  <a:schemeClr val="dk1"/>
                </a:solidFill>
                <a:latin typeface="Calibri"/>
                <a:ea typeface="Calibri"/>
                <a:cs typeface="Calibri"/>
                <a:sym typeface="Calibri"/>
              </a:defRPr>
            </a:lvl8pPr>
            <a:lvl9pPr indent="0" lvl="8" marL="0" marR="0" rtl="0" algn="l">
              <a:spcBef>
                <a:spcPts val="0"/>
              </a:spcBef>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7" name="Shape 367"/>
        <p:cNvGrpSpPr/>
        <p:nvPr/>
      </p:nvGrpSpPr>
      <p:grpSpPr>
        <a:xfrm>
          <a:off x="0" y="0"/>
          <a:ext cx="0" cy="0"/>
          <a:chOff x="0" y="0"/>
          <a:chExt cx="0" cy="0"/>
        </a:xfrm>
      </p:grpSpPr>
      <p:grpSp>
        <p:nvGrpSpPr>
          <p:cNvPr id="368" name="Google Shape;368;p29"/>
          <p:cNvGrpSpPr/>
          <p:nvPr/>
        </p:nvGrpSpPr>
        <p:grpSpPr>
          <a:xfrm>
            <a:off x="457200" y="-6574"/>
            <a:ext cx="8153400" cy="6876574"/>
            <a:chOff x="457200" y="-6574"/>
            <a:chExt cx="8153400" cy="6876574"/>
          </a:xfrm>
        </p:grpSpPr>
        <p:sp>
          <p:nvSpPr>
            <p:cNvPr id="369" name="Google Shape;369;p29"/>
            <p:cNvSpPr/>
            <p:nvPr/>
          </p:nvSpPr>
          <p:spPr>
            <a:xfrm>
              <a:off x="457200" y="276999"/>
              <a:ext cx="8153400" cy="6123900"/>
            </a:xfrm>
            <a:prstGeom prst="rect">
              <a:avLst/>
            </a:prstGeom>
            <a:solidFill>
              <a:schemeClr val="lt1"/>
            </a:solidFill>
            <a:ln cap="flat" cmpd="sng" w="158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0" name="Google Shape;370;p29"/>
            <p:cNvSpPr/>
            <p:nvPr/>
          </p:nvSpPr>
          <p:spPr>
            <a:xfrm>
              <a:off x="838200" y="6400800"/>
              <a:ext cx="1905000" cy="469200"/>
            </a:xfrm>
            <a:prstGeom prst="rect">
              <a:avLst/>
            </a:prstGeom>
            <a:solidFill>
              <a:schemeClr val="lt1"/>
            </a:solidFill>
            <a:ln cap="flat" cmpd="sng" w="158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C:\Users\ltiderman\Syncplicity Folders\MLDSC (Ross Goldstein)\Logos and Letterhead\Letterhead Top.jpg" id="371" name="Google Shape;371;p29"/>
            <p:cNvPicPr preferRelativeResize="0"/>
            <p:nvPr/>
          </p:nvPicPr>
          <p:blipFill rotWithShape="1">
            <a:blip r:embed="rId1">
              <a:alphaModFix/>
            </a:blip>
            <a:srcRect b="6253" l="0" r="46814" t="0"/>
            <a:stretch/>
          </p:blipFill>
          <p:spPr>
            <a:xfrm>
              <a:off x="5704241" y="2838"/>
              <a:ext cx="2541918" cy="658907"/>
            </a:xfrm>
            <a:prstGeom prst="rect">
              <a:avLst/>
            </a:prstGeom>
            <a:noFill/>
            <a:ln>
              <a:noFill/>
            </a:ln>
          </p:spPr>
        </p:pic>
        <p:sp>
          <p:nvSpPr>
            <p:cNvPr id="372" name="Google Shape;372;p29"/>
            <p:cNvSpPr/>
            <p:nvPr/>
          </p:nvSpPr>
          <p:spPr>
            <a:xfrm>
              <a:off x="5704242" y="-6574"/>
              <a:ext cx="2552700" cy="677700"/>
            </a:xfrm>
            <a:prstGeom prst="rect">
              <a:avLst/>
            </a:prstGeom>
            <a:noFill/>
            <a:ln cap="flat" cmpd="sng" w="158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373" name="Google Shape;373;p29"/>
          <p:cNvSpPr txBox="1"/>
          <p:nvPr>
            <p:ph type="title"/>
          </p:nvPr>
        </p:nvSpPr>
        <p:spPr>
          <a:xfrm>
            <a:off x="902669" y="677732"/>
            <a:ext cx="7337700" cy="11511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374" name="Google Shape;374;p29"/>
          <p:cNvSpPr txBox="1"/>
          <p:nvPr>
            <p:ph idx="1" type="body"/>
          </p:nvPr>
        </p:nvSpPr>
        <p:spPr>
          <a:xfrm>
            <a:off x="902670" y="1905000"/>
            <a:ext cx="7337700" cy="4210500"/>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algn="l">
              <a:lnSpc>
                <a:spcPct val="100000"/>
              </a:lnSpc>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algn="l">
              <a:lnSpc>
                <a:spcPct val="100000"/>
              </a:lnSpc>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296164" lvl="5" marL="27432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6pPr>
            <a:lvl7pPr indent="-296164" lvl="6" marL="32004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7pPr>
            <a:lvl8pPr indent="-296164" lvl="7" marL="36576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8pPr>
            <a:lvl9pPr indent="-296164" lvl="8" marL="41148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9pPr>
          </a:lstStyle>
          <a:p/>
        </p:txBody>
      </p:sp>
      <p:sp>
        <p:nvSpPr>
          <p:cNvPr id="375" name="Google Shape;375;p29"/>
          <p:cNvSpPr txBox="1"/>
          <p:nvPr>
            <p:ph idx="10" type="dt"/>
          </p:nvPr>
        </p:nvSpPr>
        <p:spPr>
          <a:xfrm>
            <a:off x="1564260" y="6446588"/>
            <a:ext cx="11277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76" name="Google Shape;376;p29"/>
          <p:cNvSpPr txBox="1"/>
          <p:nvPr>
            <p:ph idx="11" type="ftr"/>
          </p:nvPr>
        </p:nvSpPr>
        <p:spPr>
          <a:xfrm>
            <a:off x="3581400" y="6400800"/>
            <a:ext cx="48768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Clr>
                <a:srgbClr val="000000"/>
              </a:buClr>
              <a:buSzPts val="1400"/>
              <a:buFont typeface="Arial"/>
              <a:buNone/>
              <a:defRPr b="0" i="0" sz="12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77" name="Google Shape;377;p29"/>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7" name="Shape 557"/>
        <p:cNvGrpSpPr/>
        <p:nvPr/>
      </p:nvGrpSpPr>
      <p:grpSpPr>
        <a:xfrm>
          <a:off x="0" y="0"/>
          <a:ext cx="0" cy="0"/>
          <a:chOff x="0" y="0"/>
          <a:chExt cx="0" cy="0"/>
        </a:xfrm>
      </p:grpSpPr>
      <p:grpSp>
        <p:nvGrpSpPr>
          <p:cNvPr id="558" name="Google Shape;558;p45"/>
          <p:cNvGrpSpPr/>
          <p:nvPr/>
        </p:nvGrpSpPr>
        <p:grpSpPr>
          <a:xfrm>
            <a:off x="457200" y="-6574"/>
            <a:ext cx="8153400" cy="6876574"/>
            <a:chOff x="457200" y="-6574"/>
            <a:chExt cx="8153400" cy="6876574"/>
          </a:xfrm>
        </p:grpSpPr>
        <p:sp>
          <p:nvSpPr>
            <p:cNvPr id="559" name="Google Shape;559;p45"/>
            <p:cNvSpPr/>
            <p:nvPr/>
          </p:nvSpPr>
          <p:spPr>
            <a:xfrm>
              <a:off x="457200" y="276999"/>
              <a:ext cx="8153400" cy="6123900"/>
            </a:xfrm>
            <a:prstGeom prst="rect">
              <a:avLst/>
            </a:prstGeom>
            <a:solidFill>
              <a:schemeClr val="lt1"/>
            </a:solidFill>
            <a:ln cap="flat" cmpd="sng" w="158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60" name="Google Shape;560;p45"/>
            <p:cNvSpPr/>
            <p:nvPr/>
          </p:nvSpPr>
          <p:spPr>
            <a:xfrm>
              <a:off x="838200" y="6400800"/>
              <a:ext cx="1905000" cy="469200"/>
            </a:xfrm>
            <a:prstGeom prst="rect">
              <a:avLst/>
            </a:prstGeom>
            <a:solidFill>
              <a:schemeClr val="lt1"/>
            </a:solidFill>
            <a:ln cap="flat" cmpd="sng" w="158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C:\Users\ltiderman\Syncplicity Folders\MLDSC (Ross Goldstein)\Logos and Letterhead\Letterhead Top.jpg" id="561" name="Google Shape;561;p45"/>
            <p:cNvPicPr preferRelativeResize="0"/>
            <p:nvPr/>
          </p:nvPicPr>
          <p:blipFill rotWithShape="1">
            <a:blip r:embed="rId1">
              <a:alphaModFix/>
            </a:blip>
            <a:srcRect b="6253" l="0" r="46814" t="0"/>
            <a:stretch/>
          </p:blipFill>
          <p:spPr>
            <a:xfrm>
              <a:off x="5704241" y="2838"/>
              <a:ext cx="2541918" cy="658907"/>
            </a:xfrm>
            <a:prstGeom prst="rect">
              <a:avLst/>
            </a:prstGeom>
            <a:noFill/>
            <a:ln>
              <a:noFill/>
            </a:ln>
          </p:spPr>
        </p:pic>
        <p:sp>
          <p:nvSpPr>
            <p:cNvPr id="562" name="Google Shape;562;p45"/>
            <p:cNvSpPr/>
            <p:nvPr/>
          </p:nvSpPr>
          <p:spPr>
            <a:xfrm>
              <a:off x="5704242" y="-6574"/>
              <a:ext cx="2552700" cy="677700"/>
            </a:xfrm>
            <a:prstGeom prst="rect">
              <a:avLst/>
            </a:prstGeom>
            <a:noFill/>
            <a:ln cap="flat" cmpd="sng" w="158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563" name="Google Shape;563;p45"/>
          <p:cNvSpPr txBox="1"/>
          <p:nvPr>
            <p:ph type="title"/>
          </p:nvPr>
        </p:nvSpPr>
        <p:spPr>
          <a:xfrm>
            <a:off x="902669" y="677732"/>
            <a:ext cx="7337700" cy="11511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accent1"/>
              </a:buClr>
              <a:buSzPts val="4000"/>
              <a:buFont typeface="Calibri"/>
              <a:buNone/>
              <a:defRPr b="0" i="0" sz="40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564" name="Google Shape;564;p45"/>
          <p:cNvSpPr txBox="1"/>
          <p:nvPr>
            <p:ph idx="1" type="body"/>
          </p:nvPr>
        </p:nvSpPr>
        <p:spPr>
          <a:xfrm>
            <a:off x="902670" y="1905000"/>
            <a:ext cx="7337700" cy="4210500"/>
          </a:xfrm>
          <a:prstGeom prst="rect">
            <a:avLst/>
          </a:prstGeom>
          <a:noFill/>
          <a:ln>
            <a:noFill/>
          </a:ln>
        </p:spPr>
        <p:txBody>
          <a:bodyPr anchorCtr="0" anchor="t" bIns="45700" lIns="91425" spcFirstLastPara="1" rIns="91425" wrap="square" tIns="45700">
            <a:noAutofit/>
          </a:bodyPr>
          <a:lstStyle>
            <a:lvl1pPr indent="-344424" lvl="0" marL="457200" marR="0" algn="l">
              <a:lnSpc>
                <a:spcPct val="100000"/>
              </a:lnSpc>
              <a:spcBef>
                <a:spcPts val="480"/>
              </a:spcBef>
              <a:spcAft>
                <a:spcPts val="0"/>
              </a:spcAft>
              <a:buClr>
                <a:schemeClr val="accent1"/>
              </a:buClr>
              <a:buSzPts val="1824"/>
              <a:buFont typeface="Noto Sans Symbols"/>
              <a:buChar char="○"/>
              <a:defRPr b="0" i="0" sz="2400" u="none" cap="none" strike="noStrike">
                <a:solidFill>
                  <a:schemeClr val="dk2"/>
                </a:solidFill>
                <a:latin typeface="Calibri"/>
                <a:ea typeface="Calibri"/>
                <a:cs typeface="Calibri"/>
                <a:sym typeface="Calibri"/>
              </a:defRPr>
            </a:lvl1pPr>
            <a:lvl2pPr indent="-334772" lvl="1" marL="914400" marR="0" algn="l">
              <a:lnSpc>
                <a:spcPct val="100000"/>
              </a:lnSpc>
              <a:spcBef>
                <a:spcPts val="440"/>
              </a:spcBef>
              <a:spcAft>
                <a:spcPts val="0"/>
              </a:spcAft>
              <a:buClr>
                <a:schemeClr val="accent1"/>
              </a:buClr>
              <a:buSzPts val="1672"/>
              <a:buFont typeface="Noto Sans Symbols"/>
              <a:buChar char="○"/>
              <a:defRPr b="0" i="0" sz="2200" u="none" cap="none" strike="noStrike">
                <a:solidFill>
                  <a:schemeClr val="dk2"/>
                </a:solidFill>
                <a:latin typeface="Calibri"/>
                <a:ea typeface="Calibri"/>
                <a:cs typeface="Calibri"/>
                <a:sym typeface="Calibri"/>
              </a:defRPr>
            </a:lvl2pPr>
            <a:lvl3pPr indent="-325120" lvl="2" marL="1371600" marR="0" algn="l">
              <a:lnSpc>
                <a:spcPct val="100000"/>
              </a:lnSpc>
              <a:spcBef>
                <a:spcPts val="400"/>
              </a:spcBef>
              <a:spcAft>
                <a:spcPts val="0"/>
              </a:spcAft>
              <a:buClr>
                <a:schemeClr val="accent1"/>
              </a:buClr>
              <a:buSzPts val="1520"/>
              <a:buFont typeface="Noto Sans Symbols"/>
              <a:buChar char="○"/>
              <a:defRPr b="0" i="0" sz="2000" u="none" cap="none" strike="noStrike">
                <a:solidFill>
                  <a:schemeClr val="dk2"/>
                </a:solidFill>
                <a:latin typeface="Calibri"/>
                <a:ea typeface="Calibri"/>
                <a:cs typeface="Calibri"/>
                <a:sym typeface="Calibri"/>
              </a:defRPr>
            </a:lvl3pPr>
            <a:lvl4pPr indent="-315468" lvl="3" marL="1828800" marR="0" algn="l">
              <a:lnSpc>
                <a:spcPct val="100000"/>
              </a:lnSpc>
              <a:spcBef>
                <a:spcPts val="360"/>
              </a:spcBef>
              <a:spcAft>
                <a:spcPts val="0"/>
              </a:spcAft>
              <a:buClr>
                <a:schemeClr val="accent1"/>
              </a:buClr>
              <a:buSzPts val="1368"/>
              <a:buFont typeface="Noto Sans Symbols"/>
              <a:buChar char="○"/>
              <a:defRPr b="0" i="0" sz="1800" u="none" cap="none" strike="noStrike">
                <a:solidFill>
                  <a:schemeClr val="dk2"/>
                </a:solidFill>
                <a:latin typeface="Calibri"/>
                <a:ea typeface="Calibri"/>
                <a:cs typeface="Calibri"/>
                <a:sym typeface="Calibri"/>
              </a:defRPr>
            </a:lvl4pPr>
            <a:lvl5pPr indent="-305816" lvl="4" marL="2286000" marR="0" algn="l">
              <a:lnSpc>
                <a:spcPct val="100000"/>
              </a:lnSpc>
              <a:spcBef>
                <a:spcPts val="320"/>
              </a:spcBef>
              <a:spcAft>
                <a:spcPts val="0"/>
              </a:spcAft>
              <a:buClr>
                <a:schemeClr val="accent1"/>
              </a:buClr>
              <a:buSzPts val="1216"/>
              <a:buFont typeface="Noto Sans Symbols"/>
              <a:buChar char="○"/>
              <a:defRPr b="0" i="0" sz="1600" u="none" cap="none" strike="noStrike">
                <a:solidFill>
                  <a:schemeClr val="dk2"/>
                </a:solidFill>
                <a:latin typeface="Calibri"/>
                <a:ea typeface="Calibri"/>
                <a:cs typeface="Calibri"/>
                <a:sym typeface="Calibri"/>
              </a:defRPr>
            </a:lvl5pPr>
            <a:lvl6pPr indent="-296164" lvl="5" marL="27432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6pPr>
            <a:lvl7pPr indent="-296164" lvl="6" marL="32004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7pPr>
            <a:lvl8pPr indent="-296164" lvl="7" marL="36576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8pPr>
            <a:lvl9pPr indent="-296164" lvl="8" marL="4114800" marR="0" algn="l">
              <a:lnSpc>
                <a:spcPct val="100000"/>
              </a:lnSpc>
              <a:spcBef>
                <a:spcPts val="280"/>
              </a:spcBef>
              <a:spcAft>
                <a:spcPts val="0"/>
              </a:spcAft>
              <a:buClr>
                <a:schemeClr val="accent1"/>
              </a:buClr>
              <a:buSzPts val="1064"/>
              <a:buFont typeface="Noto Sans Symbols"/>
              <a:buChar char="○"/>
              <a:defRPr b="0" i="0" sz="1400" u="none" cap="none" strike="noStrike">
                <a:solidFill>
                  <a:schemeClr val="dk2"/>
                </a:solidFill>
                <a:latin typeface="Calibri"/>
                <a:ea typeface="Calibri"/>
                <a:cs typeface="Calibri"/>
                <a:sym typeface="Calibri"/>
              </a:defRPr>
            </a:lvl9pPr>
          </a:lstStyle>
          <a:p/>
        </p:txBody>
      </p:sp>
      <p:sp>
        <p:nvSpPr>
          <p:cNvPr id="565" name="Google Shape;565;p45"/>
          <p:cNvSpPr txBox="1"/>
          <p:nvPr>
            <p:ph idx="10" type="dt"/>
          </p:nvPr>
        </p:nvSpPr>
        <p:spPr>
          <a:xfrm>
            <a:off x="1564260" y="6446588"/>
            <a:ext cx="11277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66" name="Google Shape;566;p45"/>
          <p:cNvSpPr txBox="1"/>
          <p:nvPr>
            <p:ph idx="11" type="ftr"/>
          </p:nvPr>
        </p:nvSpPr>
        <p:spPr>
          <a:xfrm>
            <a:off x="3581400" y="6400800"/>
            <a:ext cx="4876800" cy="365100"/>
          </a:xfrm>
          <a:prstGeom prst="rect">
            <a:avLst/>
          </a:prstGeom>
          <a:noFill/>
          <a:ln>
            <a:noFill/>
          </a:ln>
        </p:spPr>
        <p:txBody>
          <a:bodyPr anchorCtr="0" anchor="ctr" bIns="45700" lIns="91425" spcFirstLastPara="1" rIns="91425" wrap="square" tIns="45700">
            <a:noAutofit/>
          </a:bodyPr>
          <a:lstStyle>
            <a:lvl1pPr lvl="0" marR="0" algn="r">
              <a:lnSpc>
                <a:spcPct val="100000"/>
              </a:lnSpc>
              <a:spcBef>
                <a:spcPts val="0"/>
              </a:spcBef>
              <a:spcAft>
                <a:spcPts val="0"/>
              </a:spcAft>
              <a:buClr>
                <a:srgbClr val="000000"/>
              </a:buClr>
              <a:buSzPts val="1400"/>
              <a:buFont typeface="Arial"/>
              <a:buNone/>
              <a:defRPr b="0" i="0" sz="1200" u="none" cap="none" strike="noStrike">
                <a:solidFill>
                  <a:schemeClr val="accent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67" name="Google Shape;567;p45"/>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9" name="Shape 719"/>
        <p:cNvGrpSpPr/>
        <p:nvPr/>
      </p:nvGrpSpPr>
      <p:grpSpPr>
        <a:xfrm>
          <a:off x="0" y="0"/>
          <a:ext cx="0" cy="0"/>
          <a:chOff x="0" y="0"/>
          <a:chExt cx="0" cy="0"/>
        </a:xfrm>
      </p:grpSpPr>
      <p:sp>
        <p:nvSpPr>
          <p:cNvPr id="720" name="Google Shape;720;p56"/>
          <p:cNvSpPr txBox="1"/>
          <p:nvPr/>
        </p:nvSpPr>
        <p:spPr>
          <a:xfrm>
            <a:off x="8669990" y="150159"/>
            <a:ext cx="3429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b="0" i="0" lang="en-US" sz="1000" u="none" cap="none" strike="noStrike">
                <a:solidFill>
                  <a:schemeClr val="dk1"/>
                </a:solidFill>
                <a:latin typeface="Roboto Light"/>
                <a:ea typeface="Roboto Light"/>
                <a:cs typeface="Roboto Light"/>
                <a:sym typeface="Roboto Light"/>
              </a:rPr>
              <a:t>‹#›</a:t>
            </a:fld>
            <a:endParaRPr b="0" i="0" sz="1000" u="none" cap="none" strike="noStrike">
              <a:solidFill>
                <a:schemeClr val="dk1"/>
              </a:solidFill>
              <a:latin typeface="Roboto Light"/>
              <a:ea typeface="Roboto Light"/>
              <a:cs typeface="Roboto Light"/>
              <a:sym typeface="Roboto Light"/>
            </a:endParaRPr>
          </a:p>
        </p:txBody>
      </p:sp>
      <p:sp>
        <p:nvSpPr>
          <p:cNvPr id="721" name="Google Shape;721;p56"/>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marR="0" algn="l">
              <a:lnSpc>
                <a:spcPct val="100000"/>
              </a:lnSpc>
              <a:spcBef>
                <a:spcPts val="0"/>
              </a:spcBef>
              <a:spcAft>
                <a:spcPts val="0"/>
              </a:spcAft>
              <a:buClr>
                <a:schemeClr val="dk1"/>
              </a:buClr>
              <a:buSzPts val="1200"/>
              <a:buFont typeface="Roboto"/>
              <a:buNone/>
              <a:defRPr b="0" i="0" sz="1200" u="none" cap="none" strike="noStrik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22" name="Google Shape;722;p56"/>
          <p:cNvSpPr txBox="1"/>
          <p:nvPr>
            <p:ph idx="1" type="body"/>
          </p:nvPr>
        </p:nvSpPr>
        <p:spPr>
          <a:xfrm>
            <a:off x="514350" y="2103120"/>
            <a:ext cx="7315200" cy="383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200"/>
              </a:spcBef>
              <a:spcAft>
                <a:spcPts val="0"/>
              </a:spcAft>
              <a:buClr>
                <a:schemeClr val="dk1"/>
              </a:buClr>
              <a:buSzPts val="2000"/>
              <a:buFont typeface="Arial"/>
              <a:buNone/>
              <a:defRPr b="1" i="0" sz="2000" u="none" cap="none" strike="noStrike">
                <a:solidFill>
                  <a:schemeClr val="dk1"/>
                </a:solidFill>
                <a:latin typeface="Roboto"/>
                <a:ea typeface="Roboto"/>
                <a:cs typeface="Roboto"/>
                <a:sym typeface="Roboto"/>
              </a:defRPr>
            </a:lvl1pPr>
            <a:lvl2pPr indent="-342900" lvl="1" marL="914400"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indent="-323850" lvl="2" marL="1371600"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indent="-317500" lvl="3" marL="1828800"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indent="-323850" lvl="4" marL="2286000"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indent="-342900" lvl="5" marL="2743200"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grpSp>
        <p:nvGrpSpPr>
          <p:cNvPr id="723" name="Google Shape;723;p56"/>
          <p:cNvGrpSpPr/>
          <p:nvPr/>
        </p:nvGrpSpPr>
        <p:grpSpPr>
          <a:xfrm>
            <a:off x="0" y="0"/>
            <a:ext cx="9144000" cy="540902"/>
            <a:chOff x="0" y="0"/>
            <a:chExt cx="12192000" cy="540902"/>
          </a:xfrm>
        </p:grpSpPr>
        <p:cxnSp>
          <p:nvCxnSpPr>
            <p:cNvPr id="724" name="Google Shape;724;p56"/>
            <p:cNvCxnSpPr/>
            <p:nvPr/>
          </p:nvCxnSpPr>
          <p:spPr>
            <a:xfrm>
              <a:off x="0" y="540902"/>
              <a:ext cx="12192000" cy="0"/>
            </a:xfrm>
            <a:prstGeom prst="straightConnector1">
              <a:avLst/>
            </a:prstGeom>
            <a:noFill/>
            <a:ln cap="flat" cmpd="sng" w="9525">
              <a:solidFill>
                <a:srgbClr val="CDC7C3"/>
              </a:solidFill>
              <a:prstDash val="solid"/>
              <a:miter lim="800000"/>
              <a:headEnd len="sm" w="sm" type="none"/>
              <a:tailEnd len="sm" w="sm" type="none"/>
            </a:ln>
          </p:spPr>
        </p:cxnSp>
        <p:cxnSp>
          <p:nvCxnSpPr>
            <p:cNvPr id="725" name="Google Shape;725;p56"/>
            <p:cNvCxnSpPr/>
            <p:nvPr/>
          </p:nvCxnSpPr>
          <p:spPr>
            <a:xfrm>
              <a:off x="11487491" y="0"/>
              <a:ext cx="0" cy="540900"/>
            </a:xfrm>
            <a:prstGeom prst="straightConnector1">
              <a:avLst/>
            </a:prstGeom>
            <a:noFill/>
            <a:ln cap="flat" cmpd="sng" w="9525">
              <a:solidFill>
                <a:srgbClr val="CDC7C3"/>
              </a:solidFill>
              <a:prstDash val="solid"/>
              <a:miter lim="800000"/>
              <a:headEnd len="sm" w="sm" type="none"/>
              <a:tailEnd len="sm" w="sm" type="none"/>
            </a:ln>
          </p:spPr>
        </p:cxnSp>
      </p:grpSp>
      <p:pic>
        <p:nvPicPr>
          <p:cNvPr id="726" name="Google Shape;726;p56"/>
          <p:cNvPicPr preferRelativeResize="0"/>
          <p:nvPr/>
        </p:nvPicPr>
        <p:blipFill rotWithShape="1">
          <a:blip r:embed="rId1">
            <a:alphaModFix/>
          </a:blip>
          <a:srcRect b="0" l="0" r="0" t="0"/>
          <a:stretch/>
        </p:blipFill>
        <p:spPr>
          <a:xfrm>
            <a:off x="7676536" y="169614"/>
            <a:ext cx="716220" cy="15053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 id="2147483740" r:id="rId43"/>
    <p:sldLayoutId id="2147483741" r:id="rId44"/>
    <p:sldLayoutId id="2147483742" r:id="rId45"/>
    <p:sldLayoutId id="2147483743" r:id="rId46"/>
    <p:sldLayoutId id="2147483744" r:id="rId47"/>
    <p:sldLayoutId id="2147483745" r:id="rId48"/>
    <p:sldLayoutId id="2147483746" r:id="rId49"/>
    <p:sldLayoutId id="2147483747" r:id="rId50"/>
    <p:sldLayoutId id="2147483748" r:id="rId51"/>
    <p:sldLayoutId id="2147483749" r:id="rId52"/>
    <p:sldLayoutId id="2147483750" r:id="rId53"/>
    <p:sldLayoutId id="2147483751" r:id="rId54"/>
    <p:sldLayoutId id="2147483752" r:id="rId55"/>
    <p:sldLayoutId id="2147483753" r:id="rId56"/>
    <p:sldLayoutId id="2147483754" r:id="rId57"/>
    <p:sldLayoutId id="2147483755" r:id="rId5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080">
          <p15:clr>
            <a:srgbClr val="F26B43"/>
          </p15:clr>
        </p15:guide>
        <p15:guide id="2" pos="324">
          <p15:clr>
            <a:srgbClr val="F26B43"/>
          </p15:clr>
        </p15:guide>
        <p15:guide id="3" pos="5436">
          <p15:clr>
            <a:srgbClr val="F26B43"/>
          </p15:clr>
        </p15:guide>
        <p15:guide id="4" orient="horz" pos="67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9" name="Shape 1089"/>
        <p:cNvGrpSpPr/>
        <p:nvPr/>
      </p:nvGrpSpPr>
      <p:grpSpPr>
        <a:xfrm>
          <a:off x="0" y="0"/>
          <a:ext cx="0" cy="0"/>
          <a:chOff x="0" y="0"/>
          <a:chExt cx="0" cy="0"/>
        </a:xfrm>
      </p:grpSpPr>
      <p:sp>
        <p:nvSpPr>
          <p:cNvPr id="1090" name="Google Shape;1090;p114"/>
          <p:cNvSpPr txBox="1"/>
          <p:nvPr/>
        </p:nvSpPr>
        <p:spPr>
          <a:xfrm>
            <a:off x="8669990" y="150159"/>
            <a:ext cx="3429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b="0" i="0" lang="en-US" sz="1000" u="none" cap="none" strike="noStrike">
                <a:solidFill>
                  <a:schemeClr val="dk1"/>
                </a:solidFill>
                <a:latin typeface="Roboto Light"/>
                <a:ea typeface="Roboto Light"/>
                <a:cs typeface="Roboto Light"/>
                <a:sym typeface="Roboto Light"/>
              </a:rPr>
              <a:t>‹#›</a:t>
            </a:fld>
            <a:endParaRPr b="0" i="0" sz="1000" u="none" cap="none" strike="noStrike">
              <a:solidFill>
                <a:schemeClr val="dk1"/>
              </a:solidFill>
              <a:latin typeface="Roboto Light"/>
              <a:ea typeface="Roboto Light"/>
              <a:cs typeface="Roboto Light"/>
              <a:sym typeface="Roboto Light"/>
            </a:endParaRPr>
          </a:p>
        </p:txBody>
      </p:sp>
      <p:sp>
        <p:nvSpPr>
          <p:cNvPr id="1091" name="Google Shape;1091;p114"/>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lvl1pPr lvl="0" marR="0" algn="l">
              <a:lnSpc>
                <a:spcPct val="100000"/>
              </a:lnSpc>
              <a:spcBef>
                <a:spcPts val="0"/>
              </a:spcBef>
              <a:spcAft>
                <a:spcPts val="0"/>
              </a:spcAft>
              <a:buClr>
                <a:schemeClr val="dk1"/>
              </a:buClr>
              <a:buSzPts val="1200"/>
              <a:buFont typeface="Roboto"/>
              <a:buNone/>
              <a:defRPr b="0" i="0" sz="1200" u="none" cap="none" strike="noStrik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92" name="Google Shape;1092;p114"/>
          <p:cNvSpPr txBox="1"/>
          <p:nvPr>
            <p:ph idx="1" type="body"/>
          </p:nvPr>
        </p:nvSpPr>
        <p:spPr>
          <a:xfrm>
            <a:off x="514350" y="2103120"/>
            <a:ext cx="7315200" cy="383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200"/>
              </a:spcBef>
              <a:spcAft>
                <a:spcPts val="0"/>
              </a:spcAft>
              <a:buClr>
                <a:schemeClr val="dk1"/>
              </a:buClr>
              <a:buSzPts val="2000"/>
              <a:buFont typeface="Arial"/>
              <a:buNone/>
              <a:defRPr b="1" i="0" sz="2000" u="none" cap="none" strike="noStrike">
                <a:solidFill>
                  <a:schemeClr val="dk1"/>
                </a:solidFill>
                <a:latin typeface="Roboto"/>
                <a:ea typeface="Roboto"/>
                <a:cs typeface="Roboto"/>
                <a:sym typeface="Roboto"/>
              </a:defRPr>
            </a:lvl1pPr>
            <a:lvl2pPr indent="-342900" lvl="1" marL="914400"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indent="-323850" lvl="2" marL="1371600"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indent="-317500" lvl="3" marL="1828800"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indent="-323850" lvl="4" marL="2286000"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indent="-342900" lvl="5" marL="2743200"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grpSp>
        <p:nvGrpSpPr>
          <p:cNvPr id="1093" name="Google Shape;1093;p114"/>
          <p:cNvGrpSpPr/>
          <p:nvPr/>
        </p:nvGrpSpPr>
        <p:grpSpPr>
          <a:xfrm>
            <a:off x="0" y="0"/>
            <a:ext cx="9144000" cy="540902"/>
            <a:chOff x="0" y="0"/>
            <a:chExt cx="12192000" cy="540902"/>
          </a:xfrm>
        </p:grpSpPr>
        <p:cxnSp>
          <p:nvCxnSpPr>
            <p:cNvPr id="1094" name="Google Shape;1094;p114"/>
            <p:cNvCxnSpPr/>
            <p:nvPr/>
          </p:nvCxnSpPr>
          <p:spPr>
            <a:xfrm>
              <a:off x="0" y="540902"/>
              <a:ext cx="12192000" cy="0"/>
            </a:xfrm>
            <a:prstGeom prst="straightConnector1">
              <a:avLst/>
            </a:prstGeom>
            <a:noFill/>
            <a:ln cap="flat" cmpd="sng" w="9525">
              <a:solidFill>
                <a:srgbClr val="CDC7C3"/>
              </a:solidFill>
              <a:prstDash val="solid"/>
              <a:miter lim="800000"/>
              <a:headEnd len="sm" w="sm" type="none"/>
              <a:tailEnd len="sm" w="sm" type="none"/>
            </a:ln>
          </p:spPr>
        </p:cxnSp>
        <p:cxnSp>
          <p:nvCxnSpPr>
            <p:cNvPr id="1095" name="Google Shape;1095;p114"/>
            <p:cNvCxnSpPr/>
            <p:nvPr/>
          </p:nvCxnSpPr>
          <p:spPr>
            <a:xfrm>
              <a:off x="11487491" y="0"/>
              <a:ext cx="0" cy="540900"/>
            </a:xfrm>
            <a:prstGeom prst="straightConnector1">
              <a:avLst/>
            </a:prstGeom>
            <a:noFill/>
            <a:ln cap="flat" cmpd="sng" w="9525">
              <a:solidFill>
                <a:srgbClr val="CDC7C3"/>
              </a:solidFill>
              <a:prstDash val="solid"/>
              <a:miter lim="800000"/>
              <a:headEnd len="sm" w="sm" type="none"/>
              <a:tailEnd len="sm" w="sm" type="none"/>
            </a:ln>
          </p:spPr>
        </p:cxnSp>
      </p:grpSp>
      <p:pic>
        <p:nvPicPr>
          <p:cNvPr id="1096" name="Google Shape;1096;p114"/>
          <p:cNvPicPr preferRelativeResize="0"/>
          <p:nvPr/>
        </p:nvPicPr>
        <p:blipFill rotWithShape="1">
          <a:blip r:embed="rId1">
            <a:alphaModFix/>
          </a:blip>
          <a:srcRect b="0" l="0" r="0" t="0"/>
          <a:stretch/>
        </p:blipFill>
        <p:spPr>
          <a:xfrm>
            <a:off x="7676536" y="169614"/>
            <a:ext cx="716220" cy="15053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 id="2147483793" r:id="rId39"/>
    <p:sldLayoutId id="2147483794" r:id="rId40"/>
    <p:sldLayoutId id="2147483795" r:id="rId41"/>
    <p:sldLayoutId id="2147483796" r:id="rId42"/>
    <p:sldLayoutId id="2147483797" r:id="rId43"/>
    <p:sldLayoutId id="2147483798" r:id="rId44"/>
    <p:sldLayoutId id="2147483799" r:id="rId45"/>
    <p:sldLayoutId id="2147483800" r:id="rId46"/>
    <p:sldLayoutId id="2147483801" r:id="rId47"/>
    <p:sldLayoutId id="2147483802" r:id="rId48"/>
    <p:sldLayoutId id="2147483803" r:id="rId49"/>
    <p:sldLayoutId id="2147483804" r:id="rId50"/>
    <p:sldLayoutId id="2147483805" r:id="rId51"/>
    <p:sldLayoutId id="2147483806" r:id="rId52"/>
    <p:sldLayoutId id="2147483807" r:id="rId53"/>
    <p:sldLayoutId id="2147483808" r:id="rId54"/>
    <p:sldLayoutId id="2147483809" r:id="rId55"/>
    <p:sldLayoutId id="2147483810" r:id="rId56"/>
    <p:sldLayoutId id="2147483811" r:id="rId57"/>
    <p:sldLayoutId id="2147483812" r:id="rId58"/>
    <p:sldLayoutId id="2147483813" r:id="rId59"/>
    <p:sldLayoutId id="2147483814" r:id="rId60"/>
    <p:sldLayoutId id="2147483815" r:id="rId61"/>
    <p:sldLayoutId id="2147483816" r:id="rId62"/>
    <p:sldLayoutId id="2147483817" r:id="rId63"/>
    <p:sldLayoutId id="2147483818" r:id="rId64"/>
    <p:sldLayoutId id="2147483819" r:id="rId65"/>
    <p:sldLayoutId id="2147483820" r:id="rId66"/>
    <p:sldLayoutId id="2147483821" r:id="rId67"/>
    <p:sldLayoutId id="2147483822" r:id="rId68"/>
    <p:sldLayoutId id="2147483823" r:id="rId69"/>
    <p:sldLayoutId id="2147483824" r:id="rId70"/>
    <p:sldLayoutId id="2147483825" r:id="rId71"/>
    <p:sldLayoutId id="2147483826" r:id="rId72"/>
    <p:sldLayoutId id="2147483827" r:id="rId73"/>
    <p:sldLayoutId id="2147483828" r:id="rId7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080">
          <p15:clr>
            <a:srgbClr val="F26B43"/>
          </p15:clr>
        </p15:guide>
        <p15:guide id="2" pos="324">
          <p15:clr>
            <a:srgbClr val="F26B43"/>
          </p15:clr>
        </p15:guide>
        <p15:guide id="3" pos="5436">
          <p15:clr>
            <a:srgbClr val="F26B43"/>
          </p15:clr>
        </p15:guide>
        <p15:guide id="4" orient="horz" pos="67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3" name="Shape 1573"/>
        <p:cNvGrpSpPr/>
        <p:nvPr/>
      </p:nvGrpSpPr>
      <p:grpSpPr>
        <a:xfrm>
          <a:off x="0" y="0"/>
          <a:ext cx="0" cy="0"/>
          <a:chOff x="0" y="0"/>
          <a:chExt cx="0" cy="0"/>
        </a:xfrm>
      </p:grpSpPr>
      <p:sp>
        <p:nvSpPr>
          <p:cNvPr id="1574" name="Google Shape;1574;p188"/>
          <p:cNvSpPr txBox="1"/>
          <p:nvPr/>
        </p:nvSpPr>
        <p:spPr>
          <a:xfrm>
            <a:off x="8669990" y="150159"/>
            <a:ext cx="3429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b="0" i="0" lang="en-US" sz="1000" u="none" cap="none" strike="noStrike">
                <a:solidFill>
                  <a:schemeClr val="dk1"/>
                </a:solidFill>
                <a:latin typeface="Roboto Light"/>
                <a:ea typeface="Roboto Light"/>
                <a:cs typeface="Roboto Light"/>
                <a:sym typeface="Roboto Light"/>
              </a:rPr>
              <a:t>‹#›</a:t>
            </a:fld>
            <a:endParaRPr b="0" i="0" sz="1000" u="none" cap="none" strike="noStrike">
              <a:solidFill>
                <a:schemeClr val="dk1"/>
              </a:solidFill>
              <a:latin typeface="Roboto Light"/>
              <a:ea typeface="Roboto Light"/>
              <a:cs typeface="Roboto Light"/>
              <a:sym typeface="Roboto Light"/>
            </a:endParaRPr>
          </a:p>
        </p:txBody>
      </p:sp>
      <p:sp>
        <p:nvSpPr>
          <p:cNvPr id="1575" name="Google Shape;1575;p188"/>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lvl1pPr lvl="0" marR="0" algn="l">
              <a:lnSpc>
                <a:spcPct val="100000"/>
              </a:lnSpc>
              <a:spcBef>
                <a:spcPts val="0"/>
              </a:spcBef>
              <a:spcAft>
                <a:spcPts val="0"/>
              </a:spcAft>
              <a:buClr>
                <a:schemeClr val="dk1"/>
              </a:buClr>
              <a:buSzPts val="1200"/>
              <a:buFont typeface="Roboto"/>
              <a:buNone/>
              <a:defRPr b="0" i="0" sz="1200" u="none" cap="none" strike="noStrik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76" name="Google Shape;1576;p188"/>
          <p:cNvSpPr txBox="1"/>
          <p:nvPr>
            <p:ph idx="1" type="body"/>
          </p:nvPr>
        </p:nvSpPr>
        <p:spPr>
          <a:xfrm>
            <a:off x="514350" y="2103120"/>
            <a:ext cx="7315200" cy="3831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1200"/>
              </a:spcBef>
              <a:spcAft>
                <a:spcPts val="0"/>
              </a:spcAft>
              <a:buClr>
                <a:schemeClr val="dk1"/>
              </a:buClr>
              <a:buSzPts val="2000"/>
              <a:buFont typeface="Arial"/>
              <a:buNone/>
              <a:defRPr b="1" i="0" sz="2000" u="none" cap="none" strike="noStrike">
                <a:solidFill>
                  <a:schemeClr val="dk1"/>
                </a:solidFill>
                <a:latin typeface="Roboto"/>
                <a:ea typeface="Roboto"/>
                <a:cs typeface="Roboto"/>
                <a:sym typeface="Roboto"/>
              </a:defRPr>
            </a:lvl1pPr>
            <a:lvl2pPr indent="-342900" lvl="1" marL="914400" marR="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indent="-323850" lvl="2" marL="1371600" marR="0" algn="l">
              <a:lnSpc>
                <a:spcPct val="100000"/>
              </a:lnSpc>
              <a:spcBef>
                <a:spcPts val="600"/>
              </a:spcBef>
              <a:spcAft>
                <a:spcPts val="0"/>
              </a:spcAft>
              <a:buClr>
                <a:schemeClr val="dk1"/>
              </a:buClr>
              <a:buSzPts val="1500"/>
              <a:buFont typeface="Roboto"/>
              <a:buChar char="–"/>
              <a:defRPr b="0" i="0" sz="1500" u="none" cap="none" strike="noStrike">
                <a:solidFill>
                  <a:schemeClr val="dk1"/>
                </a:solidFill>
                <a:latin typeface="Roboto Light"/>
                <a:ea typeface="Roboto Light"/>
                <a:cs typeface="Roboto Light"/>
                <a:sym typeface="Roboto Light"/>
              </a:defRPr>
            </a:lvl3pPr>
            <a:lvl4pPr indent="-317500" lvl="3" marL="1828800" marR="0" algn="l">
              <a:lnSpc>
                <a:spcPct val="100000"/>
              </a:lnSpc>
              <a:spcBef>
                <a:spcPts val="6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4pPr>
            <a:lvl5pPr indent="-323850" lvl="4" marL="2286000" marR="0" algn="l">
              <a:lnSpc>
                <a:spcPct val="100000"/>
              </a:lnSpc>
              <a:spcBef>
                <a:spcPts val="600"/>
              </a:spcBef>
              <a:spcAft>
                <a:spcPts val="0"/>
              </a:spcAft>
              <a:buClr>
                <a:schemeClr val="dk2"/>
              </a:buClr>
              <a:buSzPts val="1500"/>
              <a:buFont typeface="Libre Franklin Medium"/>
              <a:buChar char="–"/>
              <a:defRPr b="0" i="0" sz="1500" u="none" cap="none" strike="noStrike">
                <a:solidFill>
                  <a:schemeClr val="dk2"/>
                </a:solidFill>
                <a:latin typeface="Roboto Light"/>
                <a:ea typeface="Roboto Light"/>
                <a:cs typeface="Roboto Light"/>
                <a:sym typeface="Roboto Light"/>
              </a:defRPr>
            </a:lvl5pPr>
            <a:lvl6pPr indent="-342900" lvl="5" marL="2743200"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grpSp>
        <p:nvGrpSpPr>
          <p:cNvPr id="1577" name="Google Shape;1577;p188"/>
          <p:cNvGrpSpPr/>
          <p:nvPr/>
        </p:nvGrpSpPr>
        <p:grpSpPr>
          <a:xfrm>
            <a:off x="0" y="0"/>
            <a:ext cx="9144000" cy="540902"/>
            <a:chOff x="0" y="0"/>
            <a:chExt cx="12192000" cy="540902"/>
          </a:xfrm>
        </p:grpSpPr>
        <p:cxnSp>
          <p:nvCxnSpPr>
            <p:cNvPr id="1578" name="Google Shape;1578;p188"/>
            <p:cNvCxnSpPr/>
            <p:nvPr/>
          </p:nvCxnSpPr>
          <p:spPr>
            <a:xfrm>
              <a:off x="0" y="540902"/>
              <a:ext cx="12192000" cy="0"/>
            </a:xfrm>
            <a:prstGeom prst="straightConnector1">
              <a:avLst/>
            </a:prstGeom>
            <a:noFill/>
            <a:ln cap="flat" cmpd="sng" w="9525">
              <a:solidFill>
                <a:srgbClr val="CDC7C3"/>
              </a:solidFill>
              <a:prstDash val="solid"/>
              <a:miter lim="800000"/>
              <a:headEnd len="sm" w="sm" type="none"/>
              <a:tailEnd len="sm" w="sm" type="none"/>
            </a:ln>
          </p:spPr>
        </p:cxnSp>
        <p:cxnSp>
          <p:nvCxnSpPr>
            <p:cNvPr id="1579" name="Google Shape;1579;p188"/>
            <p:cNvCxnSpPr/>
            <p:nvPr/>
          </p:nvCxnSpPr>
          <p:spPr>
            <a:xfrm>
              <a:off x="11487491" y="0"/>
              <a:ext cx="0" cy="540900"/>
            </a:xfrm>
            <a:prstGeom prst="straightConnector1">
              <a:avLst/>
            </a:prstGeom>
            <a:noFill/>
            <a:ln cap="flat" cmpd="sng" w="9525">
              <a:solidFill>
                <a:srgbClr val="CDC7C3"/>
              </a:solidFill>
              <a:prstDash val="solid"/>
              <a:miter lim="800000"/>
              <a:headEnd len="sm" w="sm" type="none"/>
              <a:tailEnd len="sm" w="sm" type="none"/>
            </a:ln>
          </p:spPr>
        </p:cxnSp>
      </p:grpSp>
      <p:pic>
        <p:nvPicPr>
          <p:cNvPr id="1580" name="Google Shape;1580;p188"/>
          <p:cNvPicPr preferRelativeResize="0"/>
          <p:nvPr/>
        </p:nvPicPr>
        <p:blipFill rotWithShape="1">
          <a:blip r:embed="rId1">
            <a:alphaModFix/>
          </a:blip>
          <a:srcRect b="0" l="0" r="0" t="0"/>
          <a:stretch/>
        </p:blipFill>
        <p:spPr>
          <a:xfrm>
            <a:off x="6924739" y="189834"/>
            <a:ext cx="1451506" cy="13410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 id="2147483858" r:id="rId31"/>
    <p:sldLayoutId id="2147483859" r:id="rId32"/>
    <p:sldLayoutId id="2147483860" r:id="rId33"/>
    <p:sldLayoutId id="2147483861" r:id="rId34"/>
    <p:sldLayoutId id="2147483862" r:id="rId35"/>
    <p:sldLayoutId id="2147483863" r:id="rId36"/>
    <p:sldLayoutId id="2147483864" r:id="rId37"/>
    <p:sldLayoutId id="2147483865" r:id="rId38"/>
    <p:sldLayoutId id="2147483866" r:id="rId39"/>
    <p:sldLayoutId id="2147483867" r:id="rId40"/>
    <p:sldLayoutId id="2147483868" r:id="rId41"/>
    <p:sldLayoutId id="2147483869" r:id="rId42"/>
    <p:sldLayoutId id="2147483870" r:id="rId43"/>
    <p:sldLayoutId id="2147483871" r:id="rId44"/>
    <p:sldLayoutId id="2147483872" r:id="rId45"/>
    <p:sldLayoutId id="2147483873" r:id="rId46"/>
    <p:sldLayoutId id="2147483874" r:id="rId47"/>
    <p:sldLayoutId id="2147483875" r:id="rId48"/>
    <p:sldLayoutId id="2147483876" r:id="rId49"/>
    <p:sldLayoutId id="2147483877" r:id="rId5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080">
          <p15:clr>
            <a:srgbClr val="F26B43"/>
          </p15:clr>
        </p15:guide>
        <p15:guide id="2" pos="324">
          <p15:clr>
            <a:srgbClr val="F26B43"/>
          </p15:clr>
        </p15:guide>
        <p15:guide id="3" pos="5436">
          <p15:clr>
            <a:srgbClr val="F26B43"/>
          </p15:clr>
        </p15:guide>
        <p15:guide id="4" orient="horz" pos="67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5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 Id="rId3" Type="http://schemas.openxmlformats.org/officeDocument/2006/relationships/hyperlink" Target="https://edworkingpapers.com/sites/default/files/Advising%20Plus%20full%20draft%20March%202024.pdf" TargetMode="External"/><Relationship Id="rId4" Type="http://schemas.openxmlformats.org/officeDocument/2006/relationships/hyperlink" Target="https://www.mdrc.org/work/projects/expanding-succes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3.xml"/><Relationship Id="rId3"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24.xml"/><Relationship Id="rId3" Type="http://schemas.openxmlformats.org/officeDocument/2006/relationships/image" Target="../media/image53.jpg"/><Relationship Id="rId4" Type="http://schemas.openxmlformats.org/officeDocument/2006/relationships/image" Target="../media/image50.png"/><Relationship Id="rId5" Type="http://schemas.openxmlformats.org/officeDocument/2006/relationships/image" Target="../media/image56.jpg"/><Relationship Id="rId6"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1.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7" name="Shape 1897"/>
        <p:cNvGrpSpPr/>
        <p:nvPr/>
      </p:nvGrpSpPr>
      <p:grpSpPr>
        <a:xfrm>
          <a:off x="0" y="0"/>
          <a:ext cx="0" cy="0"/>
          <a:chOff x="0" y="0"/>
          <a:chExt cx="0" cy="0"/>
        </a:xfrm>
      </p:grpSpPr>
      <p:sp>
        <p:nvSpPr>
          <p:cNvPr id="1898" name="Google Shape;1898;p238"/>
          <p:cNvSpPr txBox="1"/>
          <p:nvPr>
            <p:ph type="title"/>
          </p:nvPr>
        </p:nvSpPr>
        <p:spPr>
          <a:xfrm rot="184">
            <a:off x="842456" y="482476"/>
            <a:ext cx="5612700" cy="12795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2800"/>
              <a:buFont typeface="Calibri"/>
              <a:buNone/>
            </a:pPr>
            <a:r>
              <a:rPr i="0" lang="en-US" sz="3600" u="none" cap="none" strike="noStrike">
                <a:solidFill>
                  <a:schemeClr val="accent1"/>
                </a:solidFill>
              </a:rPr>
              <a:t>MLDS Research and Policy Ad</a:t>
            </a:r>
            <a:r>
              <a:rPr lang="en-US" sz="3600"/>
              <a:t>visory </a:t>
            </a:r>
            <a:r>
              <a:rPr i="0" lang="en-US" sz="3600" u="none" cap="none" strike="noStrike">
                <a:solidFill>
                  <a:schemeClr val="accent1"/>
                </a:solidFill>
              </a:rPr>
              <a:t>Board </a:t>
            </a:r>
            <a:endParaRPr i="0" sz="3600" u="none" cap="none" strike="noStrike">
              <a:solidFill>
                <a:schemeClr val="accent1"/>
              </a:solidFill>
            </a:endParaRPr>
          </a:p>
        </p:txBody>
      </p:sp>
      <p:sp>
        <p:nvSpPr>
          <p:cNvPr id="1899" name="Google Shape;1899;p238"/>
          <p:cNvSpPr txBox="1"/>
          <p:nvPr>
            <p:ph idx="4294967295" type="body"/>
          </p:nvPr>
        </p:nvSpPr>
        <p:spPr>
          <a:xfrm>
            <a:off x="1892000" y="5297475"/>
            <a:ext cx="3615900" cy="44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368"/>
              <a:buFont typeface="Noto Sans Symbols"/>
              <a:buNone/>
            </a:pPr>
            <a:r>
              <a:rPr i="1" lang="en-US" sz="2200"/>
              <a:t>The meeting will begin shortly</a:t>
            </a:r>
            <a:endParaRPr i="1" sz="2200"/>
          </a:p>
        </p:txBody>
      </p:sp>
      <p:pic>
        <p:nvPicPr>
          <p:cNvPr id="1900" name="Google Shape;1900;p238"/>
          <p:cNvPicPr preferRelativeResize="0"/>
          <p:nvPr/>
        </p:nvPicPr>
        <p:blipFill>
          <a:blip r:embed="rId3">
            <a:alphaModFix/>
          </a:blip>
          <a:stretch>
            <a:fillRect/>
          </a:stretch>
        </p:blipFill>
        <p:spPr>
          <a:xfrm>
            <a:off x="842450" y="1762125"/>
            <a:ext cx="5715000" cy="3333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8" name="Shape 1968"/>
        <p:cNvGrpSpPr/>
        <p:nvPr/>
      </p:nvGrpSpPr>
      <p:grpSpPr>
        <a:xfrm>
          <a:off x="0" y="0"/>
          <a:ext cx="0" cy="0"/>
          <a:chOff x="0" y="0"/>
          <a:chExt cx="0" cy="0"/>
        </a:xfrm>
      </p:grpSpPr>
      <p:sp>
        <p:nvSpPr>
          <p:cNvPr id="1969" name="Google Shape;1969;p247"/>
          <p:cNvSpPr txBox="1"/>
          <p:nvPr>
            <p:ph type="title"/>
          </p:nvPr>
        </p:nvSpPr>
        <p:spPr>
          <a:xfrm>
            <a:off x="902669" y="762000"/>
            <a:ext cx="7337700" cy="7620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4000"/>
              <a:buFont typeface="Calibri"/>
              <a:buNone/>
            </a:pPr>
            <a:r>
              <a:rPr lang="en-US"/>
              <a:t>Citations</a:t>
            </a:r>
            <a:endParaRPr/>
          </a:p>
        </p:txBody>
      </p:sp>
      <p:sp>
        <p:nvSpPr>
          <p:cNvPr id="1970" name="Google Shape;1970;p247"/>
          <p:cNvSpPr txBox="1"/>
          <p:nvPr>
            <p:ph idx="1" type="body"/>
          </p:nvPr>
        </p:nvSpPr>
        <p:spPr>
          <a:xfrm>
            <a:off x="902670" y="1600200"/>
            <a:ext cx="7337700" cy="4515300"/>
          </a:xfrm>
          <a:prstGeom prst="rect">
            <a:avLst/>
          </a:prstGeom>
          <a:noFill/>
          <a:ln>
            <a:noFill/>
          </a:ln>
        </p:spPr>
        <p:txBody>
          <a:bodyPr anchorCtr="0" anchor="t" bIns="45700" lIns="91425" spcFirstLastPara="1" rIns="91425" wrap="square" tIns="45700">
            <a:noAutofit/>
          </a:bodyPr>
          <a:lstStyle/>
          <a:p>
            <a:pPr indent="-285750" lvl="0" marL="514350" rtl="0" algn="l">
              <a:lnSpc>
                <a:spcPct val="100000"/>
              </a:lnSpc>
              <a:spcBef>
                <a:spcPts val="480"/>
              </a:spcBef>
              <a:spcAft>
                <a:spcPts val="0"/>
              </a:spcAft>
              <a:buSzPts val="1824"/>
              <a:buFont typeface="Arial"/>
              <a:buChar char="•"/>
            </a:pPr>
            <a:r>
              <a:rPr i="1" lang="en-US" sz="1400"/>
              <a:t>Bird, K.A., &amp; Castleman, B.L. (2024). Do Financial Incentives Increase the Impact of National-Scale Educational Programs? Experimental Evidecne from National College Advising Initiative. [Working Paper]. </a:t>
            </a:r>
            <a:r>
              <a:rPr i="1" lang="en-US" sz="1400" u="sng">
                <a:solidFill>
                  <a:schemeClr val="hlink"/>
                </a:solidFill>
                <a:hlinkClick r:id="rId3"/>
              </a:rPr>
              <a:t>https://edworkingpapers.com/sites/default/files/Advising%20Plus%20full%20draft%20March%202024.pdf</a:t>
            </a:r>
            <a:endParaRPr i="1" sz="1400"/>
          </a:p>
          <a:p>
            <a:pPr indent="0" lvl="0" marL="228600" rtl="0" algn="l">
              <a:lnSpc>
                <a:spcPct val="100000"/>
              </a:lnSpc>
              <a:spcBef>
                <a:spcPts val="480"/>
              </a:spcBef>
              <a:spcAft>
                <a:spcPts val="0"/>
              </a:spcAft>
              <a:buSzPts val="1824"/>
              <a:buNone/>
            </a:pPr>
            <a:r>
              <a:t/>
            </a:r>
            <a:endParaRPr i="1" sz="1400"/>
          </a:p>
          <a:p>
            <a:pPr indent="-285750" lvl="0" marL="514350" rtl="0" algn="l">
              <a:lnSpc>
                <a:spcPct val="100000"/>
              </a:lnSpc>
              <a:spcBef>
                <a:spcPts val="480"/>
              </a:spcBef>
              <a:spcAft>
                <a:spcPts val="0"/>
              </a:spcAft>
              <a:buSzPts val="1824"/>
              <a:buFont typeface="Arial"/>
              <a:buChar char="•"/>
            </a:pPr>
            <a:r>
              <a:rPr i="1" lang="en-US" sz="1400"/>
              <a:t>Expanding SUCCESS. MDRC. </a:t>
            </a:r>
            <a:r>
              <a:rPr i="1" lang="en-US" sz="1400" u="sng">
                <a:solidFill>
                  <a:schemeClr val="hlink"/>
                </a:solidFill>
                <a:hlinkClick r:id="rId4"/>
              </a:rPr>
              <a:t>https://www.mdrc.org/work/projects/expanding-success</a:t>
            </a:r>
            <a:endParaRPr i="1" sz="1400"/>
          </a:p>
          <a:p>
            <a:pPr indent="0" lvl="0" marL="228600" rtl="0" algn="l">
              <a:lnSpc>
                <a:spcPct val="100000"/>
              </a:lnSpc>
              <a:spcBef>
                <a:spcPts val="480"/>
              </a:spcBef>
              <a:spcAft>
                <a:spcPts val="0"/>
              </a:spcAft>
              <a:buSzPts val="1824"/>
              <a:buNone/>
            </a:pPr>
            <a:r>
              <a:t/>
            </a:r>
            <a:endParaRPr i="1" sz="1400"/>
          </a:p>
          <a:p>
            <a:pPr indent="-285750" lvl="0" marL="514350" rtl="0" algn="l">
              <a:lnSpc>
                <a:spcPct val="100000"/>
              </a:lnSpc>
              <a:spcBef>
                <a:spcPts val="480"/>
              </a:spcBef>
              <a:spcAft>
                <a:spcPts val="0"/>
              </a:spcAft>
              <a:buSzPts val="1824"/>
              <a:buFont typeface="Arial"/>
              <a:buChar char="•"/>
            </a:pPr>
            <a:r>
              <a:rPr i="1" lang="en-US" sz="1400"/>
              <a:t>Goemans, M. &amp; Kapinos, B. (2024). A Quantitative Study of Community College Student-Advisor Appointments and Student Success Metrics. NACADA Journal. 44(1). Pp. 38-54.</a:t>
            </a:r>
            <a:endParaRPr/>
          </a:p>
          <a:p>
            <a:pPr indent="0" lvl="0" marL="228600" rtl="0" algn="l">
              <a:lnSpc>
                <a:spcPct val="100000"/>
              </a:lnSpc>
              <a:spcBef>
                <a:spcPts val="480"/>
              </a:spcBef>
              <a:spcAft>
                <a:spcPts val="0"/>
              </a:spcAft>
              <a:buSzPts val="1824"/>
              <a:buNone/>
            </a:pPr>
            <a:r>
              <a:t/>
            </a:r>
            <a:endParaRPr i="1" sz="1400"/>
          </a:p>
          <a:p>
            <a:pPr indent="0" lvl="0" marL="228600" rtl="0" algn="l">
              <a:lnSpc>
                <a:spcPct val="100000"/>
              </a:lnSpc>
              <a:spcBef>
                <a:spcPts val="480"/>
              </a:spcBef>
              <a:spcAft>
                <a:spcPts val="0"/>
              </a:spcAft>
              <a:buSzPts val="1824"/>
              <a:buNone/>
            </a:pPr>
            <a:r>
              <a:t/>
            </a:r>
            <a:endParaRPr i="1"/>
          </a:p>
          <a:p>
            <a:pPr indent="0" lvl="0" marL="228600" rtl="0" algn="l">
              <a:lnSpc>
                <a:spcPct val="100000"/>
              </a:lnSpc>
              <a:spcBef>
                <a:spcPts val="480"/>
              </a:spcBef>
              <a:spcAft>
                <a:spcPts val="0"/>
              </a:spcAft>
              <a:buSzPts val="1824"/>
              <a:buNone/>
            </a:pPr>
            <a:r>
              <a:t/>
            </a:r>
            <a:endParaRPr/>
          </a:p>
        </p:txBody>
      </p:sp>
      <p:sp>
        <p:nvSpPr>
          <p:cNvPr id="1971" name="Google Shape;1971;p247"/>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6" name="Shape 1976"/>
        <p:cNvGrpSpPr/>
        <p:nvPr/>
      </p:nvGrpSpPr>
      <p:grpSpPr>
        <a:xfrm>
          <a:off x="0" y="0"/>
          <a:ext cx="0" cy="0"/>
          <a:chOff x="0" y="0"/>
          <a:chExt cx="0" cy="0"/>
        </a:xfrm>
      </p:grpSpPr>
      <p:sp>
        <p:nvSpPr>
          <p:cNvPr id="1977" name="Google Shape;1977;p248"/>
          <p:cNvSpPr txBox="1"/>
          <p:nvPr>
            <p:ph type="title"/>
          </p:nvPr>
        </p:nvSpPr>
        <p:spPr>
          <a:xfrm>
            <a:off x="902669" y="677732"/>
            <a:ext cx="7337700" cy="11511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3600"/>
              <a:t>Discussion</a:t>
            </a:r>
            <a:endParaRPr sz="3600"/>
          </a:p>
        </p:txBody>
      </p:sp>
      <p:sp>
        <p:nvSpPr>
          <p:cNvPr id="1978" name="Google Shape;1978;p248"/>
          <p:cNvSpPr txBox="1"/>
          <p:nvPr>
            <p:ph idx="12" type="sldNum"/>
          </p:nvPr>
        </p:nvSpPr>
        <p:spPr>
          <a:xfrm>
            <a:off x="914400" y="6447681"/>
            <a:ext cx="609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
        <p:nvSpPr>
          <p:cNvPr id="1979" name="Google Shape;1979;p248"/>
          <p:cNvSpPr txBox="1"/>
          <p:nvPr>
            <p:ph idx="4294967295" type="body"/>
          </p:nvPr>
        </p:nvSpPr>
        <p:spPr>
          <a:xfrm>
            <a:off x="902675" y="1828825"/>
            <a:ext cx="7337700" cy="4286700"/>
          </a:xfrm>
          <a:prstGeom prst="rect">
            <a:avLst/>
          </a:prstGeom>
        </p:spPr>
        <p:txBody>
          <a:bodyPr anchorCtr="0" anchor="t" bIns="45700" lIns="91425" spcFirstLastPara="1" rIns="91425" wrap="square" tIns="45700">
            <a:noAutofit/>
          </a:bodyPr>
          <a:lstStyle/>
          <a:p>
            <a:pPr indent="-381000" lvl="0" marL="457200" rtl="0" algn="l">
              <a:spcBef>
                <a:spcPts val="1000"/>
              </a:spcBef>
              <a:spcAft>
                <a:spcPts val="0"/>
              </a:spcAft>
              <a:buSzPts val="2400"/>
              <a:buFont typeface="Calibri"/>
              <a:buChar char="●"/>
            </a:pPr>
            <a:r>
              <a:rPr i="1" lang="en-US">
                <a:solidFill>
                  <a:schemeClr val="dk1"/>
                </a:solidFill>
              </a:rPr>
              <a:t>Does this research help the State of Maryland, state agencies or other institutions that make policy decisions?</a:t>
            </a:r>
            <a:endParaRPr i="1">
              <a:solidFill>
                <a:schemeClr val="dk1"/>
              </a:solidFill>
            </a:endParaRPr>
          </a:p>
          <a:p>
            <a:pPr indent="-381000" lvl="0" marL="457200" rtl="0" algn="l">
              <a:spcBef>
                <a:spcPts val="1000"/>
              </a:spcBef>
              <a:spcAft>
                <a:spcPts val="0"/>
              </a:spcAft>
              <a:buSzPts val="2400"/>
              <a:buFont typeface="Calibri"/>
              <a:buChar char="●"/>
            </a:pPr>
            <a:r>
              <a:rPr i="1" lang="en-US">
                <a:solidFill>
                  <a:schemeClr val="dk1"/>
                </a:solidFill>
              </a:rPr>
              <a:t>Are there policy implications for the State of Maryland, state agencies and other institutions?</a:t>
            </a:r>
            <a:endParaRPr i="1">
              <a:solidFill>
                <a:schemeClr val="dk1"/>
              </a:solidFill>
            </a:endParaRPr>
          </a:p>
          <a:p>
            <a:pPr indent="-381000" lvl="0" marL="457200" rtl="0" algn="l">
              <a:spcBef>
                <a:spcPts val="1000"/>
              </a:spcBef>
              <a:spcAft>
                <a:spcPts val="0"/>
              </a:spcAft>
              <a:buSzPts val="2400"/>
              <a:buFont typeface="Calibri"/>
              <a:buChar char="●"/>
            </a:pPr>
            <a:r>
              <a:rPr i="1" lang="en-US">
                <a:solidFill>
                  <a:schemeClr val="dk1"/>
                </a:solidFill>
              </a:rPr>
              <a:t>Additional thoughts/questions about the proposal?</a:t>
            </a:r>
            <a:endParaRPr i="1">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4" name="Shape 1984"/>
        <p:cNvGrpSpPr/>
        <p:nvPr/>
      </p:nvGrpSpPr>
      <p:grpSpPr>
        <a:xfrm>
          <a:off x="0" y="0"/>
          <a:ext cx="0" cy="0"/>
          <a:chOff x="0" y="0"/>
          <a:chExt cx="0" cy="0"/>
        </a:xfrm>
      </p:grpSpPr>
      <p:sp>
        <p:nvSpPr>
          <p:cNvPr id="1985" name="Google Shape;1985;p249"/>
          <p:cNvSpPr txBox="1"/>
          <p:nvPr>
            <p:ph type="title"/>
          </p:nvPr>
        </p:nvSpPr>
        <p:spPr>
          <a:xfrm>
            <a:off x="902669" y="345582"/>
            <a:ext cx="7337700" cy="11511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3600"/>
              <a:t>RPB  Recommendation</a:t>
            </a:r>
            <a:endParaRPr sz="3600"/>
          </a:p>
        </p:txBody>
      </p:sp>
      <p:sp>
        <p:nvSpPr>
          <p:cNvPr id="1986" name="Google Shape;1986;p249"/>
          <p:cNvSpPr txBox="1"/>
          <p:nvPr>
            <p:ph idx="12" type="sldNum"/>
          </p:nvPr>
        </p:nvSpPr>
        <p:spPr>
          <a:xfrm>
            <a:off x="914400" y="6447681"/>
            <a:ext cx="609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
        <p:nvSpPr>
          <p:cNvPr id="1987" name="Google Shape;1987;p249"/>
          <p:cNvSpPr txBox="1"/>
          <p:nvPr>
            <p:ph idx="4294967295" type="body"/>
          </p:nvPr>
        </p:nvSpPr>
        <p:spPr>
          <a:xfrm>
            <a:off x="902675" y="1828825"/>
            <a:ext cx="7337700" cy="4286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2200">
                <a:solidFill>
                  <a:schemeClr val="dk1"/>
                </a:solidFill>
              </a:rPr>
              <a:t>Based on the presentation and discussion, the general consensus of the RPB is that: </a:t>
            </a:r>
            <a:endParaRPr sz="2200">
              <a:solidFill>
                <a:schemeClr val="dk1"/>
              </a:solidFill>
            </a:endParaRPr>
          </a:p>
          <a:p>
            <a:pPr indent="-331724" lvl="0" marL="800100" rtl="0" algn="l">
              <a:spcBef>
                <a:spcPts val="0"/>
              </a:spcBef>
              <a:spcAft>
                <a:spcPts val="0"/>
              </a:spcAft>
              <a:buClr>
                <a:schemeClr val="dk1"/>
              </a:buClr>
              <a:buSzPts val="1624"/>
              <a:buAutoNum type="arabicPeriod"/>
            </a:pPr>
            <a:r>
              <a:rPr lang="en-US" sz="2200">
                <a:solidFill>
                  <a:schemeClr val="dk1"/>
                </a:solidFill>
              </a:rPr>
              <a:t>The Executive Director should approve the project ; or</a:t>
            </a:r>
            <a:endParaRPr sz="2200">
              <a:solidFill>
                <a:schemeClr val="dk1"/>
              </a:solidFill>
            </a:endParaRPr>
          </a:p>
          <a:p>
            <a:pPr indent="-331724" lvl="0" marL="800100" rtl="0" algn="l">
              <a:spcBef>
                <a:spcPts val="0"/>
              </a:spcBef>
              <a:spcAft>
                <a:spcPts val="0"/>
              </a:spcAft>
              <a:buClr>
                <a:schemeClr val="dk1"/>
              </a:buClr>
              <a:buSzPts val="1624"/>
              <a:buAutoNum type="arabicPeriod"/>
            </a:pPr>
            <a:r>
              <a:rPr lang="en-US" sz="2200">
                <a:solidFill>
                  <a:schemeClr val="dk1"/>
                </a:solidFill>
              </a:rPr>
              <a:t>The project has issues and approval is not recommended.</a:t>
            </a:r>
            <a:endParaRPr sz="2200">
              <a:solidFill>
                <a:schemeClr val="dk1"/>
              </a:solidFill>
            </a:endParaRPr>
          </a:p>
          <a:p>
            <a:pPr indent="0" lvl="0" marL="0" rtl="0" algn="l">
              <a:spcBef>
                <a:spcPts val="0"/>
              </a:spcBef>
              <a:spcAft>
                <a:spcPts val="0"/>
              </a:spcAft>
              <a:buNone/>
            </a:pPr>
            <a:r>
              <a:rPr lang="en-US" sz="2200">
                <a:solidFill>
                  <a:schemeClr val="dk1"/>
                </a:solidFill>
              </a:rPr>
              <a:t>-----------------</a:t>
            </a:r>
            <a:endParaRPr sz="2200">
              <a:solidFill>
                <a:schemeClr val="dk1"/>
              </a:solidFill>
            </a:endParaRPr>
          </a:p>
          <a:p>
            <a:pPr indent="0" lvl="0" marL="0" rtl="0" algn="l">
              <a:spcBef>
                <a:spcPts val="0"/>
              </a:spcBef>
              <a:spcAft>
                <a:spcPts val="0"/>
              </a:spcAft>
              <a:buNone/>
            </a:pPr>
            <a:r>
              <a:rPr lang="en-US" sz="2200">
                <a:solidFill>
                  <a:schemeClr val="dk1"/>
                </a:solidFill>
              </a:rPr>
              <a:t>If approval is recommended the approval process will generally be complete, unless the executive director thinks the Governing Board should still review and approve the project.  If </a:t>
            </a:r>
            <a:r>
              <a:rPr i="1" lang="en-US" sz="2200">
                <a:solidFill>
                  <a:schemeClr val="dk1"/>
                </a:solidFill>
              </a:rPr>
              <a:t>RPB does not recommend approval</a:t>
            </a:r>
            <a:r>
              <a:rPr lang="en-US" sz="2200">
                <a:solidFill>
                  <a:schemeClr val="dk1"/>
                </a:solidFill>
              </a:rPr>
              <a:t> the executive director may  either reject the project; ask for revisions; or submit the project to the Governing Board for consideration and approval.</a:t>
            </a:r>
            <a:endParaRPr sz="22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2" name="Shape 1992"/>
        <p:cNvGrpSpPr/>
        <p:nvPr/>
      </p:nvGrpSpPr>
      <p:grpSpPr>
        <a:xfrm>
          <a:off x="0" y="0"/>
          <a:ext cx="0" cy="0"/>
          <a:chOff x="0" y="0"/>
          <a:chExt cx="0" cy="0"/>
        </a:xfrm>
      </p:grpSpPr>
      <p:sp>
        <p:nvSpPr>
          <p:cNvPr id="1993" name="Google Shape;1993;p250"/>
          <p:cNvSpPr txBox="1"/>
          <p:nvPr>
            <p:ph type="title"/>
          </p:nvPr>
        </p:nvSpPr>
        <p:spPr>
          <a:xfrm>
            <a:off x="902669" y="762000"/>
            <a:ext cx="7337700" cy="7620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3600"/>
              <a:t>Project Proposal:  ERA 130</a:t>
            </a:r>
            <a:endParaRPr sz="3600"/>
          </a:p>
        </p:txBody>
      </p:sp>
      <p:sp>
        <p:nvSpPr>
          <p:cNvPr id="1994" name="Google Shape;1994;p250"/>
          <p:cNvSpPr txBox="1"/>
          <p:nvPr>
            <p:ph idx="1" type="body"/>
          </p:nvPr>
        </p:nvSpPr>
        <p:spPr>
          <a:xfrm>
            <a:off x="902670" y="1600200"/>
            <a:ext cx="7337700" cy="4515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3600">
                <a:solidFill>
                  <a:schemeClr val="accent1"/>
                </a:solidFill>
              </a:rPr>
              <a:t>Sequences to Success in Maryland</a:t>
            </a:r>
            <a:endParaRPr sz="3600">
              <a:solidFill>
                <a:schemeClr val="accent1"/>
              </a:solidFill>
            </a:endParaRPr>
          </a:p>
          <a:p>
            <a:pPr indent="0" lvl="0" marL="0" rtl="0" algn="l">
              <a:spcBef>
                <a:spcPts val="0"/>
              </a:spcBef>
              <a:spcAft>
                <a:spcPts val="0"/>
              </a:spcAft>
              <a:buNone/>
            </a:pPr>
            <a:r>
              <a:t/>
            </a:r>
            <a:endParaRPr sz="3600">
              <a:solidFill>
                <a:schemeClr val="accent1"/>
              </a:solidFill>
            </a:endParaRPr>
          </a:p>
          <a:p>
            <a:pPr indent="0" lvl="0" marL="0" rtl="0" algn="l">
              <a:lnSpc>
                <a:spcPct val="115000"/>
              </a:lnSpc>
              <a:spcBef>
                <a:spcPts val="1000"/>
              </a:spcBef>
              <a:spcAft>
                <a:spcPts val="0"/>
              </a:spcAft>
              <a:buClr>
                <a:schemeClr val="dk1"/>
              </a:buClr>
              <a:buSzPts val="1520"/>
              <a:buFont typeface="Arial"/>
              <a:buNone/>
            </a:pPr>
            <a:r>
              <a:rPr lang="en-US" sz="1900">
                <a:solidFill>
                  <a:schemeClr val="dk1"/>
                </a:solidFill>
              </a:rPr>
              <a:t>Brit Henderson and Rebekah O’Donoghue</a:t>
            </a:r>
            <a:endParaRPr sz="2000">
              <a:solidFill>
                <a:srgbClr val="888888"/>
              </a:solidFill>
            </a:endParaRPr>
          </a:p>
          <a:p>
            <a:pPr indent="0" lvl="0" marL="0" rtl="0" algn="l">
              <a:lnSpc>
                <a:spcPct val="115000"/>
              </a:lnSpc>
              <a:spcBef>
                <a:spcPts val="1000"/>
              </a:spcBef>
              <a:spcAft>
                <a:spcPts val="0"/>
              </a:spcAft>
              <a:buClr>
                <a:schemeClr val="dk1"/>
              </a:buClr>
              <a:buSzPts val="1520"/>
              <a:buFont typeface="Arial"/>
              <a:buNone/>
            </a:pPr>
            <a:r>
              <a:rPr lang="en-US" sz="1900">
                <a:solidFill>
                  <a:schemeClr val="dk1"/>
                </a:solidFill>
              </a:rPr>
              <a:t>MDRC</a:t>
            </a:r>
            <a:endParaRPr sz="1900">
              <a:solidFill>
                <a:schemeClr val="dk1"/>
              </a:solidFill>
            </a:endParaRPr>
          </a:p>
          <a:p>
            <a:pPr indent="0" lvl="0" marL="0" rtl="0" algn="l">
              <a:lnSpc>
                <a:spcPct val="115000"/>
              </a:lnSpc>
              <a:spcBef>
                <a:spcPts val="1000"/>
              </a:spcBef>
              <a:spcAft>
                <a:spcPts val="0"/>
              </a:spcAft>
              <a:buClr>
                <a:schemeClr val="dk1"/>
              </a:buClr>
              <a:buSzPts val="1520"/>
              <a:buFont typeface="Arial"/>
              <a:buNone/>
            </a:pPr>
            <a:r>
              <a:rPr lang="en-US" sz="1900">
                <a:solidFill>
                  <a:schemeClr val="dk1"/>
                </a:solidFill>
              </a:rPr>
              <a:t>Presentation to the MLDS Center Research and Policy Advisory Board</a:t>
            </a:r>
            <a:endParaRPr sz="1900">
              <a:solidFill>
                <a:schemeClr val="dk1"/>
              </a:solidFill>
            </a:endParaRPr>
          </a:p>
          <a:p>
            <a:pPr indent="0" lvl="0" marL="0" rtl="0" algn="l">
              <a:lnSpc>
                <a:spcPct val="115000"/>
              </a:lnSpc>
              <a:spcBef>
                <a:spcPts val="1000"/>
              </a:spcBef>
              <a:spcAft>
                <a:spcPts val="0"/>
              </a:spcAft>
              <a:buClr>
                <a:schemeClr val="dk1"/>
              </a:buClr>
              <a:buSzPts val="1520"/>
              <a:buFont typeface="Arial"/>
              <a:buNone/>
            </a:pPr>
            <a:r>
              <a:rPr lang="en-US" sz="1900">
                <a:solidFill>
                  <a:schemeClr val="dk1"/>
                </a:solidFill>
              </a:rPr>
              <a:t>February 5, 2026</a:t>
            </a:r>
            <a:endParaRPr sz="3600">
              <a:solidFill>
                <a:schemeClr val="accent1"/>
              </a:solidFill>
            </a:endParaRPr>
          </a:p>
        </p:txBody>
      </p:sp>
      <p:sp>
        <p:nvSpPr>
          <p:cNvPr id="1995" name="Google Shape;1995;p250"/>
          <p:cNvSpPr txBox="1"/>
          <p:nvPr>
            <p:ph idx="12" type="sldNum"/>
          </p:nvPr>
        </p:nvSpPr>
        <p:spPr>
          <a:xfrm>
            <a:off x="914400" y="6447681"/>
            <a:ext cx="609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0" name="Shape 2000"/>
        <p:cNvGrpSpPr/>
        <p:nvPr/>
      </p:nvGrpSpPr>
      <p:grpSpPr>
        <a:xfrm>
          <a:off x="0" y="0"/>
          <a:ext cx="0" cy="0"/>
          <a:chOff x="0" y="0"/>
          <a:chExt cx="0" cy="0"/>
        </a:xfrm>
      </p:grpSpPr>
      <p:sp>
        <p:nvSpPr>
          <p:cNvPr id="2001" name="Google Shape;2001;p251"/>
          <p:cNvSpPr txBox="1"/>
          <p:nvPr>
            <p:ph type="title"/>
          </p:nvPr>
        </p:nvSpPr>
        <p:spPr>
          <a:xfrm>
            <a:off x="902669" y="677732"/>
            <a:ext cx="7337700" cy="11511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3600"/>
              <a:t>Discussion</a:t>
            </a:r>
            <a:endParaRPr sz="3600"/>
          </a:p>
        </p:txBody>
      </p:sp>
      <p:sp>
        <p:nvSpPr>
          <p:cNvPr id="2002" name="Google Shape;2002;p251"/>
          <p:cNvSpPr txBox="1"/>
          <p:nvPr>
            <p:ph idx="12" type="sldNum"/>
          </p:nvPr>
        </p:nvSpPr>
        <p:spPr>
          <a:xfrm>
            <a:off x="914400" y="6447681"/>
            <a:ext cx="609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
        <p:nvSpPr>
          <p:cNvPr id="2003" name="Google Shape;2003;p251"/>
          <p:cNvSpPr txBox="1"/>
          <p:nvPr>
            <p:ph idx="4294967295" type="body"/>
          </p:nvPr>
        </p:nvSpPr>
        <p:spPr>
          <a:xfrm>
            <a:off x="902675" y="1828825"/>
            <a:ext cx="7337700" cy="4286700"/>
          </a:xfrm>
          <a:prstGeom prst="rect">
            <a:avLst/>
          </a:prstGeom>
        </p:spPr>
        <p:txBody>
          <a:bodyPr anchorCtr="0" anchor="t" bIns="45700" lIns="91425" spcFirstLastPara="1" rIns="91425" wrap="square" tIns="45700">
            <a:noAutofit/>
          </a:bodyPr>
          <a:lstStyle/>
          <a:p>
            <a:pPr indent="-381000" lvl="0" marL="457200" rtl="0" algn="l">
              <a:spcBef>
                <a:spcPts val="1000"/>
              </a:spcBef>
              <a:spcAft>
                <a:spcPts val="0"/>
              </a:spcAft>
              <a:buSzPts val="2400"/>
              <a:buFont typeface="Calibri"/>
              <a:buChar char="●"/>
            </a:pPr>
            <a:r>
              <a:rPr i="1" lang="en-US">
                <a:solidFill>
                  <a:schemeClr val="dk1"/>
                </a:solidFill>
              </a:rPr>
              <a:t>Does this research help the State of Maryland, state agencies or other institutions that make policy decisions?</a:t>
            </a:r>
            <a:endParaRPr i="1">
              <a:solidFill>
                <a:schemeClr val="dk1"/>
              </a:solidFill>
            </a:endParaRPr>
          </a:p>
          <a:p>
            <a:pPr indent="-381000" lvl="0" marL="457200" rtl="0" algn="l">
              <a:spcBef>
                <a:spcPts val="1000"/>
              </a:spcBef>
              <a:spcAft>
                <a:spcPts val="0"/>
              </a:spcAft>
              <a:buSzPts val="2400"/>
              <a:buFont typeface="Calibri"/>
              <a:buChar char="●"/>
            </a:pPr>
            <a:r>
              <a:rPr i="1" lang="en-US">
                <a:solidFill>
                  <a:schemeClr val="dk1"/>
                </a:solidFill>
              </a:rPr>
              <a:t>Are there policy implications for the State of Maryland, state agencies and other institutions?</a:t>
            </a:r>
            <a:endParaRPr i="1">
              <a:solidFill>
                <a:schemeClr val="dk1"/>
              </a:solidFill>
            </a:endParaRPr>
          </a:p>
          <a:p>
            <a:pPr indent="-381000" lvl="0" marL="457200" rtl="0" algn="l">
              <a:spcBef>
                <a:spcPts val="1000"/>
              </a:spcBef>
              <a:spcAft>
                <a:spcPts val="0"/>
              </a:spcAft>
              <a:buSzPts val="2400"/>
              <a:buFont typeface="Calibri"/>
              <a:buChar char="●"/>
            </a:pPr>
            <a:r>
              <a:rPr i="1" lang="en-US">
                <a:solidFill>
                  <a:schemeClr val="dk1"/>
                </a:solidFill>
              </a:rPr>
              <a:t>Additional thoughts/questions about the proposal?</a:t>
            </a:r>
            <a:endParaRPr i="1">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8" name="Shape 2008"/>
        <p:cNvGrpSpPr/>
        <p:nvPr/>
      </p:nvGrpSpPr>
      <p:grpSpPr>
        <a:xfrm>
          <a:off x="0" y="0"/>
          <a:ext cx="0" cy="0"/>
          <a:chOff x="0" y="0"/>
          <a:chExt cx="0" cy="0"/>
        </a:xfrm>
      </p:grpSpPr>
      <p:sp>
        <p:nvSpPr>
          <p:cNvPr id="2009" name="Google Shape;2009;p252"/>
          <p:cNvSpPr txBox="1"/>
          <p:nvPr>
            <p:ph type="title"/>
          </p:nvPr>
        </p:nvSpPr>
        <p:spPr>
          <a:xfrm>
            <a:off x="902669" y="762000"/>
            <a:ext cx="7337700" cy="762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4000"/>
              <a:buNone/>
            </a:pPr>
            <a:r>
              <a:rPr lang="en-US"/>
              <a:t>Research Questions </a:t>
            </a:r>
            <a:endParaRPr/>
          </a:p>
        </p:txBody>
      </p:sp>
      <p:sp>
        <p:nvSpPr>
          <p:cNvPr id="2010" name="Google Shape;2010;p252"/>
          <p:cNvSpPr txBox="1"/>
          <p:nvPr>
            <p:ph idx="1" type="body"/>
          </p:nvPr>
        </p:nvSpPr>
        <p:spPr>
          <a:xfrm>
            <a:off x="791501" y="1650575"/>
            <a:ext cx="7449000" cy="4515300"/>
          </a:xfrm>
          <a:prstGeom prst="rect">
            <a:avLst/>
          </a:prstGeom>
          <a:noFill/>
          <a:ln>
            <a:noFill/>
          </a:ln>
        </p:spPr>
        <p:txBody>
          <a:bodyPr anchorCtr="0" anchor="t" bIns="45700" lIns="91425" spcFirstLastPara="1" rIns="91425" wrap="square" tIns="45700">
            <a:noAutofit/>
          </a:bodyPr>
          <a:lstStyle/>
          <a:p>
            <a:pPr indent="-342900" lvl="0" marL="444500" rtl="0" algn="l">
              <a:lnSpc>
                <a:spcPct val="100000"/>
              </a:lnSpc>
              <a:spcBef>
                <a:spcPts val="1000"/>
              </a:spcBef>
              <a:spcAft>
                <a:spcPts val="0"/>
              </a:spcAft>
              <a:buClr>
                <a:schemeClr val="dk1"/>
              </a:buClr>
              <a:buSzPts val="1920"/>
              <a:buFont typeface="Arial"/>
              <a:buAutoNum type="arabicPeriod"/>
            </a:pPr>
            <a:r>
              <a:rPr lang="en-US" sz="1600">
                <a:solidFill>
                  <a:schemeClr val="dk1"/>
                </a:solidFill>
              </a:rPr>
              <a:t>What are the most common school-to-work pipelines taken by young adults in Maryland?</a:t>
            </a:r>
            <a:endParaRPr/>
          </a:p>
          <a:p>
            <a:pPr indent="-342900" lvl="0" marL="444500" rtl="0" algn="l">
              <a:lnSpc>
                <a:spcPct val="100000"/>
              </a:lnSpc>
              <a:spcBef>
                <a:spcPts val="1000"/>
              </a:spcBef>
              <a:spcAft>
                <a:spcPts val="0"/>
              </a:spcAft>
              <a:buClr>
                <a:schemeClr val="dk1"/>
              </a:buClr>
              <a:buSzPts val="1920"/>
              <a:buFont typeface="Arial"/>
              <a:buAutoNum type="arabicPeriod"/>
            </a:pPr>
            <a:r>
              <a:rPr lang="en-US" sz="1600">
                <a:solidFill>
                  <a:schemeClr val="dk1"/>
                </a:solidFill>
              </a:rPr>
              <a:t>What are the labor market outcomes, including median earnings and percentage employed in MD lighthouse industries (e.g., life sciences and healthcare, cybersecurity and IT, and aerospace and defense) associated with each of the main pipelines? For all questions, exact definitions will be refined in consultation with MHEC.</a:t>
            </a:r>
            <a:endParaRPr/>
          </a:p>
          <a:p>
            <a:pPr indent="-342900" lvl="0" marL="444500" rtl="0" algn="l">
              <a:lnSpc>
                <a:spcPct val="100000"/>
              </a:lnSpc>
              <a:spcBef>
                <a:spcPts val="1000"/>
              </a:spcBef>
              <a:spcAft>
                <a:spcPts val="0"/>
              </a:spcAft>
              <a:buClr>
                <a:schemeClr val="dk1"/>
              </a:buClr>
              <a:buSzPts val="1920"/>
              <a:buFont typeface="Arial"/>
              <a:buAutoNum type="arabicPeriod"/>
            </a:pPr>
            <a:r>
              <a:rPr lang="en-US" sz="1600">
                <a:solidFill>
                  <a:schemeClr val="dk1"/>
                </a:solidFill>
              </a:rPr>
              <a:t>To what extent is the timing and/or sequencing of postsecondary education associated with different labor market outcomes (e.g., earnings, time to employment, and industry)?</a:t>
            </a:r>
            <a:endParaRPr/>
          </a:p>
          <a:p>
            <a:pPr indent="-342900" lvl="0" marL="444500" rtl="0" algn="l">
              <a:lnSpc>
                <a:spcPct val="100000"/>
              </a:lnSpc>
              <a:spcBef>
                <a:spcPts val="1000"/>
              </a:spcBef>
              <a:spcAft>
                <a:spcPts val="0"/>
              </a:spcAft>
              <a:buClr>
                <a:schemeClr val="dk1"/>
              </a:buClr>
              <a:buSzPts val="1920"/>
              <a:buFont typeface="Arial"/>
              <a:buAutoNum type="arabicPeriod"/>
            </a:pPr>
            <a:r>
              <a:rPr lang="en-US" sz="1600">
                <a:solidFill>
                  <a:schemeClr val="dk1"/>
                </a:solidFill>
              </a:rPr>
              <a:t>How do pipeline patterns vary across key subgroups of students defined by demographic characteristics, including foster and vulnerable youth? Key subgroups will be identified in consultation with MHEC.</a:t>
            </a:r>
            <a:endParaRPr/>
          </a:p>
          <a:p>
            <a:pPr indent="-342900" lvl="0" marL="444500" rtl="0" algn="l">
              <a:lnSpc>
                <a:spcPct val="100000"/>
              </a:lnSpc>
              <a:spcBef>
                <a:spcPts val="1000"/>
              </a:spcBef>
              <a:spcAft>
                <a:spcPts val="0"/>
              </a:spcAft>
              <a:buClr>
                <a:schemeClr val="dk1"/>
              </a:buClr>
              <a:buSzPts val="1920"/>
              <a:buFont typeface="Arial"/>
              <a:buAutoNum type="arabicPeriod"/>
            </a:pPr>
            <a:r>
              <a:rPr lang="en-US" sz="1600">
                <a:solidFill>
                  <a:schemeClr val="dk1"/>
                </a:solidFill>
              </a:rPr>
              <a:t>How do the labor market outcomes associated with each of the identified pipelines vary across key subgroups of students? </a:t>
            </a:r>
            <a:endParaRPr/>
          </a:p>
        </p:txBody>
      </p:sp>
      <p:sp>
        <p:nvSpPr>
          <p:cNvPr id="2011" name="Google Shape;2011;p252"/>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5" name="Shape 2015"/>
        <p:cNvGrpSpPr/>
        <p:nvPr/>
      </p:nvGrpSpPr>
      <p:grpSpPr>
        <a:xfrm>
          <a:off x="0" y="0"/>
          <a:ext cx="0" cy="0"/>
          <a:chOff x="0" y="0"/>
          <a:chExt cx="0" cy="0"/>
        </a:xfrm>
      </p:grpSpPr>
      <p:sp>
        <p:nvSpPr>
          <p:cNvPr id="2016" name="Google Shape;2016;p253"/>
          <p:cNvSpPr txBox="1"/>
          <p:nvPr>
            <p:ph type="title"/>
          </p:nvPr>
        </p:nvSpPr>
        <p:spPr>
          <a:xfrm>
            <a:off x="902669" y="762000"/>
            <a:ext cx="7337700" cy="7620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4000"/>
              <a:buFont typeface="Calibri"/>
              <a:buNone/>
            </a:pPr>
            <a:r>
              <a:rPr lang="en-US"/>
              <a:t>MLDS Center Research Agenda</a:t>
            </a:r>
            <a:endParaRPr/>
          </a:p>
        </p:txBody>
      </p:sp>
      <p:sp>
        <p:nvSpPr>
          <p:cNvPr id="2017" name="Google Shape;2017;p253"/>
          <p:cNvSpPr txBox="1"/>
          <p:nvPr>
            <p:ph idx="1" type="body"/>
          </p:nvPr>
        </p:nvSpPr>
        <p:spPr>
          <a:xfrm>
            <a:off x="902670" y="1600200"/>
            <a:ext cx="7337700" cy="4515300"/>
          </a:xfrm>
          <a:prstGeom prst="rect">
            <a:avLst/>
          </a:prstGeom>
          <a:noFill/>
          <a:ln>
            <a:noFill/>
          </a:ln>
        </p:spPr>
        <p:txBody>
          <a:bodyPr anchorCtr="0" anchor="t" bIns="45700" lIns="91425" spcFirstLastPara="1" rIns="91425" wrap="square" tIns="45700">
            <a:noAutofit/>
          </a:bodyPr>
          <a:lstStyle/>
          <a:p>
            <a:pPr indent="0" lvl="0" marL="112776" rtl="0" algn="l">
              <a:lnSpc>
                <a:spcPct val="100000"/>
              </a:lnSpc>
              <a:spcBef>
                <a:spcPts val="480"/>
              </a:spcBef>
              <a:spcAft>
                <a:spcPts val="0"/>
              </a:spcAft>
              <a:buSzPts val="1824"/>
              <a:buNone/>
            </a:pPr>
            <a:r>
              <a:t/>
            </a:r>
            <a:endParaRPr i="1"/>
          </a:p>
        </p:txBody>
      </p:sp>
      <p:sp>
        <p:nvSpPr>
          <p:cNvPr id="2018" name="Google Shape;2018;p253"/>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200"/>
              <a:buNone/>
            </a:pPr>
            <a:fld id="{00000000-1234-1234-1234-123412341234}" type="slidenum">
              <a:rPr lang="en-US"/>
              <a:t>‹#›</a:t>
            </a:fld>
            <a:endParaRPr/>
          </a:p>
        </p:txBody>
      </p:sp>
      <p:graphicFrame>
        <p:nvGraphicFramePr>
          <p:cNvPr id="2019" name="Google Shape;2019;p253"/>
          <p:cNvGraphicFramePr/>
          <p:nvPr/>
        </p:nvGraphicFramePr>
        <p:xfrm>
          <a:off x="952500" y="1524000"/>
          <a:ext cx="3000000" cy="3000000"/>
        </p:xfrm>
        <a:graphic>
          <a:graphicData uri="http://schemas.openxmlformats.org/drawingml/2006/table">
            <a:tbl>
              <a:tblPr>
                <a:noFill/>
                <a:tableStyleId>{9A2B3EC2-06B8-4985-A7CC-060E8DEFED2D}</a:tableStyleId>
              </a:tblPr>
              <a:tblGrid>
                <a:gridCol w="7239000"/>
              </a:tblGrid>
              <a:tr h="765600">
                <a:tc>
                  <a:txBody>
                    <a:bodyPr/>
                    <a:lstStyle/>
                    <a:p>
                      <a:pPr indent="0" lvl="0" marL="0" marR="0" rtl="0" algn="l">
                        <a:lnSpc>
                          <a:spcPct val="107000"/>
                        </a:lnSpc>
                        <a:spcBef>
                          <a:spcPts val="0"/>
                        </a:spcBef>
                        <a:spcAft>
                          <a:spcPts val="0"/>
                        </a:spcAft>
                        <a:buClr>
                          <a:schemeClr val="dk1"/>
                        </a:buClr>
                        <a:buSzPts val="1800"/>
                        <a:buFont typeface="Arial"/>
                        <a:buNone/>
                      </a:pPr>
                      <a:r>
                        <a:rPr lang="en-US" sz="1800" u="none" cap="none" strike="noStrike">
                          <a:solidFill>
                            <a:schemeClr val="dk1"/>
                          </a:solidFill>
                          <a:latin typeface="Calibri"/>
                          <a:ea typeface="Calibri"/>
                          <a:cs typeface="Calibri"/>
                          <a:sym typeface="Calibri"/>
                        </a:rPr>
                        <a:t>Research Agenda Category – Which category does the project address?  </a:t>
                      </a:r>
                      <a:endParaRPr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solidFill>
                      <a:schemeClr val="lt2"/>
                    </a:solidFill>
                  </a:tcPr>
                </a:tc>
              </a:tr>
              <a:tr h="1250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This project addresses the “Pathways and Pipelines” Research Agenda Category by mapping out the postsecondary education pipelines students take after high school and assessing labor market outcomes for each as well as the extent to which pipelines align with Maryland’s key pathways. </a:t>
                      </a:r>
                      <a:endParaRPr sz="1400" u="none" cap="none" strike="noStrike">
                        <a:latin typeface="Calibri"/>
                        <a:ea typeface="Calibri"/>
                        <a:cs typeface="Calibri"/>
                        <a:sym typeface="Calibri"/>
                      </a:endParaRPr>
                    </a:p>
                  </a:txBody>
                  <a:tcPr marT="91425" marB="91425" marR="91425" marL="91425">
                    <a:lnB cap="flat" cmpd="sng" w="9525">
                      <a:solidFill>
                        <a:schemeClr val="dk1"/>
                      </a:solidFill>
                      <a:prstDash val="solid"/>
                      <a:round/>
                      <a:headEnd len="sm" w="sm" type="none"/>
                      <a:tailEnd len="sm" w="sm" type="none"/>
                    </a:lnB>
                    <a:solidFill>
                      <a:srgbClr val="F4CCCC"/>
                    </a:solidFill>
                  </a:tcPr>
                </a:tc>
              </a:tr>
              <a:tr h="815350">
                <a:tc>
                  <a:txBody>
                    <a:bodyPr/>
                    <a:lstStyle/>
                    <a:p>
                      <a:pPr indent="0" lvl="0" marL="0" marR="0" rtl="0" algn="l">
                        <a:lnSpc>
                          <a:spcPct val="107000"/>
                        </a:lnSpc>
                        <a:spcBef>
                          <a:spcPts val="0"/>
                        </a:spcBef>
                        <a:spcAft>
                          <a:spcPts val="0"/>
                        </a:spcAft>
                        <a:buClr>
                          <a:schemeClr val="dk1"/>
                        </a:buClr>
                        <a:buSzPts val="1800"/>
                        <a:buFont typeface="Arial"/>
                        <a:buNone/>
                      </a:pPr>
                      <a:r>
                        <a:rPr lang="en-US" sz="1800" u="none" cap="none" strike="noStrike">
                          <a:solidFill>
                            <a:schemeClr val="dk1"/>
                          </a:solidFill>
                          <a:latin typeface="Calibri"/>
                          <a:ea typeface="Calibri"/>
                          <a:cs typeface="Calibri"/>
                          <a:sym typeface="Calibri"/>
                        </a:rPr>
                        <a:t>Research Agenda Themes - Which cross cutting theme is incorporated in the project? </a:t>
                      </a:r>
                      <a:endParaRPr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2"/>
                    </a:solidFill>
                  </a:tcPr>
                </a:tc>
              </a:tr>
              <a:tr h="13456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The themes of </a:t>
                      </a:r>
                      <a:r>
                        <a:rPr b="1" lang="en-US" sz="1400" u="none" cap="none" strike="noStrike">
                          <a:latin typeface="Calibri"/>
                          <a:ea typeface="Calibri"/>
                          <a:cs typeface="Calibri"/>
                          <a:sym typeface="Calibri"/>
                        </a:rPr>
                        <a:t>“Supports and Barriers”</a:t>
                      </a:r>
                      <a:r>
                        <a:rPr lang="en-US" sz="1400" u="none" cap="none" strike="noStrike">
                          <a:latin typeface="Calibri"/>
                          <a:ea typeface="Calibri"/>
                          <a:cs typeface="Calibri"/>
                          <a:sym typeface="Calibri"/>
                        </a:rPr>
                        <a:t> and </a:t>
                      </a:r>
                      <a:r>
                        <a:rPr b="1" lang="en-US" sz="1400" u="none" cap="none" strike="noStrike">
                          <a:latin typeface="Calibri"/>
                          <a:ea typeface="Calibri"/>
                          <a:cs typeface="Calibri"/>
                          <a:sym typeface="Calibri"/>
                        </a:rPr>
                        <a:t>“Equity and Inclusion” </a:t>
                      </a:r>
                      <a:r>
                        <a:rPr lang="en-US" sz="1400" u="none" cap="none" strike="noStrike">
                          <a:latin typeface="Calibri"/>
                          <a:ea typeface="Calibri"/>
                          <a:cs typeface="Calibri"/>
                          <a:sym typeface="Calibri"/>
                        </a:rPr>
                        <a:t>are central to this project. By mapping the full range of pathways students take through postsecondary education and into the workforce, the analysis will surface underrecognized and underutilized trajectories, pointing to potential gaps in access and support. Examining pathway participation across demographic groups will enable targeted analyses of the supports and barriers shaping students’ experiences, informing more equitable policy and practice.</a:t>
                      </a:r>
                      <a:endParaRPr sz="1400" u="none" cap="none" strike="noStrike">
                        <a:latin typeface="Calibri"/>
                        <a:ea typeface="Calibri"/>
                        <a:cs typeface="Calibri"/>
                        <a:sym typeface="Calibri"/>
                      </a:endParaRPr>
                    </a:p>
                  </a:txBody>
                  <a:tcPr marT="91425" marB="91425" marR="91425" marL="91425">
                    <a:lnT cap="flat" cmpd="sng" w="9525">
                      <a:solidFill>
                        <a:schemeClr val="dk1"/>
                      </a:solidFill>
                      <a:prstDash val="solid"/>
                      <a:round/>
                      <a:headEnd len="sm" w="sm" type="none"/>
                      <a:tailEnd len="sm" w="sm" type="none"/>
                    </a:lnT>
                    <a:solidFill>
                      <a:srgbClr val="F4CCCC"/>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4" name="Shape 2024"/>
        <p:cNvGrpSpPr/>
        <p:nvPr/>
      </p:nvGrpSpPr>
      <p:grpSpPr>
        <a:xfrm>
          <a:off x="0" y="0"/>
          <a:ext cx="0" cy="0"/>
          <a:chOff x="0" y="0"/>
          <a:chExt cx="0" cy="0"/>
        </a:xfrm>
      </p:grpSpPr>
      <p:sp>
        <p:nvSpPr>
          <p:cNvPr id="2025" name="Google Shape;2025;p254"/>
          <p:cNvSpPr txBox="1"/>
          <p:nvPr>
            <p:ph type="title"/>
          </p:nvPr>
        </p:nvSpPr>
        <p:spPr>
          <a:xfrm>
            <a:off x="902669" y="356665"/>
            <a:ext cx="7337700" cy="11511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4000"/>
              <a:buNone/>
            </a:pPr>
            <a:r>
              <a:rPr lang="en-US"/>
              <a:t>Data Sources</a:t>
            </a:r>
            <a:endParaRPr/>
          </a:p>
        </p:txBody>
      </p:sp>
      <p:sp>
        <p:nvSpPr>
          <p:cNvPr id="2026" name="Google Shape;2026;p254"/>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2027" name="Google Shape;2027;p254"/>
          <p:cNvGraphicFramePr/>
          <p:nvPr/>
        </p:nvGraphicFramePr>
        <p:xfrm>
          <a:off x="928063" y="1507775"/>
          <a:ext cx="3000000" cy="3000000"/>
        </p:xfrm>
        <a:graphic>
          <a:graphicData uri="http://schemas.openxmlformats.org/drawingml/2006/table">
            <a:tbl>
              <a:tblPr>
                <a:noFill/>
                <a:tableStyleId>{9A2B3EC2-06B8-4985-A7CC-060E8DEFED2D}</a:tableStyleId>
              </a:tblPr>
              <a:tblGrid>
                <a:gridCol w="4846175"/>
                <a:gridCol w="2441700"/>
              </a:tblGrid>
              <a:tr h="44840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latin typeface="Calibri"/>
                          <a:ea typeface="Calibri"/>
                          <a:cs typeface="Calibri"/>
                          <a:sym typeface="Calibri"/>
                        </a:rPr>
                        <a:t>Sectors</a:t>
                      </a:r>
                      <a:endParaRPr b="1" sz="1800" u="none" cap="none" strike="noStrike">
                        <a:latin typeface="Calibri"/>
                        <a:ea typeface="Calibri"/>
                        <a:cs typeface="Calibri"/>
                        <a:sym typeface="Calibri"/>
                      </a:endParaRPr>
                    </a:p>
                  </a:txBody>
                  <a:tcPr marT="91425" marB="91425" marR="91425" marL="91425">
                    <a:solidFill>
                      <a:srgbClr val="B7B7B7"/>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Calibri"/>
                          <a:ea typeface="Calibri"/>
                          <a:cs typeface="Calibri"/>
                          <a:sym typeface="Calibri"/>
                        </a:rPr>
                        <a:t>X</a:t>
                      </a:r>
                      <a:endParaRPr b="1" sz="1400" u="none" cap="none" strike="noStrike">
                        <a:latin typeface="Calibri"/>
                        <a:ea typeface="Calibri"/>
                        <a:cs typeface="Calibri"/>
                        <a:sym typeface="Calibri"/>
                      </a:endParaRPr>
                    </a:p>
                  </a:txBody>
                  <a:tcPr marT="91425" marB="91425" marR="91425" marL="91425">
                    <a:solidFill>
                      <a:srgbClr val="B7B7B7"/>
                    </a:solidFill>
                  </a:tcPr>
                </a:tc>
              </a:tr>
              <a:tr h="4484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Early Childhood Sector</a:t>
                      </a:r>
                      <a:endParaRPr sz="1800" u="none" cap="none" strike="noStrike">
                        <a:latin typeface="Calibri"/>
                        <a:ea typeface="Calibri"/>
                        <a:cs typeface="Calibri"/>
                        <a:sym typeface="Calibri"/>
                      </a:endParaRPr>
                    </a:p>
                  </a:txBody>
                  <a:tcPr marT="91425" marB="91425" marR="91425" marL="91425">
                    <a:lnB cap="flat" cmpd="sng" w="9525">
                      <a:solidFill>
                        <a:srgbClr val="EA9999"/>
                      </a:solidFill>
                      <a:prstDash val="solid"/>
                      <a:round/>
                      <a:headEnd len="sm" w="sm" type="none"/>
                      <a:tailEnd len="sm" w="sm" type="none"/>
                    </a:lnB>
                    <a:solidFill>
                      <a:srgbClr val="F4CCCC"/>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Calibri"/>
                        <a:ea typeface="Calibri"/>
                        <a:cs typeface="Calibri"/>
                        <a:sym typeface="Calibri"/>
                      </a:endParaRPr>
                    </a:p>
                  </a:txBody>
                  <a:tcPr marT="91425" marB="91425" marR="91425" marL="91425">
                    <a:lnB cap="flat" cmpd="sng" w="9525">
                      <a:solidFill>
                        <a:srgbClr val="EA9999"/>
                      </a:solidFill>
                      <a:prstDash val="solid"/>
                      <a:round/>
                      <a:headEnd len="sm" w="sm" type="none"/>
                      <a:tailEnd len="sm" w="sm" type="none"/>
                    </a:lnB>
                    <a:solidFill>
                      <a:srgbClr val="F4CCCC"/>
                    </a:solidFill>
                  </a:tcPr>
                </a:tc>
              </a:tr>
              <a:tr h="4484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K-12 Education Sector</a:t>
                      </a:r>
                      <a:endParaRPr sz="1800" u="none" cap="none" strike="noStrike">
                        <a:latin typeface="Calibri"/>
                        <a:ea typeface="Calibri"/>
                        <a:cs typeface="Calibri"/>
                        <a:sym typeface="Calibri"/>
                      </a:endParaRPr>
                    </a:p>
                  </a:txBody>
                  <a:tcPr marT="91425" marB="91425" marR="91425" marL="91425">
                    <a:lnL cap="flat" cmpd="sng" w="9525">
                      <a:solidFill>
                        <a:srgbClr val="EA9999"/>
                      </a:solidFill>
                      <a:prstDash val="solid"/>
                      <a:round/>
                      <a:headEnd len="sm" w="sm" type="none"/>
                      <a:tailEnd len="sm" w="sm" type="none"/>
                    </a:lnL>
                    <a:lnR cap="flat" cmpd="sng" w="9525">
                      <a:solidFill>
                        <a:srgbClr val="EA9999"/>
                      </a:solidFill>
                      <a:prstDash val="solid"/>
                      <a:round/>
                      <a:headEnd len="sm" w="sm" type="none"/>
                      <a:tailEnd len="sm" w="sm" type="none"/>
                    </a:lnR>
                    <a:lnT cap="flat" cmpd="sng" w="9525">
                      <a:solidFill>
                        <a:srgbClr val="EA9999"/>
                      </a:solidFill>
                      <a:prstDash val="solid"/>
                      <a:round/>
                      <a:headEnd len="sm" w="sm" type="none"/>
                      <a:tailEnd len="sm" w="sm" type="none"/>
                    </a:lnT>
                    <a:lnB cap="flat" cmpd="sng" w="9525">
                      <a:solidFill>
                        <a:srgbClr val="EA9999"/>
                      </a:solidFill>
                      <a:prstDash val="solid"/>
                      <a:round/>
                      <a:headEnd len="sm" w="sm" type="none"/>
                      <a:tailEnd len="sm" w="sm" type="none"/>
                    </a:lnB>
                    <a:solidFill>
                      <a:srgbClr val="EA9999"/>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X</a:t>
                      </a:r>
                      <a:endParaRPr sz="1400" u="none" cap="none" strike="noStrike">
                        <a:latin typeface="Calibri"/>
                        <a:ea typeface="Calibri"/>
                        <a:cs typeface="Calibri"/>
                        <a:sym typeface="Calibri"/>
                      </a:endParaRPr>
                    </a:p>
                  </a:txBody>
                  <a:tcPr marT="91425" marB="91425" marR="91425" marL="91425">
                    <a:lnL cap="flat" cmpd="sng" w="9525">
                      <a:solidFill>
                        <a:srgbClr val="EA9999"/>
                      </a:solidFill>
                      <a:prstDash val="solid"/>
                      <a:round/>
                      <a:headEnd len="sm" w="sm" type="none"/>
                      <a:tailEnd len="sm" w="sm" type="none"/>
                    </a:lnL>
                    <a:lnR cap="flat" cmpd="sng" w="9525">
                      <a:solidFill>
                        <a:srgbClr val="EA9999"/>
                      </a:solidFill>
                      <a:prstDash val="solid"/>
                      <a:round/>
                      <a:headEnd len="sm" w="sm" type="none"/>
                      <a:tailEnd len="sm" w="sm" type="none"/>
                    </a:lnR>
                    <a:lnT cap="flat" cmpd="sng" w="9525">
                      <a:solidFill>
                        <a:srgbClr val="EA9999"/>
                      </a:solidFill>
                      <a:prstDash val="solid"/>
                      <a:round/>
                      <a:headEnd len="sm" w="sm" type="none"/>
                      <a:tailEnd len="sm" w="sm" type="none"/>
                    </a:lnT>
                    <a:lnB cap="flat" cmpd="sng" w="9525">
                      <a:solidFill>
                        <a:srgbClr val="EA9999"/>
                      </a:solidFill>
                      <a:prstDash val="solid"/>
                      <a:round/>
                      <a:headEnd len="sm" w="sm" type="none"/>
                      <a:tailEnd len="sm" w="sm" type="none"/>
                    </a:lnB>
                    <a:solidFill>
                      <a:srgbClr val="EA9999"/>
                    </a:solidFill>
                  </a:tcPr>
                </a:tc>
              </a:tr>
              <a:tr h="4484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Adult Education Sector</a:t>
                      </a:r>
                      <a:endParaRPr sz="1800" u="none" cap="none" strike="noStrike">
                        <a:latin typeface="Calibri"/>
                        <a:ea typeface="Calibri"/>
                        <a:cs typeface="Calibri"/>
                        <a:sym typeface="Calibri"/>
                      </a:endParaRPr>
                    </a:p>
                  </a:txBody>
                  <a:tcPr marT="91425" marB="91425" marR="91425" marL="91425">
                    <a:lnT cap="flat" cmpd="sng" w="9525">
                      <a:solidFill>
                        <a:srgbClr val="EA9999"/>
                      </a:solidFill>
                      <a:prstDash val="solid"/>
                      <a:round/>
                      <a:headEnd len="sm" w="sm" type="none"/>
                      <a:tailEnd len="sm" w="sm" type="none"/>
                    </a:lnT>
                    <a:solidFill>
                      <a:srgbClr val="F4CCC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X</a:t>
                      </a:r>
                      <a:endParaRPr sz="1400" u="none" cap="none" strike="noStrike">
                        <a:latin typeface="Calibri"/>
                        <a:ea typeface="Calibri"/>
                        <a:cs typeface="Calibri"/>
                        <a:sym typeface="Calibri"/>
                      </a:endParaRPr>
                    </a:p>
                  </a:txBody>
                  <a:tcPr marT="91425" marB="91425" marR="91425" marL="91425">
                    <a:lnT cap="flat" cmpd="sng" w="9525">
                      <a:solidFill>
                        <a:srgbClr val="EA9999"/>
                      </a:solidFill>
                      <a:prstDash val="solid"/>
                      <a:round/>
                      <a:headEnd len="sm" w="sm" type="none"/>
                      <a:tailEnd len="sm" w="sm" type="none"/>
                    </a:lnT>
                    <a:solidFill>
                      <a:srgbClr val="F4CCCC"/>
                    </a:solidFill>
                  </a:tcPr>
                </a:tc>
              </a:tr>
              <a:tr h="448400">
                <a:tc>
                  <a:txBody>
                    <a:bodyPr/>
                    <a:lstStyle/>
                    <a:p>
                      <a:pPr indent="0" lvl="0" marL="0" marR="0" rtl="0" algn="l">
                        <a:lnSpc>
                          <a:spcPct val="100000"/>
                        </a:lnSpc>
                        <a:spcBef>
                          <a:spcPts val="0"/>
                        </a:spcBef>
                        <a:spcAft>
                          <a:spcPts val="0"/>
                        </a:spcAft>
                        <a:buClr>
                          <a:schemeClr val="dk1"/>
                        </a:buClr>
                        <a:buSzPts val="1100"/>
                        <a:buFont typeface="Arial"/>
                        <a:buNone/>
                      </a:pPr>
                      <a:r>
                        <a:rPr lang="en-US" sz="1800" u="none" cap="none" strike="noStrike">
                          <a:solidFill>
                            <a:schemeClr val="dk1"/>
                          </a:solidFill>
                          <a:latin typeface="Calibri"/>
                          <a:ea typeface="Calibri"/>
                          <a:cs typeface="Calibri"/>
                          <a:sym typeface="Calibri"/>
                        </a:rPr>
                        <a:t>Justice Involved Youth Sector</a:t>
                      </a:r>
                      <a:endParaRPr sz="1800" u="none" cap="none" strike="noStrike">
                        <a:latin typeface="Calibri"/>
                        <a:ea typeface="Calibri"/>
                        <a:cs typeface="Calibri"/>
                        <a:sym typeface="Calibri"/>
                      </a:endParaRPr>
                    </a:p>
                  </a:txBody>
                  <a:tcPr marT="91425" marB="91425" marR="91425" marL="91425">
                    <a:solidFill>
                      <a:srgbClr val="EA9999"/>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Calibri"/>
                        <a:ea typeface="Calibri"/>
                        <a:cs typeface="Calibri"/>
                        <a:sym typeface="Calibri"/>
                      </a:endParaRPr>
                    </a:p>
                  </a:txBody>
                  <a:tcPr marT="91425" marB="91425" marR="91425" marL="91425">
                    <a:solidFill>
                      <a:srgbClr val="EA9999"/>
                    </a:solidFill>
                  </a:tcPr>
                </a:tc>
              </a:tr>
              <a:tr h="4484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Child Welfare Sector</a:t>
                      </a:r>
                      <a:endParaRPr sz="1800" u="none" cap="none" strike="noStrike">
                        <a:latin typeface="Calibri"/>
                        <a:ea typeface="Calibri"/>
                        <a:cs typeface="Calibri"/>
                        <a:sym typeface="Calibri"/>
                      </a:endParaRPr>
                    </a:p>
                  </a:txBody>
                  <a:tcPr marT="91425" marB="91425" marR="91425" marL="91425">
                    <a:solidFill>
                      <a:srgbClr val="F4CCCC"/>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Calibri"/>
                        <a:ea typeface="Calibri"/>
                        <a:cs typeface="Calibri"/>
                        <a:sym typeface="Calibri"/>
                      </a:endParaRPr>
                    </a:p>
                  </a:txBody>
                  <a:tcPr marT="91425" marB="91425" marR="91425" marL="91425">
                    <a:solidFill>
                      <a:srgbClr val="F4CCCC"/>
                    </a:solidFill>
                  </a:tcPr>
                </a:tc>
              </a:tr>
              <a:tr h="4484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Postsecondary Education Sector</a:t>
                      </a:r>
                      <a:endParaRPr sz="1800" u="none" cap="none" strike="noStrike">
                        <a:latin typeface="Calibri"/>
                        <a:ea typeface="Calibri"/>
                        <a:cs typeface="Calibri"/>
                        <a:sym typeface="Calibri"/>
                      </a:endParaRPr>
                    </a:p>
                  </a:txBody>
                  <a:tcPr marT="91425" marB="91425" marR="91425" marL="91425">
                    <a:solidFill>
                      <a:srgbClr val="EA9999"/>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X</a:t>
                      </a:r>
                      <a:endParaRPr sz="1400" u="none" cap="none" strike="noStrike">
                        <a:latin typeface="Calibri"/>
                        <a:ea typeface="Calibri"/>
                        <a:cs typeface="Calibri"/>
                        <a:sym typeface="Calibri"/>
                      </a:endParaRPr>
                    </a:p>
                  </a:txBody>
                  <a:tcPr marT="91425" marB="91425" marR="91425" marL="91425">
                    <a:solidFill>
                      <a:srgbClr val="EA9999"/>
                    </a:solidFill>
                  </a:tcPr>
                </a:tc>
              </a:tr>
              <a:tr h="4484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Other Completions and Credentials Sector</a:t>
                      </a:r>
                      <a:endParaRPr sz="1800" u="none" cap="none" strike="noStrike">
                        <a:latin typeface="Calibri"/>
                        <a:ea typeface="Calibri"/>
                        <a:cs typeface="Calibri"/>
                        <a:sym typeface="Calibri"/>
                      </a:endParaRPr>
                    </a:p>
                  </a:txBody>
                  <a:tcPr marT="91425" marB="91425" marR="91425" marL="91425">
                    <a:solidFill>
                      <a:srgbClr val="F4CCC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X</a:t>
                      </a:r>
                      <a:endParaRPr sz="1400" u="none" cap="none" strike="noStrike">
                        <a:latin typeface="Calibri"/>
                        <a:ea typeface="Calibri"/>
                        <a:cs typeface="Calibri"/>
                        <a:sym typeface="Calibri"/>
                      </a:endParaRPr>
                    </a:p>
                  </a:txBody>
                  <a:tcPr marT="91425" marB="91425" marR="91425" marL="91425">
                    <a:solidFill>
                      <a:srgbClr val="F4CCCC"/>
                    </a:solidFill>
                  </a:tcPr>
                </a:tc>
              </a:tr>
              <a:tr h="4484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Workforce Sector</a:t>
                      </a:r>
                      <a:endParaRPr sz="1800" u="none" cap="none" strike="noStrike">
                        <a:latin typeface="Calibri"/>
                        <a:ea typeface="Calibri"/>
                        <a:cs typeface="Calibri"/>
                        <a:sym typeface="Calibri"/>
                      </a:endParaRPr>
                    </a:p>
                  </a:txBody>
                  <a:tcPr marT="91425" marB="91425" marR="91425" marL="91425">
                    <a:solidFill>
                      <a:srgbClr val="EA9999"/>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X</a:t>
                      </a:r>
                      <a:endParaRPr sz="1400" u="none" cap="none" strike="noStrike">
                        <a:latin typeface="Calibri"/>
                        <a:ea typeface="Calibri"/>
                        <a:cs typeface="Calibri"/>
                        <a:sym typeface="Calibri"/>
                      </a:endParaRPr>
                    </a:p>
                  </a:txBody>
                  <a:tcPr marT="91425" marB="91425" marR="91425" marL="91425">
                    <a:solidFill>
                      <a:srgbClr val="EA9999"/>
                    </a:solidFill>
                  </a:tcPr>
                </a:tc>
              </a:tr>
              <a:tr h="438575">
                <a:tc gridSpan="2">
                  <a:txBody>
                    <a:bodyPr/>
                    <a:lstStyle/>
                    <a:p>
                      <a:pPr indent="0" lvl="0" marL="0" marR="0" rtl="0" algn="l">
                        <a:lnSpc>
                          <a:spcPct val="100000"/>
                        </a:lnSpc>
                        <a:spcBef>
                          <a:spcPts val="0"/>
                        </a:spcBef>
                        <a:spcAft>
                          <a:spcPts val="0"/>
                        </a:spcAft>
                        <a:buClr>
                          <a:srgbClr val="000000"/>
                        </a:buClr>
                        <a:buSzPts val="1200"/>
                        <a:buFont typeface="Arial"/>
                        <a:buNone/>
                      </a:pPr>
                      <a:r>
                        <a:rPr b="1" i="1" lang="en-US" sz="1200" u="none" cap="none" strike="noStrike">
                          <a:latin typeface="Calibri"/>
                          <a:ea typeface="Calibri"/>
                          <a:cs typeface="Calibri"/>
                          <a:sym typeface="Calibri"/>
                        </a:rPr>
                        <a:t>Put an “x” next to each data sector your project will include. You must have at least 2 sectors.</a:t>
                      </a:r>
                      <a:endParaRPr b="1" i="1" sz="1200" u="none" cap="none" strike="noStrike">
                        <a:latin typeface="Calibri"/>
                        <a:ea typeface="Calibri"/>
                        <a:cs typeface="Calibri"/>
                        <a:sym typeface="Calibri"/>
                      </a:endParaRPr>
                    </a:p>
                  </a:txBody>
                  <a:tcPr marT="91425" marB="91425" marR="91425" marL="91425">
                    <a:solidFill>
                      <a:srgbClr val="CCCCCC"/>
                    </a:solidFill>
                  </a:tcPr>
                </a:tc>
                <a:tc hMerge="1"/>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2" name="Shape 2032"/>
        <p:cNvGrpSpPr/>
        <p:nvPr/>
      </p:nvGrpSpPr>
      <p:grpSpPr>
        <a:xfrm>
          <a:off x="0" y="0"/>
          <a:ext cx="0" cy="0"/>
          <a:chOff x="0" y="0"/>
          <a:chExt cx="0" cy="0"/>
        </a:xfrm>
      </p:grpSpPr>
      <p:sp>
        <p:nvSpPr>
          <p:cNvPr id="2033" name="Google Shape;2033;p255"/>
          <p:cNvSpPr txBox="1"/>
          <p:nvPr>
            <p:ph type="title"/>
          </p:nvPr>
        </p:nvSpPr>
        <p:spPr>
          <a:xfrm>
            <a:off x="902669" y="762000"/>
            <a:ext cx="7337700" cy="762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4000"/>
              <a:buNone/>
            </a:pPr>
            <a:r>
              <a:rPr lang="en-US" sz="3900"/>
              <a:t>Benefits to Stakeholders</a:t>
            </a:r>
            <a:endParaRPr sz="3900"/>
          </a:p>
        </p:txBody>
      </p:sp>
      <p:sp>
        <p:nvSpPr>
          <p:cNvPr id="2034" name="Google Shape;2034;p255"/>
          <p:cNvSpPr txBox="1"/>
          <p:nvPr>
            <p:ph idx="1" type="body"/>
          </p:nvPr>
        </p:nvSpPr>
        <p:spPr>
          <a:xfrm>
            <a:off x="902670" y="1600200"/>
            <a:ext cx="7337700" cy="4515300"/>
          </a:xfrm>
          <a:prstGeom prst="rect">
            <a:avLst/>
          </a:prstGeom>
          <a:noFill/>
          <a:ln>
            <a:noFill/>
          </a:ln>
        </p:spPr>
        <p:txBody>
          <a:bodyPr anchorCtr="0" anchor="t" bIns="45700" lIns="91425" spcFirstLastPara="1" rIns="91425" wrap="square" tIns="45700">
            <a:noAutofit/>
          </a:bodyPr>
          <a:lstStyle/>
          <a:p>
            <a:pPr indent="-342900" lvl="0" marL="419100" rtl="0" algn="l">
              <a:lnSpc>
                <a:spcPct val="100000"/>
              </a:lnSpc>
              <a:spcBef>
                <a:spcPts val="0"/>
              </a:spcBef>
              <a:spcAft>
                <a:spcPts val="0"/>
              </a:spcAft>
              <a:buSzPts val="2400"/>
              <a:buFont typeface="Arial"/>
              <a:buChar char="•"/>
            </a:pPr>
            <a:r>
              <a:rPr b="1" i="1" lang="en-US" sz="1700"/>
              <a:t>State policymakers and agencies </a:t>
            </a:r>
            <a:r>
              <a:rPr i="1" lang="en-US" sz="1700"/>
              <a:t>can gain actionable insight into how students’ actual education-to-workforce pipelines align with priority pathways, supporting data-informed policy, funding, and accountability decisions.</a:t>
            </a:r>
            <a:endParaRPr/>
          </a:p>
          <a:p>
            <a:pPr indent="-342900" lvl="0" marL="419100" rtl="0" algn="l">
              <a:lnSpc>
                <a:spcPct val="100000"/>
              </a:lnSpc>
              <a:spcBef>
                <a:spcPts val="1800"/>
              </a:spcBef>
              <a:spcAft>
                <a:spcPts val="0"/>
              </a:spcAft>
              <a:buSzPts val="2400"/>
              <a:buFont typeface="Arial"/>
              <a:buChar char="•"/>
            </a:pPr>
            <a:r>
              <a:rPr b="1" i="1" lang="en-US" sz="1700"/>
              <a:t>Higher education leaders and workforce partners </a:t>
            </a:r>
            <a:r>
              <a:rPr i="1" lang="en-US" sz="1700"/>
              <a:t>benefit from clear visualizations and dissemination products that translate complex trajectories into usable evidence for strategic planning and stakeholder engagement.</a:t>
            </a:r>
            <a:endParaRPr/>
          </a:p>
          <a:p>
            <a:pPr indent="-342900" lvl="0" marL="419100" rtl="0" algn="l">
              <a:lnSpc>
                <a:spcPct val="100000"/>
              </a:lnSpc>
              <a:spcBef>
                <a:spcPts val="1800"/>
              </a:spcBef>
              <a:spcAft>
                <a:spcPts val="0"/>
              </a:spcAft>
              <a:buSzPts val="2400"/>
              <a:buFont typeface="Arial"/>
              <a:buChar char="•"/>
            </a:pPr>
            <a:r>
              <a:rPr b="1" i="1" lang="en-US" sz="1700"/>
              <a:t>High schools and colleges</a:t>
            </a:r>
            <a:r>
              <a:rPr i="1" lang="en-US" sz="1700"/>
              <a:t> can use findings to identify pathways that may offer better returns on investment and improve advising by better aligning student aspirations with labor market realities.</a:t>
            </a:r>
            <a:endParaRPr/>
          </a:p>
          <a:p>
            <a:pPr indent="-342900" lvl="0" marL="419100" rtl="0" algn="l">
              <a:lnSpc>
                <a:spcPct val="100000"/>
              </a:lnSpc>
              <a:spcBef>
                <a:spcPts val="1800"/>
              </a:spcBef>
              <a:spcAft>
                <a:spcPts val="0"/>
              </a:spcAft>
              <a:buSzPts val="2400"/>
              <a:buFont typeface="Arial"/>
              <a:buChar char="•"/>
            </a:pPr>
            <a:r>
              <a:rPr b="1" i="1" lang="en-US" sz="1700"/>
              <a:t>The MLDS Center and MHEC </a:t>
            </a:r>
            <a:r>
              <a:rPr i="1" lang="en-US" sz="1700"/>
              <a:t>receive analytic code, methods, and documentation, enabling replication, updates and long-term use of the analysis to support ongoing, student-centered decision-making. </a:t>
            </a:r>
            <a:endParaRPr/>
          </a:p>
          <a:p>
            <a:pPr indent="0" lvl="0" marL="76200" rtl="0" algn="l">
              <a:lnSpc>
                <a:spcPct val="100000"/>
              </a:lnSpc>
              <a:spcBef>
                <a:spcPts val="1800"/>
              </a:spcBef>
              <a:spcAft>
                <a:spcPts val="0"/>
              </a:spcAft>
              <a:buSzPts val="2400"/>
              <a:buNone/>
            </a:pPr>
            <a:r>
              <a:t/>
            </a:r>
            <a:endParaRPr i="1" sz="1700"/>
          </a:p>
        </p:txBody>
      </p:sp>
      <p:sp>
        <p:nvSpPr>
          <p:cNvPr id="2035" name="Google Shape;2035;p255"/>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9" name="Shape 2039"/>
        <p:cNvGrpSpPr/>
        <p:nvPr/>
      </p:nvGrpSpPr>
      <p:grpSpPr>
        <a:xfrm>
          <a:off x="0" y="0"/>
          <a:ext cx="0" cy="0"/>
          <a:chOff x="0" y="0"/>
          <a:chExt cx="0" cy="0"/>
        </a:xfrm>
      </p:grpSpPr>
      <p:sp>
        <p:nvSpPr>
          <p:cNvPr id="2040" name="Google Shape;2040;p256"/>
          <p:cNvSpPr txBox="1"/>
          <p:nvPr>
            <p:ph type="title"/>
          </p:nvPr>
        </p:nvSpPr>
        <p:spPr>
          <a:xfrm>
            <a:off x="902669" y="762000"/>
            <a:ext cx="7337700" cy="7620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4000"/>
              <a:buFont typeface="Calibri"/>
              <a:buNone/>
            </a:pPr>
            <a:r>
              <a:rPr lang="en-US"/>
              <a:t>Citations</a:t>
            </a:r>
            <a:endParaRPr/>
          </a:p>
        </p:txBody>
      </p:sp>
      <p:sp>
        <p:nvSpPr>
          <p:cNvPr id="2041" name="Google Shape;2041;p256"/>
          <p:cNvSpPr txBox="1"/>
          <p:nvPr>
            <p:ph idx="1" type="body"/>
          </p:nvPr>
        </p:nvSpPr>
        <p:spPr>
          <a:xfrm>
            <a:off x="902670" y="1600200"/>
            <a:ext cx="7337700" cy="4515300"/>
          </a:xfrm>
          <a:prstGeom prst="rect">
            <a:avLst/>
          </a:prstGeom>
          <a:noFill/>
          <a:ln>
            <a:noFill/>
          </a:ln>
        </p:spPr>
        <p:txBody>
          <a:bodyPr anchorCtr="0" anchor="t" bIns="45700" lIns="91425" spcFirstLastPara="1" rIns="91425" wrap="square" tIns="45700">
            <a:noAutofit/>
          </a:bodyPr>
          <a:lstStyle/>
          <a:p>
            <a:pPr indent="-344424" lvl="0" marL="457200" rtl="0" algn="l">
              <a:lnSpc>
                <a:spcPct val="100000"/>
              </a:lnSpc>
              <a:spcBef>
                <a:spcPts val="0"/>
              </a:spcBef>
              <a:spcAft>
                <a:spcPts val="0"/>
              </a:spcAft>
              <a:buSzPts val="1824"/>
              <a:buNone/>
            </a:pPr>
            <a:r>
              <a:rPr lang="en-US" sz="1500">
                <a:latin typeface="Calibri"/>
                <a:ea typeface="Calibri"/>
                <a:cs typeface="Calibri"/>
                <a:sym typeface="Calibri"/>
              </a:rPr>
              <a:t>Belfield, C., &amp; Bailey, T. (2017). The Labor Market Returns to Sub-Baccalaureate College: A Review. A CAPSEE Working Paper. Center for Analysis of Postsecondary Education and Employment.</a:t>
            </a:r>
            <a:endParaRPr/>
          </a:p>
          <a:p>
            <a:pPr indent="-344424" lvl="0" marL="457200" rtl="0" algn="l">
              <a:lnSpc>
                <a:spcPct val="100000"/>
              </a:lnSpc>
              <a:spcBef>
                <a:spcPts val="0"/>
              </a:spcBef>
              <a:spcAft>
                <a:spcPts val="0"/>
              </a:spcAft>
              <a:buSzPts val="1824"/>
              <a:buNone/>
            </a:pPr>
            <a:r>
              <a:t/>
            </a:r>
            <a:endParaRPr b="0" i="0" sz="1500">
              <a:solidFill>
                <a:srgbClr val="222222"/>
              </a:solidFill>
              <a:latin typeface="Calibri"/>
              <a:ea typeface="Calibri"/>
              <a:cs typeface="Calibri"/>
              <a:sym typeface="Calibri"/>
            </a:endParaRPr>
          </a:p>
          <a:p>
            <a:pPr indent="-344424" lvl="0" marL="457200" rtl="0" algn="l">
              <a:lnSpc>
                <a:spcPct val="100000"/>
              </a:lnSpc>
              <a:spcBef>
                <a:spcPts val="0"/>
              </a:spcBef>
              <a:spcAft>
                <a:spcPts val="0"/>
              </a:spcAft>
              <a:buSzPts val="1824"/>
              <a:buNone/>
            </a:pPr>
            <a:r>
              <a:rPr b="0" i="0" lang="en-US" sz="1500">
                <a:solidFill>
                  <a:srgbClr val="222222"/>
                </a:solidFill>
                <a:latin typeface="Calibri"/>
                <a:ea typeface="Calibri"/>
                <a:cs typeface="Calibri"/>
                <a:sym typeface="Calibri"/>
              </a:rPr>
              <a:t>Cappelli, P. (2015). </a:t>
            </a:r>
            <a:r>
              <a:rPr b="0" i="1" lang="en-US" sz="1500">
                <a:solidFill>
                  <a:srgbClr val="222222"/>
                </a:solidFill>
                <a:latin typeface="Calibri"/>
                <a:ea typeface="Calibri"/>
                <a:cs typeface="Calibri"/>
                <a:sym typeface="Calibri"/>
              </a:rPr>
              <a:t>Will college pay off?: A guide to the most important financial decision you'll ever make</a:t>
            </a:r>
            <a:r>
              <a:rPr b="0" i="0" lang="en-US" sz="1500">
                <a:solidFill>
                  <a:srgbClr val="222222"/>
                </a:solidFill>
                <a:latin typeface="Calibri"/>
                <a:ea typeface="Calibri"/>
                <a:cs typeface="Calibri"/>
                <a:sym typeface="Calibri"/>
              </a:rPr>
              <a:t>. Public Affairs</a:t>
            </a:r>
            <a:r>
              <a:rPr lang="en-US" sz="1500">
                <a:latin typeface="Calibri"/>
                <a:ea typeface="Calibri"/>
                <a:cs typeface="Calibri"/>
                <a:sym typeface="Calibri"/>
              </a:rPr>
              <a:t>. </a:t>
            </a:r>
            <a:endParaRPr/>
          </a:p>
          <a:p>
            <a:pPr indent="-344424" lvl="0" marL="457200" rtl="0" algn="l">
              <a:lnSpc>
                <a:spcPct val="100000"/>
              </a:lnSpc>
              <a:spcBef>
                <a:spcPts val="0"/>
              </a:spcBef>
              <a:spcAft>
                <a:spcPts val="0"/>
              </a:spcAft>
              <a:buSzPts val="1824"/>
              <a:buNone/>
            </a:pPr>
            <a:r>
              <a:t/>
            </a:r>
            <a:endParaRPr sz="1500">
              <a:latin typeface="Calibri"/>
              <a:ea typeface="Calibri"/>
              <a:cs typeface="Calibri"/>
              <a:sym typeface="Calibri"/>
            </a:endParaRPr>
          </a:p>
          <a:p>
            <a:pPr indent="-344424" lvl="0" marL="457200" rtl="0" algn="l">
              <a:lnSpc>
                <a:spcPct val="100000"/>
              </a:lnSpc>
              <a:spcBef>
                <a:spcPts val="0"/>
              </a:spcBef>
              <a:spcAft>
                <a:spcPts val="0"/>
              </a:spcAft>
              <a:buSzPts val="1824"/>
              <a:buNone/>
            </a:pPr>
            <a:r>
              <a:rPr lang="en-US" sz="1500">
                <a:latin typeface="Calibri"/>
                <a:ea typeface="Calibri"/>
                <a:cs typeface="Calibri"/>
                <a:sym typeface="Calibri"/>
              </a:rPr>
              <a:t>Gabadinho, A., Ritschard, G., Studer, M., &amp; Müller, N. S. (2009). Mining sequence data in R with the TraMineR package: A user’s guide. </a:t>
            </a:r>
            <a:r>
              <a:rPr i="1" lang="en-US" sz="1500">
                <a:latin typeface="Calibri"/>
                <a:ea typeface="Calibri"/>
                <a:cs typeface="Calibri"/>
                <a:sym typeface="Calibri"/>
              </a:rPr>
              <a:t>Geneva: Department of Econometrics and Laboratory of Demography, University of Geneva</a:t>
            </a:r>
            <a:r>
              <a:rPr lang="en-US" sz="1500">
                <a:latin typeface="Calibri"/>
                <a:ea typeface="Calibri"/>
                <a:cs typeface="Calibri"/>
                <a:sym typeface="Calibri"/>
              </a:rPr>
              <a:t>.</a:t>
            </a:r>
            <a:endParaRPr/>
          </a:p>
          <a:p>
            <a:pPr indent="-344424" lvl="0" marL="457200" rtl="0" algn="l">
              <a:lnSpc>
                <a:spcPct val="100000"/>
              </a:lnSpc>
              <a:spcBef>
                <a:spcPts val="0"/>
              </a:spcBef>
              <a:spcAft>
                <a:spcPts val="0"/>
              </a:spcAft>
              <a:buSzPts val="1824"/>
              <a:buNone/>
            </a:pPr>
            <a:r>
              <a:t/>
            </a:r>
            <a:endParaRPr sz="1500">
              <a:latin typeface="Calibri"/>
              <a:ea typeface="Calibri"/>
              <a:cs typeface="Calibri"/>
              <a:sym typeface="Calibri"/>
            </a:endParaRPr>
          </a:p>
          <a:p>
            <a:pPr indent="-344424" lvl="0" marL="457200" rtl="0" algn="l">
              <a:lnSpc>
                <a:spcPct val="100000"/>
              </a:lnSpc>
              <a:spcBef>
                <a:spcPts val="0"/>
              </a:spcBef>
              <a:spcAft>
                <a:spcPts val="0"/>
              </a:spcAft>
              <a:buSzPts val="1824"/>
              <a:buNone/>
            </a:pPr>
            <a:r>
              <a:rPr lang="en-US" sz="1500">
                <a:latin typeface="Calibri"/>
                <a:ea typeface="Calibri"/>
                <a:cs typeface="Calibri"/>
                <a:sym typeface="Calibri"/>
              </a:rPr>
              <a:t>Kunkle, K., &amp; Burns, R. (2025). State higher education finance: FY 2024 (State Higher Education Executive Officers Association). State Higher Education Executive Officers Association. https://shef.sheeo.org/wp-content/uploads/2025/05/SHEEO_SHEF_FY24_Report.pdfBoylan</a:t>
            </a:r>
            <a:endParaRPr/>
          </a:p>
          <a:p>
            <a:pPr indent="-344424" lvl="0" marL="457200" rtl="0" algn="l">
              <a:lnSpc>
                <a:spcPct val="100000"/>
              </a:lnSpc>
              <a:spcBef>
                <a:spcPts val="0"/>
              </a:spcBef>
              <a:spcAft>
                <a:spcPts val="0"/>
              </a:spcAft>
              <a:buSzPts val="1824"/>
              <a:buNone/>
            </a:pPr>
            <a:r>
              <a:t/>
            </a:r>
            <a:endParaRPr sz="1500">
              <a:latin typeface="Calibri"/>
              <a:ea typeface="Calibri"/>
              <a:cs typeface="Calibri"/>
              <a:sym typeface="Calibri"/>
            </a:endParaRPr>
          </a:p>
          <a:p>
            <a:pPr indent="-344424" lvl="0" marL="457200" rtl="0" algn="l">
              <a:lnSpc>
                <a:spcPct val="100000"/>
              </a:lnSpc>
              <a:spcBef>
                <a:spcPts val="0"/>
              </a:spcBef>
              <a:spcAft>
                <a:spcPts val="0"/>
              </a:spcAft>
              <a:buSzPts val="1824"/>
              <a:buNone/>
            </a:pPr>
            <a:r>
              <a:rPr lang="en-US" sz="1500">
                <a:latin typeface="Calibri"/>
                <a:ea typeface="Calibri"/>
                <a:cs typeface="Calibri"/>
                <a:sym typeface="Calibri"/>
              </a:rPr>
              <a:t>Ortagus, J. C., Tyler, O., &amp; Dirghalli, J. (2024). Navigating Course-Sequencing Decisions and Community College Pathways for Historically Underserved Student Populations. The Journal of Higher Education, 1-35.</a:t>
            </a:r>
            <a:endParaRPr/>
          </a:p>
        </p:txBody>
      </p:sp>
      <p:sp>
        <p:nvSpPr>
          <p:cNvPr id="2042" name="Google Shape;2042;p256"/>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5" name="Shape 1905"/>
        <p:cNvGrpSpPr/>
        <p:nvPr/>
      </p:nvGrpSpPr>
      <p:grpSpPr>
        <a:xfrm>
          <a:off x="0" y="0"/>
          <a:ext cx="0" cy="0"/>
          <a:chOff x="0" y="0"/>
          <a:chExt cx="0" cy="0"/>
        </a:xfrm>
      </p:grpSpPr>
      <p:sp>
        <p:nvSpPr>
          <p:cNvPr id="1906" name="Google Shape;1906;p239"/>
          <p:cNvSpPr txBox="1"/>
          <p:nvPr>
            <p:ph type="ctrTitle"/>
          </p:nvPr>
        </p:nvSpPr>
        <p:spPr>
          <a:xfrm>
            <a:off x="4733365" y="2708476"/>
            <a:ext cx="3313355" cy="170216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2800"/>
              <a:buFont typeface="Calibri"/>
              <a:buNone/>
            </a:pPr>
            <a:r>
              <a:rPr b="1" i="0" lang="en-US" sz="2800" u="none" cap="none" strike="noStrike">
                <a:solidFill>
                  <a:schemeClr val="accent1"/>
                </a:solidFill>
                <a:latin typeface="Calibri"/>
                <a:ea typeface="Calibri"/>
                <a:cs typeface="Calibri"/>
                <a:sym typeface="Calibri"/>
              </a:rPr>
              <a:t>MLDS Research and Policy Advisory Board </a:t>
            </a:r>
            <a:endParaRPr b="0" i="0" sz="2800" u="none" cap="none" strike="noStrike">
              <a:solidFill>
                <a:schemeClr val="accent1"/>
              </a:solidFill>
              <a:latin typeface="Calibri"/>
              <a:ea typeface="Calibri"/>
              <a:cs typeface="Calibri"/>
              <a:sym typeface="Calibri"/>
            </a:endParaRPr>
          </a:p>
        </p:txBody>
      </p:sp>
      <p:sp>
        <p:nvSpPr>
          <p:cNvPr id="1907" name="Google Shape;1907;p239"/>
          <p:cNvSpPr txBox="1"/>
          <p:nvPr>
            <p:ph idx="1" type="subTitle"/>
          </p:nvPr>
        </p:nvSpPr>
        <p:spPr>
          <a:xfrm>
            <a:off x="4733365" y="4421080"/>
            <a:ext cx="3309803" cy="12606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368"/>
              <a:buFont typeface="Noto Sans Symbols"/>
              <a:buNone/>
            </a:pPr>
            <a:r>
              <a:rPr lang="en-US"/>
              <a:t>February 5, 2026</a:t>
            </a:r>
            <a:endParaRPr b="0" i="0" sz="1800" u="none" cap="none" strike="noStrike">
              <a:solidFill>
                <a:srgbClr val="424242"/>
              </a:solidFill>
              <a:latin typeface="Calibri"/>
              <a:ea typeface="Calibri"/>
              <a:cs typeface="Calibri"/>
              <a:sym typeface="Calibri"/>
            </a:endParaRPr>
          </a:p>
        </p:txBody>
      </p:sp>
      <p:sp>
        <p:nvSpPr>
          <p:cNvPr id="1908" name="Google Shape;1908;p239"/>
          <p:cNvSpPr/>
          <p:nvPr/>
        </p:nvSpPr>
        <p:spPr>
          <a:xfrm>
            <a:off x="507850" y="3372425"/>
            <a:ext cx="3936900" cy="1320600"/>
          </a:xfrm>
          <a:prstGeom prst="rect">
            <a:avLst/>
          </a:prstGeom>
          <a:solidFill>
            <a:srgbClr val="DEDEE0"/>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t>Please note, this meeting is being recorded.  We will begin the recording now.</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90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7" name="Shape 2047"/>
        <p:cNvGrpSpPr/>
        <p:nvPr/>
      </p:nvGrpSpPr>
      <p:grpSpPr>
        <a:xfrm>
          <a:off x="0" y="0"/>
          <a:ext cx="0" cy="0"/>
          <a:chOff x="0" y="0"/>
          <a:chExt cx="0" cy="0"/>
        </a:xfrm>
      </p:grpSpPr>
      <p:sp>
        <p:nvSpPr>
          <p:cNvPr id="2048" name="Google Shape;2048;p257"/>
          <p:cNvSpPr txBox="1"/>
          <p:nvPr>
            <p:ph type="title"/>
          </p:nvPr>
        </p:nvSpPr>
        <p:spPr>
          <a:xfrm>
            <a:off x="902669" y="345582"/>
            <a:ext cx="7337700" cy="11511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3600"/>
              <a:t>RPB  Recommendation</a:t>
            </a:r>
            <a:endParaRPr sz="3600"/>
          </a:p>
        </p:txBody>
      </p:sp>
      <p:sp>
        <p:nvSpPr>
          <p:cNvPr id="2049" name="Google Shape;2049;p257"/>
          <p:cNvSpPr txBox="1"/>
          <p:nvPr>
            <p:ph idx="12" type="sldNum"/>
          </p:nvPr>
        </p:nvSpPr>
        <p:spPr>
          <a:xfrm>
            <a:off x="914400" y="6447681"/>
            <a:ext cx="609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
        <p:nvSpPr>
          <p:cNvPr id="2050" name="Google Shape;2050;p257"/>
          <p:cNvSpPr txBox="1"/>
          <p:nvPr>
            <p:ph idx="4294967295" type="body"/>
          </p:nvPr>
        </p:nvSpPr>
        <p:spPr>
          <a:xfrm>
            <a:off x="902675" y="1828825"/>
            <a:ext cx="7337700" cy="4286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2200">
                <a:solidFill>
                  <a:schemeClr val="dk1"/>
                </a:solidFill>
              </a:rPr>
              <a:t>Based on the presentation and discussion, the general consensus of the RPB is that: </a:t>
            </a:r>
            <a:endParaRPr sz="2200">
              <a:solidFill>
                <a:schemeClr val="dk1"/>
              </a:solidFill>
            </a:endParaRPr>
          </a:p>
          <a:p>
            <a:pPr indent="-331724" lvl="0" marL="800100" rtl="0" algn="l">
              <a:spcBef>
                <a:spcPts val="0"/>
              </a:spcBef>
              <a:spcAft>
                <a:spcPts val="0"/>
              </a:spcAft>
              <a:buClr>
                <a:schemeClr val="dk1"/>
              </a:buClr>
              <a:buSzPts val="1624"/>
              <a:buAutoNum type="arabicPeriod"/>
            </a:pPr>
            <a:r>
              <a:rPr lang="en-US" sz="2200">
                <a:solidFill>
                  <a:schemeClr val="dk1"/>
                </a:solidFill>
              </a:rPr>
              <a:t>The Executive Director should approve the project ; or</a:t>
            </a:r>
            <a:endParaRPr sz="2200">
              <a:solidFill>
                <a:schemeClr val="dk1"/>
              </a:solidFill>
            </a:endParaRPr>
          </a:p>
          <a:p>
            <a:pPr indent="-331724" lvl="0" marL="800100" rtl="0" algn="l">
              <a:spcBef>
                <a:spcPts val="0"/>
              </a:spcBef>
              <a:spcAft>
                <a:spcPts val="0"/>
              </a:spcAft>
              <a:buClr>
                <a:schemeClr val="dk1"/>
              </a:buClr>
              <a:buSzPts val="1624"/>
              <a:buAutoNum type="arabicPeriod"/>
            </a:pPr>
            <a:r>
              <a:rPr lang="en-US" sz="2200">
                <a:solidFill>
                  <a:schemeClr val="dk1"/>
                </a:solidFill>
              </a:rPr>
              <a:t>The project has issues and approval is not recommended.</a:t>
            </a:r>
            <a:endParaRPr sz="2200">
              <a:solidFill>
                <a:schemeClr val="dk1"/>
              </a:solidFill>
            </a:endParaRPr>
          </a:p>
          <a:p>
            <a:pPr indent="0" lvl="0" marL="0" rtl="0" algn="l">
              <a:spcBef>
                <a:spcPts val="0"/>
              </a:spcBef>
              <a:spcAft>
                <a:spcPts val="0"/>
              </a:spcAft>
              <a:buNone/>
            </a:pPr>
            <a:r>
              <a:rPr lang="en-US" sz="2200">
                <a:solidFill>
                  <a:schemeClr val="dk1"/>
                </a:solidFill>
              </a:rPr>
              <a:t>-----------------</a:t>
            </a:r>
            <a:endParaRPr sz="2200">
              <a:solidFill>
                <a:schemeClr val="dk1"/>
              </a:solidFill>
            </a:endParaRPr>
          </a:p>
          <a:p>
            <a:pPr indent="0" lvl="0" marL="0" rtl="0" algn="l">
              <a:spcBef>
                <a:spcPts val="0"/>
              </a:spcBef>
              <a:spcAft>
                <a:spcPts val="0"/>
              </a:spcAft>
              <a:buNone/>
            </a:pPr>
            <a:r>
              <a:rPr lang="en-US" sz="2200">
                <a:solidFill>
                  <a:schemeClr val="dk1"/>
                </a:solidFill>
              </a:rPr>
              <a:t>If approval is recommended the approval process will generally be complete, unless the executive director thinks the Governing Board should still review and approve the project.  If </a:t>
            </a:r>
            <a:r>
              <a:rPr i="1" lang="en-US" sz="2200">
                <a:solidFill>
                  <a:schemeClr val="dk1"/>
                </a:solidFill>
              </a:rPr>
              <a:t>RPB does not recommend approval</a:t>
            </a:r>
            <a:r>
              <a:rPr lang="en-US" sz="2200">
                <a:solidFill>
                  <a:schemeClr val="dk1"/>
                </a:solidFill>
              </a:rPr>
              <a:t> the executive director may  either reject the project; ask for revisions; or submit the project to the Governing Board for consideration and approval.</a:t>
            </a:r>
            <a:endParaRPr sz="22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5" name="Shape 2055"/>
        <p:cNvGrpSpPr/>
        <p:nvPr/>
      </p:nvGrpSpPr>
      <p:grpSpPr>
        <a:xfrm>
          <a:off x="0" y="0"/>
          <a:ext cx="0" cy="0"/>
          <a:chOff x="0" y="0"/>
          <a:chExt cx="0" cy="0"/>
        </a:xfrm>
      </p:grpSpPr>
      <p:sp>
        <p:nvSpPr>
          <p:cNvPr id="2056" name="Google Shape;2056;p258"/>
          <p:cNvSpPr txBox="1"/>
          <p:nvPr>
            <p:ph type="title"/>
          </p:nvPr>
        </p:nvSpPr>
        <p:spPr>
          <a:xfrm>
            <a:off x="902669" y="762000"/>
            <a:ext cx="7337700" cy="7620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Project Updates</a:t>
            </a:r>
            <a:endParaRPr/>
          </a:p>
        </p:txBody>
      </p:sp>
      <p:sp>
        <p:nvSpPr>
          <p:cNvPr id="2057" name="Google Shape;2057;p258"/>
          <p:cNvSpPr txBox="1"/>
          <p:nvPr>
            <p:ph idx="1" type="body"/>
          </p:nvPr>
        </p:nvSpPr>
        <p:spPr>
          <a:xfrm>
            <a:off x="902670" y="1600200"/>
            <a:ext cx="7337700" cy="4515300"/>
          </a:xfrm>
          <a:prstGeom prst="rect">
            <a:avLst/>
          </a:prstGeom>
        </p:spPr>
        <p:txBody>
          <a:bodyPr anchorCtr="0" anchor="t" bIns="45700" lIns="91425" spcFirstLastPara="1" rIns="91425" wrap="square" tIns="45700">
            <a:noAutofit/>
          </a:bodyPr>
          <a:lstStyle/>
          <a:p>
            <a:pPr indent="-276860" lvl="0" marL="274320" rtl="0" algn="l">
              <a:lnSpc>
                <a:spcPct val="115000"/>
              </a:lnSpc>
              <a:spcBef>
                <a:spcPts val="1000"/>
              </a:spcBef>
              <a:spcAft>
                <a:spcPts val="0"/>
              </a:spcAft>
              <a:buClr>
                <a:schemeClr val="accent1"/>
              </a:buClr>
              <a:buSzPts val="2200"/>
              <a:buFont typeface="Noto Sans Symbols"/>
              <a:buChar char="●"/>
            </a:pPr>
            <a:r>
              <a:rPr i="1" lang="en-US" sz="2000">
                <a:solidFill>
                  <a:srgbClr val="222222"/>
                </a:solidFill>
                <a:highlight>
                  <a:schemeClr val="lt1"/>
                </a:highlight>
              </a:rPr>
              <a:t>Maryland Blueprint Comprehensive Plan Evaluation</a:t>
            </a:r>
            <a:r>
              <a:rPr lang="en-US" sz="2000">
                <a:solidFill>
                  <a:srgbClr val="222222"/>
                </a:solidFill>
                <a:highlight>
                  <a:schemeClr val="lt1"/>
                </a:highlight>
              </a:rPr>
              <a:t>, Margaret Hargreaves, PhD and Jenna Scott, PhD, NORC at The University of Chicago</a:t>
            </a:r>
            <a:endParaRPr>
              <a:solidFill>
                <a:srgbClr val="222222"/>
              </a:solidFill>
              <a:highlight>
                <a:schemeClr val="lt1"/>
              </a:highlight>
            </a:endParaRPr>
          </a:p>
        </p:txBody>
      </p:sp>
      <p:sp>
        <p:nvSpPr>
          <p:cNvPr id="2058" name="Google Shape;2058;p258"/>
          <p:cNvSpPr txBox="1"/>
          <p:nvPr>
            <p:ph idx="12" type="sldNum"/>
          </p:nvPr>
        </p:nvSpPr>
        <p:spPr>
          <a:xfrm>
            <a:off x="914400" y="6447681"/>
            <a:ext cx="609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3" name="Shape 2063"/>
        <p:cNvGrpSpPr/>
        <p:nvPr/>
      </p:nvGrpSpPr>
      <p:grpSpPr>
        <a:xfrm>
          <a:off x="0" y="0"/>
          <a:ext cx="0" cy="0"/>
          <a:chOff x="0" y="0"/>
          <a:chExt cx="0" cy="0"/>
        </a:xfrm>
      </p:grpSpPr>
      <p:sp>
        <p:nvSpPr>
          <p:cNvPr id="2064" name="Google Shape;2064;p259"/>
          <p:cNvSpPr txBox="1"/>
          <p:nvPr>
            <p:ph type="title"/>
          </p:nvPr>
        </p:nvSpPr>
        <p:spPr>
          <a:xfrm>
            <a:off x="523597" y="1559815"/>
            <a:ext cx="4526400" cy="2866500"/>
          </a:xfrm>
          <a:prstGeom prst="rect">
            <a:avLst/>
          </a:prstGeom>
          <a:noFill/>
          <a:ln>
            <a:noFill/>
          </a:ln>
        </p:spPr>
        <p:txBody>
          <a:bodyPr anchorCtr="0" anchor="b" bIns="0" lIns="0" spcFirstLastPara="1" rIns="0" wrap="square" tIns="0">
            <a:noAutofit/>
          </a:bodyPr>
          <a:lstStyle/>
          <a:p>
            <a:pPr indent="0" lvl="0" marL="0" rtl="0" algn="l">
              <a:lnSpc>
                <a:spcPct val="107142"/>
              </a:lnSpc>
              <a:spcBef>
                <a:spcPts val="0"/>
              </a:spcBef>
              <a:spcAft>
                <a:spcPts val="0"/>
              </a:spcAft>
              <a:buClr>
                <a:schemeClr val="lt1"/>
              </a:buClr>
              <a:buSzPts val="4200"/>
              <a:buFont typeface="Roboto Medium"/>
              <a:buNone/>
            </a:pPr>
            <a:r>
              <a:rPr lang="en-US"/>
              <a:t>Blueprint for Maryland’s Future</a:t>
            </a:r>
            <a:endParaRPr/>
          </a:p>
        </p:txBody>
      </p:sp>
      <p:sp>
        <p:nvSpPr>
          <p:cNvPr id="2065" name="Google Shape;2065;p259"/>
          <p:cNvSpPr txBox="1"/>
          <p:nvPr>
            <p:ph idx="1" type="body"/>
          </p:nvPr>
        </p:nvSpPr>
        <p:spPr>
          <a:xfrm>
            <a:off x="523597" y="4426438"/>
            <a:ext cx="4526400" cy="599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EDECEB"/>
              </a:buClr>
              <a:buSzPts val="2000"/>
              <a:buNone/>
            </a:pPr>
            <a:r>
              <a:rPr lang="en-US"/>
              <a:t>Presentation to the MLDS Center Research and Policy Advisory Board </a:t>
            </a:r>
            <a:endParaRPr/>
          </a:p>
        </p:txBody>
      </p:sp>
      <p:sp>
        <p:nvSpPr>
          <p:cNvPr id="2066" name="Google Shape;2066;p259"/>
          <p:cNvSpPr txBox="1"/>
          <p:nvPr>
            <p:ph idx="2" type="body"/>
          </p:nvPr>
        </p:nvSpPr>
        <p:spPr>
          <a:xfrm>
            <a:off x="523597" y="5071070"/>
            <a:ext cx="4526400" cy="37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lt1"/>
              </a:buClr>
              <a:buSzPts val="1400"/>
              <a:buNone/>
            </a:pPr>
            <a:r>
              <a:rPr lang="en-US"/>
              <a:t>2.5.2026</a:t>
            </a:r>
            <a:endParaRPr/>
          </a:p>
        </p:txBody>
      </p:sp>
      <p:sp>
        <p:nvSpPr>
          <p:cNvPr id="2067" name="Google Shape;2067;p259"/>
          <p:cNvSpPr txBox="1"/>
          <p:nvPr>
            <p:ph idx="3" type="body"/>
          </p:nvPr>
        </p:nvSpPr>
        <p:spPr>
          <a:xfrm>
            <a:off x="531571" y="5860135"/>
            <a:ext cx="4526400" cy="375000"/>
          </a:xfrm>
          <a:prstGeom prst="rect">
            <a:avLst/>
          </a:prstGeom>
          <a:noFill/>
          <a:ln>
            <a:noFill/>
          </a:ln>
        </p:spPr>
        <p:txBody>
          <a:bodyPr anchorCtr="0" anchor="t" bIns="0" lIns="0" spcFirstLastPara="1" rIns="0" wrap="square" tIns="155425">
            <a:noAutofit/>
          </a:bodyPr>
          <a:lstStyle/>
          <a:p>
            <a:pPr indent="0" lvl="0" marL="0" rtl="0" algn="l">
              <a:lnSpc>
                <a:spcPct val="100000"/>
              </a:lnSpc>
              <a:spcBef>
                <a:spcPts val="0"/>
              </a:spcBef>
              <a:spcAft>
                <a:spcPts val="0"/>
              </a:spcAft>
              <a:buClr>
                <a:schemeClr val="lt1"/>
              </a:buClr>
              <a:buSzPts val="1400"/>
              <a:buNone/>
            </a:pPr>
            <a:r>
              <a:rPr lang="en-US">
                <a:latin typeface="Roboto Medium"/>
                <a:ea typeface="Roboto Medium"/>
                <a:cs typeface="Roboto Medium"/>
                <a:sym typeface="Roboto Medium"/>
              </a:rPr>
              <a:t>Sheila Arens, Brandon Coffee-Borden, Jenna Scott, and Roseline Telfort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2" name="Shape 2072"/>
        <p:cNvGrpSpPr/>
        <p:nvPr/>
      </p:nvGrpSpPr>
      <p:grpSpPr>
        <a:xfrm>
          <a:off x="0" y="0"/>
          <a:ext cx="0" cy="0"/>
          <a:chOff x="0" y="0"/>
          <a:chExt cx="0" cy="0"/>
        </a:xfrm>
      </p:grpSpPr>
      <p:sp>
        <p:nvSpPr>
          <p:cNvPr id="2073" name="Google Shape;2073;p260"/>
          <p:cNvSpPr txBox="1"/>
          <p:nvPr>
            <p:ph type="title"/>
          </p:nvPr>
        </p:nvSpPr>
        <p:spPr>
          <a:xfrm>
            <a:off x="514350" y="584367"/>
            <a:ext cx="5200800" cy="758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4000"/>
              <a:buFont typeface="Roboto Light"/>
              <a:buNone/>
            </a:pPr>
            <a:r>
              <a:rPr lang="en-US"/>
              <a:t>Agenda</a:t>
            </a:r>
            <a:br>
              <a:rPr lang="en-US"/>
            </a:br>
            <a:endParaRPr/>
          </a:p>
        </p:txBody>
      </p:sp>
      <p:graphicFrame>
        <p:nvGraphicFramePr>
          <p:cNvPr id="2074" name="Google Shape;2074;p260"/>
          <p:cNvGraphicFramePr/>
          <p:nvPr/>
        </p:nvGraphicFramePr>
        <p:xfrm>
          <a:off x="59250" y="1390650"/>
          <a:ext cx="3000000" cy="3000000"/>
        </p:xfrm>
        <a:graphic>
          <a:graphicData uri="http://schemas.openxmlformats.org/drawingml/2006/table">
            <a:tbl>
              <a:tblPr bandRow="1" firstRow="1">
                <a:noFill/>
                <a:tableStyleId>{18992F19-1234-440E-BA68-38D13FF0B0F1}</a:tableStyleId>
              </a:tblPr>
              <a:tblGrid>
                <a:gridCol w="494200"/>
                <a:gridCol w="4539250"/>
              </a:tblGrid>
              <a:tr h="640075">
                <a:tc>
                  <a:txBody>
                    <a:bodyPr/>
                    <a:lstStyle/>
                    <a:p>
                      <a:pPr indent="0" lvl="0" marL="0" marR="0" rtl="0" algn="l">
                        <a:spcBef>
                          <a:spcPts val="0"/>
                        </a:spcBef>
                        <a:spcAft>
                          <a:spcPts val="0"/>
                        </a:spcAft>
                        <a:buNone/>
                      </a:pPr>
                      <a:r>
                        <a:t/>
                      </a:r>
                      <a:endParaRPr sz="2700" u="none" cap="none" strike="noStrike">
                        <a:solidFill>
                          <a:schemeClr val="lt1"/>
                        </a:solidFill>
                        <a:latin typeface="Roboto"/>
                        <a:ea typeface="Roboto"/>
                        <a:cs typeface="Roboto"/>
                        <a:sym typeface="Roboto"/>
                      </a:endParaRPr>
                    </a:p>
                  </a:txBody>
                  <a:tcPr marT="146300" marB="91450" marR="9145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CDC7C3"/>
                      </a:solidFill>
                      <a:prstDash val="solid"/>
                      <a:round/>
                      <a:headEnd len="sm" w="sm" type="none"/>
                      <a:tailEnd len="sm" w="sm" type="none"/>
                    </a:lnB>
                  </a:tcPr>
                </a:tc>
                <a:tc>
                  <a:txBody>
                    <a:bodyPr/>
                    <a:lstStyle/>
                    <a:p>
                      <a:pPr indent="0" lvl="0" marL="0" marR="0" rtl="0" algn="l">
                        <a:spcBef>
                          <a:spcPts val="0"/>
                        </a:spcBef>
                        <a:spcAft>
                          <a:spcPts val="0"/>
                        </a:spcAft>
                        <a:buNone/>
                      </a:pPr>
                      <a:r>
                        <a:rPr b="0" i="0" lang="en-US" sz="2400" u="none" cap="none" strike="noStrike">
                          <a:solidFill>
                            <a:schemeClr val="lt1"/>
                          </a:solidFill>
                          <a:latin typeface="Roboto Light"/>
                          <a:ea typeface="Roboto Light"/>
                          <a:cs typeface="Roboto Light"/>
                          <a:sym typeface="Roboto Light"/>
                        </a:rPr>
                        <a:t>Agenda</a:t>
                      </a:r>
                      <a:endParaRPr/>
                    </a:p>
                  </a:txBody>
                  <a:tcPr marT="164600" marB="1646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CDC7C3"/>
                      </a:solidFill>
                      <a:prstDash val="solid"/>
                      <a:round/>
                      <a:headEnd len="sm" w="sm" type="none"/>
                      <a:tailEnd len="sm" w="sm" type="none"/>
                    </a:lnB>
                  </a:tcPr>
                </a:tc>
              </a:tr>
              <a:tr h="640075">
                <a:tc>
                  <a:txBody>
                    <a:bodyPr/>
                    <a:lstStyle/>
                    <a:p>
                      <a:pPr indent="0" lvl="0" marL="0" marR="0" rtl="0" algn="l">
                        <a:spcBef>
                          <a:spcPts val="0"/>
                        </a:spcBef>
                        <a:spcAft>
                          <a:spcPts val="0"/>
                        </a:spcAft>
                        <a:buNone/>
                      </a:pPr>
                      <a:r>
                        <a:rPr lang="en-US" sz="2700">
                          <a:solidFill>
                            <a:schemeClr val="dk2"/>
                          </a:solidFill>
                          <a:latin typeface="Roboto"/>
                          <a:ea typeface="Roboto"/>
                          <a:cs typeface="Roboto"/>
                          <a:sym typeface="Roboto"/>
                        </a:rPr>
                        <a:t>01</a:t>
                      </a:r>
                      <a:endParaRPr/>
                    </a:p>
                  </a:txBody>
                  <a:tcPr marT="146300" marB="91450" marR="9145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CDC7C3"/>
                      </a:solidFill>
                      <a:prstDash val="solid"/>
                      <a:round/>
                      <a:headEnd len="sm" w="sm" type="none"/>
                      <a:tailEnd len="sm" w="sm" type="none"/>
                    </a:lnT>
                    <a:lnB cap="flat" cmpd="sng" w="12700">
                      <a:solidFill>
                        <a:srgbClr val="CDC7C3"/>
                      </a:solidFill>
                      <a:prstDash val="solid"/>
                      <a:round/>
                      <a:headEnd len="sm" w="sm" type="none"/>
                      <a:tailEnd len="sm" w="sm" type="none"/>
                    </a:lnB>
                  </a:tcPr>
                </a:tc>
                <a:tc>
                  <a:txBody>
                    <a:bodyPr/>
                    <a:lstStyle/>
                    <a:p>
                      <a:pPr indent="0" lvl="0" marL="0" marR="0" rtl="0" algn="l">
                        <a:spcBef>
                          <a:spcPts val="0"/>
                        </a:spcBef>
                        <a:spcAft>
                          <a:spcPts val="0"/>
                        </a:spcAft>
                        <a:buNone/>
                      </a:pPr>
                      <a:r>
                        <a:rPr b="0" i="0" lang="en-US" sz="2400">
                          <a:solidFill>
                            <a:schemeClr val="dk1"/>
                          </a:solidFill>
                          <a:latin typeface="Roboto Light"/>
                          <a:ea typeface="Roboto Light"/>
                          <a:cs typeface="Roboto Light"/>
                          <a:sym typeface="Roboto Light"/>
                        </a:rPr>
                        <a:t>Overview of the Blueprint Interim Evaluation </a:t>
                      </a:r>
                      <a:endParaRPr b="0" i="0" sz="2400">
                        <a:solidFill>
                          <a:schemeClr val="dk1"/>
                        </a:solidFill>
                        <a:latin typeface="Roboto Light"/>
                        <a:ea typeface="Roboto Light"/>
                        <a:cs typeface="Roboto Light"/>
                        <a:sym typeface="Roboto Light"/>
                      </a:endParaRPr>
                    </a:p>
                  </a:txBody>
                  <a:tcPr marT="164600" marB="1646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CDC7C3"/>
                      </a:solidFill>
                      <a:prstDash val="solid"/>
                      <a:round/>
                      <a:headEnd len="sm" w="sm" type="none"/>
                      <a:tailEnd len="sm" w="sm" type="none"/>
                    </a:lnT>
                    <a:lnB cap="flat" cmpd="sng" w="12700">
                      <a:solidFill>
                        <a:srgbClr val="CDC7C3"/>
                      </a:solidFill>
                      <a:prstDash val="solid"/>
                      <a:round/>
                      <a:headEnd len="sm" w="sm" type="none"/>
                      <a:tailEnd len="sm" w="sm" type="none"/>
                    </a:lnB>
                  </a:tcPr>
                </a:tc>
              </a:tr>
              <a:tr h="640075">
                <a:tc>
                  <a:txBody>
                    <a:bodyPr/>
                    <a:lstStyle/>
                    <a:p>
                      <a:pPr indent="0" lvl="0" marL="0" marR="0" rtl="0" algn="l">
                        <a:spcBef>
                          <a:spcPts val="0"/>
                        </a:spcBef>
                        <a:spcAft>
                          <a:spcPts val="0"/>
                        </a:spcAft>
                        <a:buNone/>
                      </a:pPr>
                      <a:r>
                        <a:rPr lang="en-US" sz="2700">
                          <a:solidFill>
                            <a:schemeClr val="dk2"/>
                          </a:solidFill>
                          <a:latin typeface="Roboto"/>
                          <a:ea typeface="Roboto"/>
                          <a:cs typeface="Roboto"/>
                          <a:sym typeface="Roboto"/>
                        </a:rPr>
                        <a:t>02</a:t>
                      </a:r>
                      <a:endParaRPr/>
                    </a:p>
                  </a:txBody>
                  <a:tcPr marT="146300" marB="91450" marR="9145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CDC7C3"/>
                      </a:solidFill>
                      <a:prstDash val="solid"/>
                      <a:round/>
                      <a:headEnd len="sm" w="sm" type="none"/>
                      <a:tailEnd len="sm" w="sm" type="none"/>
                    </a:lnT>
                    <a:lnB cap="flat" cmpd="sng" w="12700">
                      <a:solidFill>
                        <a:srgbClr val="CDC7C3"/>
                      </a:solidFill>
                      <a:prstDash val="solid"/>
                      <a:round/>
                      <a:headEnd len="sm" w="sm" type="none"/>
                      <a:tailEnd len="sm" w="sm" type="none"/>
                    </a:lnB>
                  </a:tcPr>
                </a:tc>
                <a:tc>
                  <a:txBody>
                    <a:bodyPr/>
                    <a:lstStyle/>
                    <a:p>
                      <a:pPr indent="0" lvl="0" marL="0" marR="0" rtl="0" algn="l">
                        <a:spcBef>
                          <a:spcPts val="0"/>
                        </a:spcBef>
                        <a:spcAft>
                          <a:spcPts val="0"/>
                        </a:spcAft>
                        <a:buNone/>
                      </a:pPr>
                      <a:r>
                        <a:rPr b="0" i="0" lang="en-US" sz="2400">
                          <a:solidFill>
                            <a:schemeClr val="dk1"/>
                          </a:solidFill>
                          <a:latin typeface="Roboto Light"/>
                          <a:ea typeface="Roboto Light"/>
                          <a:cs typeface="Roboto Light"/>
                          <a:sym typeface="Roboto Light"/>
                        </a:rPr>
                        <a:t>MLDS Data Request</a:t>
                      </a:r>
                      <a:endParaRPr/>
                    </a:p>
                  </a:txBody>
                  <a:tcPr marT="164600" marB="1646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CDC7C3"/>
                      </a:solidFill>
                      <a:prstDash val="solid"/>
                      <a:round/>
                      <a:headEnd len="sm" w="sm" type="none"/>
                      <a:tailEnd len="sm" w="sm" type="none"/>
                    </a:lnT>
                    <a:lnB cap="flat" cmpd="sng" w="12700">
                      <a:solidFill>
                        <a:srgbClr val="CDC7C3"/>
                      </a:solidFill>
                      <a:prstDash val="solid"/>
                      <a:round/>
                      <a:headEnd len="sm" w="sm" type="none"/>
                      <a:tailEnd len="sm" w="sm" type="none"/>
                    </a:lnB>
                  </a:tcPr>
                </a:tc>
              </a:tr>
              <a:tr h="640075">
                <a:tc>
                  <a:txBody>
                    <a:bodyPr/>
                    <a:lstStyle/>
                    <a:p>
                      <a:pPr indent="0" lvl="0" marL="0" marR="0" rtl="0" algn="l">
                        <a:spcBef>
                          <a:spcPts val="0"/>
                        </a:spcBef>
                        <a:spcAft>
                          <a:spcPts val="0"/>
                        </a:spcAft>
                        <a:buNone/>
                      </a:pPr>
                      <a:r>
                        <a:rPr lang="en-US" sz="2700">
                          <a:solidFill>
                            <a:schemeClr val="dk2"/>
                          </a:solidFill>
                          <a:latin typeface="Roboto"/>
                          <a:ea typeface="Roboto"/>
                          <a:cs typeface="Roboto"/>
                          <a:sym typeface="Roboto"/>
                        </a:rPr>
                        <a:t>03</a:t>
                      </a:r>
                      <a:endParaRPr/>
                    </a:p>
                  </a:txBody>
                  <a:tcPr marT="146300" marB="91450" marR="9145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CDC7C3"/>
                      </a:solidFill>
                      <a:prstDash val="solid"/>
                      <a:round/>
                      <a:headEnd len="sm" w="sm" type="none"/>
                      <a:tailEnd len="sm" w="sm" type="none"/>
                    </a:lnT>
                    <a:lnB cap="flat" cmpd="sng" w="12700">
                      <a:solidFill>
                        <a:srgbClr val="CDC7C3"/>
                      </a:solidFill>
                      <a:prstDash val="solid"/>
                      <a:round/>
                      <a:headEnd len="sm" w="sm" type="none"/>
                      <a:tailEnd len="sm" w="sm" type="none"/>
                    </a:lnB>
                  </a:tcPr>
                </a:tc>
                <a:tc>
                  <a:txBody>
                    <a:bodyPr/>
                    <a:lstStyle/>
                    <a:p>
                      <a:pPr indent="0" lvl="0" marL="0" marR="0" rtl="0" algn="l">
                        <a:spcBef>
                          <a:spcPts val="0"/>
                        </a:spcBef>
                        <a:spcAft>
                          <a:spcPts val="0"/>
                        </a:spcAft>
                        <a:buNone/>
                      </a:pPr>
                      <a:r>
                        <a:rPr b="0" i="0" lang="en-US" sz="2400">
                          <a:solidFill>
                            <a:schemeClr val="dk1"/>
                          </a:solidFill>
                          <a:latin typeface="Roboto Light"/>
                          <a:ea typeface="Roboto Light"/>
                          <a:cs typeface="Roboto Light"/>
                          <a:sym typeface="Roboto Light"/>
                        </a:rPr>
                        <a:t>Questions and Answers</a:t>
                      </a:r>
                      <a:endParaRPr/>
                    </a:p>
                  </a:txBody>
                  <a:tcPr marT="164600" marB="1646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CDC7C3"/>
                      </a:solidFill>
                      <a:prstDash val="solid"/>
                      <a:round/>
                      <a:headEnd len="sm" w="sm" type="none"/>
                      <a:tailEnd len="sm" w="sm" type="none"/>
                    </a:lnT>
                    <a:lnB cap="flat" cmpd="sng" w="12700">
                      <a:solidFill>
                        <a:srgbClr val="CDC7C3"/>
                      </a:solidFill>
                      <a:prstDash val="solid"/>
                      <a:round/>
                      <a:headEnd len="sm" w="sm" type="none"/>
                      <a:tailEnd len="sm" w="sm" type="none"/>
                    </a:lnB>
                  </a:tcPr>
                </a:tc>
              </a:tr>
            </a:tbl>
          </a:graphicData>
        </a:graphic>
      </p:graphicFrame>
      <p:pic>
        <p:nvPicPr>
          <p:cNvPr id="2075" name="Google Shape;2075;p260"/>
          <p:cNvPicPr preferRelativeResize="0"/>
          <p:nvPr>
            <p:ph idx="3" type="pic"/>
          </p:nvPr>
        </p:nvPicPr>
        <p:blipFill rotWithShape="1">
          <a:blip r:embed="rId3">
            <a:alphaModFix/>
          </a:blip>
          <a:srcRect b="0" l="0" r="0" t="0"/>
          <a:stretch/>
        </p:blipFill>
        <p:spPr>
          <a:xfrm>
            <a:off x="5092703" y="0"/>
            <a:ext cx="4051296" cy="6858000"/>
          </a:xfrm>
          <a:prstGeom prst="rect">
            <a:avLst/>
          </a:prstGeom>
          <a:solidFill>
            <a:srgbClr val="F6F4F1"/>
          </a:solid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0" name="Shape 2080"/>
        <p:cNvGrpSpPr/>
        <p:nvPr/>
      </p:nvGrpSpPr>
      <p:grpSpPr>
        <a:xfrm>
          <a:off x="0" y="0"/>
          <a:ext cx="0" cy="0"/>
          <a:chOff x="0" y="0"/>
          <a:chExt cx="0" cy="0"/>
        </a:xfrm>
      </p:grpSpPr>
      <p:sp>
        <p:nvSpPr>
          <p:cNvPr id="2081" name="Google Shape;2081;p261"/>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dk1"/>
              </a:buClr>
              <a:buSzPts val="1200"/>
              <a:buFont typeface="Roboto"/>
              <a:buNone/>
            </a:pPr>
            <a:r>
              <a:rPr lang="en-US"/>
              <a:t>BLUEPRINT FOR MD’S FUTURE INTERIM EVALUATION:  </a:t>
            </a:r>
            <a:r>
              <a:rPr b="1" lang="en-US"/>
              <a:t>PRESENTATION TO MLDS CENTER RESEARCH AND POLICY ADVISORY BOARD </a:t>
            </a:r>
            <a:endParaRPr/>
          </a:p>
        </p:txBody>
      </p:sp>
      <p:sp>
        <p:nvSpPr>
          <p:cNvPr id="2082" name="Google Shape;2082;p261"/>
          <p:cNvSpPr txBox="1"/>
          <p:nvPr>
            <p:ph idx="1" type="body"/>
          </p:nvPr>
        </p:nvSpPr>
        <p:spPr>
          <a:xfrm>
            <a:off x="1945548" y="1156737"/>
            <a:ext cx="2400300" cy="1699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1800"/>
              <a:buFont typeface="Roboto"/>
              <a:buNone/>
            </a:pPr>
            <a:r>
              <a:rPr lang="en-US">
                <a:solidFill>
                  <a:schemeClr val="dk2"/>
                </a:solidFill>
              </a:rPr>
              <a:t>Jenna Scott</a:t>
            </a:r>
            <a:endParaRPr/>
          </a:p>
          <a:p>
            <a:pPr indent="0" lvl="1" marL="0" rtl="0" algn="l">
              <a:lnSpc>
                <a:spcPct val="100000"/>
              </a:lnSpc>
              <a:spcBef>
                <a:spcPts val="0"/>
              </a:spcBef>
              <a:spcAft>
                <a:spcPts val="0"/>
              </a:spcAft>
              <a:buClr>
                <a:schemeClr val="dk1"/>
              </a:buClr>
              <a:buSzPts val="1400"/>
              <a:buNone/>
            </a:pPr>
            <a:r>
              <a:rPr lang="en-US"/>
              <a:t>Co-Principal Investigator</a:t>
            </a:r>
            <a:endParaRPr/>
          </a:p>
          <a:p>
            <a:pPr indent="0" lvl="1" marL="0" rtl="0" algn="l">
              <a:lnSpc>
                <a:spcPct val="100000"/>
              </a:lnSpc>
              <a:spcBef>
                <a:spcPts val="0"/>
              </a:spcBef>
              <a:spcAft>
                <a:spcPts val="0"/>
              </a:spcAft>
              <a:buClr>
                <a:schemeClr val="dk1"/>
              </a:buClr>
              <a:buSzPts val="1400"/>
              <a:buNone/>
            </a:pPr>
            <a:r>
              <a:rPr lang="en-US"/>
              <a:t>Vice President</a:t>
            </a:r>
            <a:endParaRPr/>
          </a:p>
        </p:txBody>
      </p:sp>
      <p:sp>
        <p:nvSpPr>
          <p:cNvPr id="2083" name="Google Shape;2083;p261"/>
          <p:cNvSpPr txBox="1"/>
          <p:nvPr>
            <p:ph idx="2" type="body"/>
          </p:nvPr>
        </p:nvSpPr>
        <p:spPr>
          <a:xfrm>
            <a:off x="1945548" y="3901434"/>
            <a:ext cx="2400300" cy="1699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1800"/>
              <a:buFont typeface="Roboto"/>
              <a:buNone/>
            </a:pPr>
            <a:r>
              <a:rPr lang="en-US">
                <a:solidFill>
                  <a:schemeClr val="dk2"/>
                </a:solidFill>
              </a:rPr>
              <a:t>Brandon Coffee-Borden</a:t>
            </a:r>
            <a:endParaRPr/>
          </a:p>
          <a:p>
            <a:pPr indent="0" lvl="1" marL="0" rtl="0" algn="l">
              <a:lnSpc>
                <a:spcPct val="100000"/>
              </a:lnSpc>
              <a:spcBef>
                <a:spcPts val="0"/>
              </a:spcBef>
              <a:spcAft>
                <a:spcPts val="0"/>
              </a:spcAft>
              <a:buClr>
                <a:schemeClr val="dk1"/>
              </a:buClr>
              <a:buSzPts val="1400"/>
              <a:buNone/>
            </a:pPr>
            <a:r>
              <a:rPr lang="en-US"/>
              <a:t>Project Manager </a:t>
            </a:r>
            <a:endParaRPr/>
          </a:p>
          <a:p>
            <a:pPr indent="0" lvl="1" marL="0" rtl="0" algn="l">
              <a:lnSpc>
                <a:spcPct val="100000"/>
              </a:lnSpc>
              <a:spcBef>
                <a:spcPts val="0"/>
              </a:spcBef>
              <a:spcAft>
                <a:spcPts val="0"/>
              </a:spcAft>
              <a:buClr>
                <a:schemeClr val="dk1"/>
              </a:buClr>
              <a:buSzPts val="1400"/>
              <a:buNone/>
            </a:pPr>
            <a:r>
              <a:rPr lang="en-US"/>
              <a:t>Senior Research Scientist</a:t>
            </a:r>
            <a:endParaRPr/>
          </a:p>
        </p:txBody>
      </p:sp>
      <p:sp>
        <p:nvSpPr>
          <p:cNvPr id="2084" name="Google Shape;2084;p261"/>
          <p:cNvSpPr txBox="1"/>
          <p:nvPr>
            <p:ph idx="3" type="body"/>
          </p:nvPr>
        </p:nvSpPr>
        <p:spPr>
          <a:xfrm>
            <a:off x="6213872" y="1167623"/>
            <a:ext cx="2400300" cy="1699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1800"/>
              <a:buFont typeface="Roboto"/>
              <a:buNone/>
            </a:pPr>
            <a:r>
              <a:rPr lang="en-US">
                <a:solidFill>
                  <a:schemeClr val="dk2"/>
                </a:solidFill>
              </a:rPr>
              <a:t>Sheila Arens</a:t>
            </a:r>
            <a:endParaRPr/>
          </a:p>
          <a:p>
            <a:pPr indent="0" lvl="0" marL="0" rtl="0" algn="l">
              <a:lnSpc>
                <a:spcPct val="100000"/>
              </a:lnSpc>
              <a:spcBef>
                <a:spcPts val="0"/>
              </a:spcBef>
              <a:spcAft>
                <a:spcPts val="0"/>
              </a:spcAft>
              <a:buClr>
                <a:schemeClr val="dk1"/>
              </a:buClr>
              <a:buSzPts val="1400"/>
              <a:buFont typeface="Roboto"/>
              <a:buNone/>
            </a:pPr>
            <a:r>
              <a:rPr lang="en-US" sz="1400"/>
              <a:t>Lead Methodologist</a:t>
            </a:r>
            <a:endParaRPr/>
          </a:p>
          <a:p>
            <a:pPr indent="0" lvl="0" marL="0" rtl="0" algn="l">
              <a:lnSpc>
                <a:spcPct val="100000"/>
              </a:lnSpc>
              <a:spcBef>
                <a:spcPts val="0"/>
              </a:spcBef>
              <a:spcAft>
                <a:spcPts val="0"/>
              </a:spcAft>
              <a:buClr>
                <a:schemeClr val="dk1"/>
              </a:buClr>
              <a:buSzPts val="1400"/>
              <a:buFont typeface="Roboto"/>
              <a:buNone/>
            </a:pPr>
            <a:r>
              <a:rPr lang="en-US" sz="1400"/>
              <a:t>Principal Research Scientist</a:t>
            </a:r>
            <a:endParaRPr sz="1400">
              <a:solidFill>
                <a:schemeClr val="dk1"/>
              </a:solidFill>
            </a:endParaRPr>
          </a:p>
        </p:txBody>
      </p:sp>
      <p:sp>
        <p:nvSpPr>
          <p:cNvPr id="2085" name="Google Shape;2085;p261"/>
          <p:cNvSpPr txBox="1"/>
          <p:nvPr>
            <p:ph idx="4" type="body"/>
          </p:nvPr>
        </p:nvSpPr>
        <p:spPr>
          <a:xfrm>
            <a:off x="6213872" y="3901434"/>
            <a:ext cx="2400300" cy="1699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1800"/>
              <a:buFont typeface="Roboto"/>
              <a:buNone/>
            </a:pPr>
            <a:r>
              <a:rPr lang="en-US">
                <a:solidFill>
                  <a:schemeClr val="dk2"/>
                </a:solidFill>
              </a:rPr>
              <a:t>Roseline Telfort</a:t>
            </a:r>
            <a:endParaRPr/>
          </a:p>
          <a:p>
            <a:pPr indent="0" lvl="0" marL="0" rtl="0" algn="l">
              <a:lnSpc>
                <a:spcPct val="100000"/>
              </a:lnSpc>
              <a:spcBef>
                <a:spcPts val="0"/>
              </a:spcBef>
              <a:spcAft>
                <a:spcPts val="0"/>
              </a:spcAft>
              <a:buClr>
                <a:schemeClr val="dk1"/>
              </a:buClr>
              <a:buSzPts val="1400"/>
              <a:buFont typeface="Roboto"/>
              <a:buNone/>
            </a:pPr>
            <a:r>
              <a:rPr lang="en-US" sz="1400"/>
              <a:t>College and Career Readiness Lead</a:t>
            </a:r>
            <a:endParaRPr/>
          </a:p>
          <a:p>
            <a:pPr indent="0" lvl="0" marL="0" rtl="0" algn="l">
              <a:lnSpc>
                <a:spcPct val="100000"/>
              </a:lnSpc>
              <a:spcBef>
                <a:spcPts val="0"/>
              </a:spcBef>
              <a:spcAft>
                <a:spcPts val="0"/>
              </a:spcAft>
              <a:buClr>
                <a:schemeClr val="dk1"/>
              </a:buClr>
              <a:buSzPts val="1400"/>
              <a:buFont typeface="Roboto"/>
              <a:buNone/>
            </a:pPr>
            <a:r>
              <a:rPr lang="en-US" sz="1400"/>
              <a:t>Lead Quantitative Analyst</a:t>
            </a:r>
            <a:endParaRPr/>
          </a:p>
          <a:p>
            <a:pPr indent="0" lvl="0" marL="0" rtl="0" algn="l">
              <a:lnSpc>
                <a:spcPct val="100000"/>
              </a:lnSpc>
              <a:spcBef>
                <a:spcPts val="0"/>
              </a:spcBef>
              <a:spcAft>
                <a:spcPts val="0"/>
              </a:spcAft>
              <a:buClr>
                <a:schemeClr val="dk1"/>
              </a:buClr>
              <a:buSzPts val="1400"/>
              <a:buFont typeface="Roboto"/>
              <a:buNone/>
            </a:pPr>
            <a:r>
              <a:rPr lang="en-US" sz="1400"/>
              <a:t>Senior Research Scientist</a:t>
            </a:r>
            <a:endParaRPr/>
          </a:p>
          <a:p>
            <a:pPr indent="0" lvl="0" marL="0" rtl="0" algn="l">
              <a:lnSpc>
                <a:spcPct val="100000"/>
              </a:lnSpc>
              <a:spcBef>
                <a:spcPts val="0"/>
              </a:spcBef>
              <a:spcAft>
                <a:spcPts val="0"/>
              </a:spcAft>
              <a:buClr>
                <a:schemeClr val="dk1"/>
              </a:buClr>
              <a:buSzPts val="1800"/>
              <a:buFont typeface="Roboto"/>
              <a:buNone/>
            </a:pPr>
            <a:r>
              <a:t/>
            </a:r>
            <a:endParaRPr/>
          </a:p>
        </p:txBody>
      </p:sp>
      <p:pic>
        <p:nvPicPr>
          <p:cNvPr descr="A person in a black shirt&#10;&#10;AI-generated content may be incorrect." id="2086" name="Google Shape;2086;p261"/>
          <p:cNvPicPr preferRelativeResize="0"/>
          <p:nvPr>
            <p:ph idx="5" type="pic"/>
          </p:nvPr>
        </p:nvPicPr>
        <p:blipFill rotWithShape="1">
          <a:blip r:embed="rId3">
            <a:alphaModFix/>
          </a:blip>
          <a:srcRect b="15697" l="0" r="0" t="0"/>
          <a:stretch/>
        </p:blipFill>
        <p:spPr>
          <a:xfrm>
            <a:off x="455075" y="1066800"/>
            <a:ext cx="1439400" cy="1463700"/>
          </a:xfrm>
          <a:prstGeom prst="ellipse">
            <a:avLst/>
          </a:prstGeom>
          <a:noFill/>
          <a:ln cap="flat" cmpd="sng" w="9525">
            <a:solidFill>
              <a:srgbClr val="4472C4"/>
            </a:solidFill>
            <a:prstDash val="solid"/>
            <a:round/>
            <a:headEnd len="sm" w="sm" type="none"/>
            <a:tailEnd len="sm" w="sm" type="none"/>
          </a:ln>
        </p:spPr>
      </p:pic>
      <p:pic>
        <p:nvPicPr>
          <p:cNvPr id="2087" name="Google Shape;2087;p261"/>
          <p:cNvPicPr preferRelativeResize="0"/>
          <p:nvPr>
            <p:ph idx="8" type="pic"/>
          </p:nvPr>
        </p:nvPicPr>
        <p:blipFill rotWithShape="1">
          <a:blip r:embed="rId4">
            <a:alphaModFix/>
          </a:blip>
          <a:srcRect b="0" l="0" r="0" t="0"/>
          <a:stretch/>
        </p:blipFill>
        <p:spPr>
          <a:xfrm>
            <a:off x="4773697" y="3874230"/>
            <a:ext cx="1310730" cy="1310730"/>
          </a:xfrm>
          <a:prstGeom prst="rect">
            <a:avLst/>
          </a:prstGeom>
          <a:noFill/>
          <a:ln>
            <a:noFill/>
          </a:ln>
        </p:spPr>
      </p:pic>
      <p:pic>
        <p:nvPicPr>
          <p:cNvPr id="2088" name="Google Shape;2088;p261"/>
          <p:cNvPicPr preferRelativeResize="0"/>
          <p:nvPr>
            <p:ph idx="7" type="pic"/>
          </p:nvPr>
        </p:nvPicPr>
        <p:blipFill rotWithShape="1">
          <a:blip r:embed="rId5">
            <a:alphaModFix/>
          </a:blip>
          <a:srcRect b="0" l="0" r="0" t="0"/>
          <a:stretch/>
        </p:blipFill>
        <p:spPr>
          <a:xfrm>
            <a:off x="4773216" y="1141413"/>
            <a:ext cx="1311000" cy="1311000"/>
          </a:xfrm>
          <a:prstGeom prst="ellipse">
            <a:avLst/>
          </a:prstGeom>
          <a:noFill/>
          <a:ln>
            <a:noFill/>
          </a:ln>
        </p:spPr>
      </p:pic>
      <p:pic>
        <p:nvPicPr>
          <p:cNvPr descr="A person with a beard and mustache wearing a suit&#10;&#10;AI-generated content may be incorrect." id="2089" name="Google Shape;2089;p261"/>
          <p:cNvPicPr preferRelativeResize="0"/>
          <p:nvPr>
            <p:ph idx="6" type="pic"/>
          </p:nvPr>
        </p:nvPicPr>
        <p:blipFill rotWithShape="1">
          <a:blip r:embed="rId6">
            <a:alphaModFix/>
          </a:blip>
          <a:srcRect b="229" l="0" r="0" t="239"/>
          <a:stretch/>
        </p:blipFill>
        <p:spPr>
          <a:xfrm>
            <a:off x="505371" y="3874230"/>
            <a:ext cx="1310729" cy="131072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4" name="Shape 2094"/>
        <p:cNvGrpSpPr/>
        <p:nvPr/>
      </p:nvGrpSpPr>
      <p:grpSpPr>
        <a:xfrm>
          <a:off x="0" y="0"/>
          <a:ext cx="0" cy="0"/>
          <a:chOff x="0" y="0"/>
          <a:chExt cx="0" cy="0"/>
        </a:xfrm>
      </p:grpSpPr>
      <p:sp>
        <p:nvSpPr>
          <p:cNvPr id="2095" name="Google Shape;2095;p262"/>
          <p:cNvSpPr txBox="1"/>
          <p:nvPr>
            <p:ph type="title"/>
          </p:nvPr>
        </p:nvSpPr>
        <p:spPr>
          <a:xfrm>
            <a:off x="514350" y="0"/>
            <a:ext cx="6128700" cy="5487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dk1"/>
              </a:buClr>
              <a:buSzPts val="1200"/>
              <a:buFont typeface="Roboto"/>
              <a:buNone/>
            </a:pPr>
            <a:r>
              <a:rPr lang="en-US"/>
              <a:t>BLUEPRINT FOR MD’S FUTURE INTERIM EVALUATION:  </a:t>
            </a:r>
            <a:r>
              <a:rPr b="1" lang="en-US"/>
              <a:t>PRESENTATION TO MLDS CENTER RESEARCH AND POLICY ADVISORY BOARD </a:t>
            </a:r>
            <a:endParaRPr/>
          </a:p>
        </p:txBody>
      </p:sp>
      <p:sp>
        <p:nvSpPr>
          <p:cNvPr id="2096" name="Google Shape;2096;p262"/>
          <p:cNvSpPr txBox="1"/>
          <p:nvPr>
            <p:ph idx="14" type="body"/>
          </p:nvPr>
        </p:nvSpPr>
        <p:spPr>
          <a:xfrm>
            <a:off x="514350" y="1066800"/>
            <a:ext cx="7315200" cy="914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600"/>
              <a:buNone/>
            </a:pPr>
            <a:r>
              <a:rPr lang="en-US">
                <a:latin typeface="Roboto Light"/>
                <a:ea typeface="Roboto Light"/>
                <a:cs typeface="Roboto Light"/>
                <a:sym typeface="Roboto Light"/>
              </a:rPr>
              <a:t>Overarching Blueprint Evaluation Goals</a:t>
            </a:r>
            <a:endParaRPr/>
          </a:p>
        </p:txBody>
      </p:sp>
      <p:sp>
        <p:nvSpPr>
          <p:cNvPr id="2097" name="Google Shape;2097;p262"/>
          <p:cNvSpPr txBox="1"/>
          <p:nvPr>
            <p:ph idx="1" type="body"/>
          </p:nvPr>
        </p:nvSpPr>
        <p:spPr>
          <a:xfrm>
            <a:off x="530846" y="2514600"/>
            <a:ext cx="1302900" cy="759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4300"/>
              <a:buNone/>
            </a:pPr>
            <a:r>
              <a:rPr lang="en-US"/>
              <a:t>1.</a:t>
            </a:r>
            <a:endParaRPr/>
          </a:p>
        </p:txBody>
      </p:sp>
      <p:sp>
        <p:nvSpPr>
          <p:cNvPr id="2098" name="Google Shape;2098;p262"/>
          <p:cNvSpPr txBox="1"/>
          <p:nvPr>
            <p:ph idx="2" type="body"/>
          </p:nvPr>
        </p:nvSpPr>
        <p:spPr>
          <a:xfrm>
            <a:off x="683513" y="3422397"/>
            <a:ext cx="1604700" cy="22221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chemeClr val="dk2"/>
              </a:buClr>
              <a:buSzPts val="1600"/>
              <a:buFont typeface="Roboto"/>
              <a:buNone/>
            </a:pPr>
            <a:r>
              <a:rPr lang="en-US" sz="1600">
                <a:solidFill>
                  <a:schemeClr val="dk2"/>
                </a:solidFill>
                <a:latin typeface="Roboto"/>
                <a:ea typeface="Roboto"/>
                <a:cs typeface="Roboto"/>
                <a:sym typeface="Roboto"/>
              </a:rPr>
              <a:t>Understand</a:t>
            </a:r>
            <a:r>
              <a:rPr i="0" lang="en-US" sz="1600" u="none" cap="none" strike="noStrike">
                <a:solidFill>
                  <a:schemeClr val="dk2"/>
                </a:solidFill>
                <a:latin typeface="Roboto"/>
                <a:ea typeface="Roboto"/>
                <a:cs typeface="Roboto"/>
                <a:sym typeface="Roboto"/>
              </a:rPr>
              <a:t> the progress of Blueprint implementation and how it is enabling innovation, learning, and shifts to new approaches.</a:t>
            </a:r>
            <a:endParaRPr/>
          </a:p>
        </p:txBody>
      </p:sp>
      <p:sp>
        <p:nvSpPr>
          <p:cNvPr id="2099" name="Google Shape;2099;p262"/>
          <p:cNvSpPr txBox="1"/>
          <p:nvPr>
            <p:ph idx="3" type="body"/>
          </p:nvPr>
        </p:nvSpPr>
        <p:spPr>
          <a:xfrm>
            <a:off x="2723770" y="2514600"/>
            <a:ext cx="1302900" cy="759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4300"/>
              <a:buNone/>
            </a:pPr>
            <a:r>
              <a:rPr lang="en-US"/>
              <a:t>2.</a:t>
            </a:r>
            <a:endParaRPr/>
          </a:p>
        </p:txBody>
      </p:sp>
      <p:sp>
        <p:nvSpPr>
          <p:cNvPr id="2100" name="Google Shape;2100;p262"/>
          <p:cNvSpPr txBox="1"/>
          <p:nvPr>
            <p:ph idx="4" type="body"/>
          </p:nvPr>
        </p:nvSpPr>
        <p:spPr>
          <a:xfrm>
            <a:off x="2655190" y="3444242"/>
            <a:ext cx="1573800" cy="22221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chemeClr val="dk2"/>
              </a:buClr>
              <a:buSzPts val="1600"/>
              <a:buFont typeface="Roboto"/>
              <a:buNone/>
            </a:pPr>
            <a:r>
              <a:rPr lang="en-US" sz="1600">
                <a:solidFill>
                  <a:schemeClr val="dk2"/>
                </a:solidFill>
                <a:latin typeface="Roboto"/>
                <a:ea typeface="Roboto"/>
                <a:cs typeface="Roboto"/>
                <a:sym typeface="Roboto"/>
              </a:rPr>
              <a:t>Consider</a:t>
            </a:r>
            <a:r>
              <a:rPr i="0" lang="en-US" sz="1600" u="none" cap="none" strike="noStrike">
                <a:solidFill>
                  <a:schemeClr val="dk2"/>
                </a:solidFill>
                <a:latin typeface="Roboto"/>
                <a:ea typeface="Roboto"/>
                <a:cs typeface="Roboto"/>
                <a:sym typeface="Roboto"/>
              </a:rPr>
              <a:t> how existing structures, policies, and practices support or hinder the Blueprint’s progress.</a:t>
            </a:r>
            <a:endParaRPr/>
          </a:p>
        </p:txBody>
      </p:sp>
      <p:sp>
        <p:nvSpPr>
          <p:cNvPr id="2101" name="Google Shape;2101;p262"/>
          <p:cNvSpPr txBox="1"/>
          <p:nvPr>
            <p:ph idx="5" type="body"/>
          </p:nvPr>
        </p:nvSpPr>
        <p:spPr>
          <a:xfrm>
            <a:off x="4711612" y="2514600"/>
            <a:ext cx="1302900" cy="759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4300"/>
              <a:buNone/>
            </a:pPr>
            <a:r>
              <a:rPr lang="en-US"/>
              <a:t>3.</a:t>
            </a:r>
            <a:endParaRPr/>
          </a:p>
        </p:txBody>
      </p:sp>
      <p:sp>
        <p:nvSpPr>
          <p:cNvPr id="2102" name="Google Shape;2102;p262"/>
          <p:cNvSpPr txBox="1"/>
          <p:nvPr>
            <p:ph idx="6" type="body"/>
          </p:nvPr>
        </p:nvSpPr>
        <p:spPr>
          <a:xfrm>
            <a:off x="4692016" y="3422397"/>
            <a:ext cx="1539600" cy="2222100"/>
          </a:xfrm>
          <a:prstGeom prst="rect">
            <a:avLst/>
          </a:prstGeom>
          <a:noFill/>
          <a:ln>
            <a:noFill/>
          </a:ln>
        </p:spPr>
        <p:txBody>
          <a:bodyPr anchorCtr="0" anchor="t" bIns="91425" lIns="0" spcFirstLastPara="1" rIns="91425" wrap="square" tIns="91425">
            <a:noAutofit/>
          </a:bodyPr>
          <a:lstStyle/>
          <a:p>
            <a:pPr indent="0" lvl="1" marL="0" marR="0" rtl="0" algn="l">
              <a:lnSpc>
                <a:spcPct val="100000"/>
              </a:lnSpc>
              <a:spcBef>
                <a:spcPts val="0"/>
              </a:spcBef>
              <a:spcAft>
                <a:spcPts val="0"/>
              </a:spcAft>
              <a:buClr>
                <a:srgbClr val="353435"/>
              </a:buClr>
              <a:buSzPts val="1600"/>
              <a:buNone/>
            </a:pPr>
            <a:r>
              <a:rPr lang="en-US" sz="1600">
                <a:solidFill>
                  <a:srgbClr val="353435"/>
                </a:solidFill>
                <a:latin typeface="Roboto"/>
                <a:ea typeface="Roboto"/>
                <a:cs typeface="Roboto"/>
                <a:sym typeface="Roboto"/>
              </a:rPr>
              <a:t>Capture</a:t>
            </a:r>
            <a:r>
              <a:rPr b="0" i="0" lang="en-US" sz="1600" u="none" cap="none" strike="noStrike">
                <a:solidFill>
                  <a:srgbClr val="353435"/>
                </a:solidFill>
                <a:latin typeface="Roboto"/>
                <a:ea typeface="Roboto"/>
                <a:cs typeface="Roboto"/>
                <a:sym typeface="Roboto"/>
              </a:rPr>
              <a:t> how contextual factors have influenced implementation efforts.</a:t>
            </a:r>
            <a:endParaRPr/>
          </a:p>
        </p:txBody>
      </p:sp>
      <p:sp>
        <p:nvSpPr>
          <p:cNvPr id="2103" name="Google Shape;2103;p262"/>
          <p:cNvSpPr txBox="1"/>
          <p:nvPr>
            <p:ph idx="7" type="body"/>
          </p:nvPr>
        </p:nvSpPr>
        <p:spPr>
          <a:xfrm>
            <a:off x="6526530" y="2514600"/>
            <a:ext cx="1302900" cy="759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4300"/>
              <a:buNone/>
            </a:pPr>
            <a:r>
              <a:rPr lang="en-US"/>
              <a:t>4.</a:t>
            </a:r>
            <a:endParaRPr/>
          </a:p>
        </p:txBody>
      </p:sp>
      <p:sp>
        <p:nvSpPr>
          <p:cNvPr id="2104" name="Google Shape;2104;p262"/>
          <p:cNvSpPr txBox="1"/>
          <p:nvPr>
            <p:ph idx="8" type="body"/>
          </p:nvPr>
        </p:nvSpPr>
        <p:spPr>
          <a:xfrm>
            <a:off x="6643072" y="3422397"/>
            <a:ext cx="1593600" cy="22221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rgbClr val="353435"/>
              </a:buClr>
              <a:buSzPts val="1600"/>
              <a:buFont typeface="Roboto"/>
              <a:buNone/>
            </a:pPr>
            <a:r>
              <a:rPr b="0" lang="en-US" sz="1600">
                <a:solidFill>
                  <a:srgbClr val="353435"/>
                </a:solidFill>
                <a:latin typeface="Roboto"/>
                <a:ea typeface="Roboto"/>
                <a:cs typeface="Roboto"/>
                <a:sym typeface="Roboto"/>
              </a:rPr>
              <a:t>Reflect</a:t>
            </a:r>
            <a:r>
              <a:rPr b="0" i="0" lang="en-US" sz="1600" u="none" cap="none" strike="noStrike">
                <a:solidFill>
                  <a:srgbClr val="353435"/>
                </a:solidFill>
                <a:latin typeface="Roboto"/>
                <a:ea typeface="Roboto"/>
                <a:cs typeface="Roboto"/>
                <a:sym typeface="Roboto"/>
              </a:rPr>
              <a:t> on how the Blueprint is supporting movement toward systemic transformation within education.</a:t>
            </a:r>
            <a:endParaRPr/>
          </a:p>
        </p:txBody>
      </p:sp>
      <p:cxnSp>
        <p:nvCxnSpPr>
          <p:cNvPr id="2105" name="Google Shape;2105;p262"/>
          <p:cNvCxnSpPr/>
          <p:nvPr/>
        </p:nvCxnSpPr>
        <p:spPr>
          <a:xfrm>
            <a:off x="4393692" y="2514600"/>
            <a:ext cx="0" cy="3383400"/>
          </a:xfrm>
          <a:prstGeom prst="straightConnector1">
            <a:avLst/>
          </a:prstGeom>
          <a:noFill/>
          <a:ln cap="flat" cmpd="sng" w="9525">
            <a:solidFill>
              <a:srgbClr val="DDD9D7"/>
            </a:solidFill>
            <a:prstDash val="solid"/>
            <a:miter lim="800000"/>
            <a:headEnd len="sm" w="sm" type="none"/>
            <a:tailEnd len="sm" w="sm" type="none"/>
          </a:ln>
        </p:spPr>
      </p:cxnSp>
      <p:cxnSp>
        <p:nvCxnSpPr>
          <p:cNvPr id="2106" name="Google Shape;2106;p262"/>
          <p:cNvCxnSpPr/>
          <p:nvPr/>
        </p:nvCxnSpPr>
        <p:spPr>
          <a:xfrm>
            <a:off x="6430518" y="2342389"/>
            <a:ext cx="0" cy="3307200"/>
          </a:xfrm>
          <a:prstGeom prst="straightConnector1">
            <a:avLst/>
          </a:prstGeom>
          <a:noFill/>
          <a:ln cap="flat" cmpd="sng" w="9525">
            <a:solidFill>
              <a:srgbClr val="DDD9D7"/>
            </a:solidFill>
            <a:prstDash val="solid"/>
            <a:miter lim="800000"/>
            <a:headEnd len="sm" w="sm" type="none"/>
            <a:tailEnd len="sm" w="sm" type="none"/>
          </a:ln>
        </p:spPr>
      </p:cxnSp>
      <p:cxnSp>
        <p:nvCxnSpPr>
          <p:cNvPr id="2107" name="Google Shape;2107;p262"/>
          <p:cNvCxnSpPr/>
          <p:nvPr/>
        </p:nvCxnSpPr>
        <p:spPr>
          <a:xfrm>
            <a:off x="2411730" y="2342389"/>
            <a:ext cx="0" cy="3383400"/>
          </a:xfrm>
          <a:prstGeom prst="straightConnector1">
            <a:avLst/>
          </a:prstGeom>
          <a:noFill/>
          <a:ln cap="flat" cmpd="sng" w="9525">
            <a:solidFill>
              <a:srgbClr val="DDD9D7"/>
            </a:solidFill>
            <a:prstDash val="solid"/>
            <a:miter lim="800000"/>
            <a:headEnd len="sm" w="sm" type="none"/>
            <a:tailEnd len="sm" w="sm"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2" name="Shape 2112"/>
        <p:cNvGrpSpPr/>
        <p:nvPr/>
      </p:nvGrpSpPr>
      <p:grpSpPr>
        <a:xfrm>
          <a:off x="0" y="0"/>
          <a:ext cx="0" cy="0"/>
          <a:chOff x="0" y="0"/>
          <a:chExt cx="0" cy="0"/>
        </a:xfrm>
      </p:grpSpPr>
      <p:sp>
        <p:nvSpPr>
          <p:cNvPr id="2113" name="Google Shape;2113;p263"/>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dk1"/>
              </a:buClr>
              <a:buSzPts val="1200"/>
              <a:buFont typeface="Roboto"/>
              <a:buNone/>
            </a:pPr>
            <a:r>
              <a:rPr lang="en-US"/>
              <a:t>BLUEPRINT FOR MD’S FUTURE INTERIM EVALUATION:  </a:t>
            </a:r>
            <a:r>
              <a:rPr b="1" lang="en-US"/>
              <a:t>PRESENTATION TO MLDS CENTER RESEARCH AND POLICY ADVISORY BOARD </a:t>
            </a:r>
            <a:endParaRPr/>
          </a:p>
        </p:txBody>
      </p:sp>
      <p:sp>
        <p:nvSpPr>
          <p:cNvPr id="2114" name="Google Shape;2114;p263"/>
          <p:cNvSpPr txBox="1"/>
          <p:nvPr>
            <p:ph idx="1" type="body"/>
          </p:nvPr>
        </p:nvSpPr>
        <p:spPr>
          <a:xfrm>
            <a:off x="567275" y="719550"/>
            <a:ext cx="5200800" cy="914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600"/>
              <a:buNone/>
            </a:pPr>
            <a:r>
              <a:rPr lang="en-US"/>
              <a:t>Phase 2 Activities: December 2025 to July 2026</a:t>
            </a:r>
            <a:endParaRPr/>
          </a:p>
        </p:txBody>
      </p:sp>
      <p:sp>
        <p:nvSpPr>
          <p:cNvPr id="2115" name="Google Shape;2115;p263"/>
          <p:cNvSpPr txBox="1"/>
          <p:nvPr>
            <p:ph idx="2" type="body"/>
          </p:nvPr>
        </p:nvSpPr>
        <p:spPr>
          <a:xfrm>
            <a:off x="514350" y="1282391"/>
            <a:ext cx="5200800" cy="508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000"/>
              <a:buNone/>
            </a:pPr>
            <a:r>
              <a:t/>
            </a:r>
            <a:endParaRPr/>
          </a:p>
          <a:p>
            <a:pPr indent="-171450" lvl="1" marL="171450" rtl="0" algn="l">
              <a:lnSpc>
                <a:spcPct val="100000"/>
              </a:lnSpc>
              <a:spcBef>
                <a:spcPts val="1000"/>
              </a:spcBef>
              <a:spcAft>
                <a:spcPts val="0"/>
              </a:spcAft>
              <a:buClr>
                <a:srgbClr val="A5A5A5"/>
              </a:buClr>
              <a:buSzPts val="1800"/>
              <a:buChar char="•"/>
            </a:pPr>
            <a:r>
              <a:rPr lang="en-US">
                <a:solidFill>
                  <a:srgbClr val="A5A5A5"/>
                </a:solidFill>
                <a:latin typeface="Roboto"/>
                <a:ea typeface="Roboto"/>
                <a:cs typeface="Roboto"/>
                <a:sym typeface="Roboto"/>
              </a:rPr>
              <a:t>Conduct round 1 (Q1 2026) and round 2 (Q1/2 2026) survey of Blueprint interest holders</a:t>
            </a:r>
            <a:endParaRPr>
              <a:solidFill>
                <a:srgbClr val="A5A5A5"/>
              </a:solidFill>
              <a:latin typeface="Roboto"/>
              <a:ea typeface="Roboto"/>
              <a:cs typeface="Roboto"/>
              <a:sym typeface="Roboto"/>
            </a:endParaRPr>
          </a:p>
          <a:p>
            <a:pPr indent="-171450" lvl="1" marL="171450" rtl="0" algn="l">
              <a:lnSpc>
                <a:spcPct val="100000"/>
              </a:lnSpc>
              <a:spcBef>
                <a:spcPts val="1600"/>
              </a:spcBef>
              <a:spcAft>
                <a:spcPts val="0"/>
              </a:spcAft>
              <a:buClr>
                <a:srgbClr val="A5A5A5"/>
              </a:buClr>
              <a:buSzPts val="1800"/>
              <a:buChar char="•"/>
            </a:pPr>
            <a:r>
              <a:rPr lang="en-US">
                <a:solidFill>
                  <a:srgbClr val="A5A5A5"/>
                </a:solidFill>
                <a:latin typeface="Roboto"/>
                <a:ea typeface="Roboto"/>
                <a:cs typeface="Roboto"/>
                <a:sym typeface="Roboto"/>
              </a:rPr>
              <a:t>Identify the bright spots and challenges for LEA visits</a:t>
            </a:r>
            <a:endParaRPr>
              <a:solidFill>
                <a:srgbClr val="A5A5A5"/>
              </a:solidFill>
              <a:latin typeface="Roboto"/>
              <a:ea typeface="Roboto"/>
              <a:cs typeface="Roboto"/>
              <a:sym typeface="Roboto"/>
            </a:endParaRPr>
          </a:p>
          <a:p>
            <a:pPr indent="-171450" lvl="1" marL="171450" rtl="0" algn="l">
              <a:lnSpc>
                <a:spcPct val="100000"/>
              </a:lnSpc>
              <a:spcBef>
                <a:spcPts val="1600"/>
              </a:spcBef>
              <a:spcAft>
                <a:spcPts val="0"/>
              </a:spcAft>
              <a:buClr>
                <a:srgbClr val="A5A5A5"/>
              </a:buClr>
              <a:buSzPts val="1800"/>
              <a:buChar char="•"/>
            </a:pPr>
            <a:r>
              <a:rPr lang="en-US">
                <a:solidFill>
                  <a:srgbClr val="A5A5A5"/>
                </a:solidFill>
                <a:latin typeface="Roboto"/>
                <a:ea typeface="Roboto"/>
                <a:cs typeface="Roboto"/>
                <a:sym typeface="Roboto"/>
              </a:rPr>
              <a:t>Conduct LEA visits (Q1 and Q2 2026)</a:t>
            </a:r>
            <a:endParaRPr>
              <a:solidFill>
                <a:srgbClr val="A5A5A5"/>
              </a:solidFill>
              <a:latin typeface="Roboto"/>
              <a:ea typeface="Roboto"/>
              <a:cs typeface="Roboto"/>
              <a:sym typeface="Roboto"/>
            </a:endParaRPr>
          </a:p>
          <a:p>
            <a:pPr indent="-171450" lvl="1" marL="171450" rtl="0" algn="l">
              <a:lnSpc>
                <a:spcPct val="100000"/>
              </a:lnSpc>
              <a:spcBef>
                <a:spcPts val="1600"/>
              </a:spcBef>
              <a:spcAft>
                <a:spcPts val="0"/>
              </a:spcAft>
              <a:buClr>
                <a:srgbClr val="A5A5A5"/>
              </a:buClr>
              <a:buSzPts val="1800"/>
              <a:buChar char="•"/>
            </a:pPr>
            <a:r>
              <a:rPr lang="en-US">
                <a:solidFill>
                  <a:srgbClr val="A5A5A5"/>
                </a:solidFill>
                <a:latin typeface="Roboto"/>
                <a:ea typeface="Roboto"/>
                <a:cs typeface="Roboto"/>
                <a:sym typeface="Roboto"/>
              </a:rPr>
              <a:t>Develop protocols and complete interviews with key informants to capture implementation progress and outcomes (Q1/2 2026)</a:t>
            </a:r>
            <a:endParaRPr>
              <a:solidFill>
                <a:srgbClr val="A5A5A5"/>
              </a:solidFill>
              <a:latin typeface="Roboto"/>
              <a:ea typeface="Roboto"/>
              <a:cs typeface="Roboto"/>
              <a:sym typeface="Roboto"/>
            </a:endParaRPr>
          </a:p>
          <a:p>
            <a:pPr indent="-171450" lvl="1" marL="171450" rtl="0" algn="l">
              <a:lnSpc>
                <a:spcPct val="100000"/>
              </a:lnSpc>
              <a:spcBef>
                <a:spcPts val="1600"/>
              </a:spcBef>
              <a:spcAft>
                <a:spcPts val="0"/>
              </a:spcAft>
              <a:buClr>
                <a:srgbClr val="EC712E"/>
              </a:buClr>
              <a:buSzPts val="1800"/>
              <a:buChar char="•"/>
            </a:pPr>
            <a:r>
              <a:rPr b="1" lang="en-US">
                <a:solidFill>
                  <a:srgbClr val="EC712E"/>
                </a:solidFill>
                <a:latin typeface="Roboto"/>
                <a:ea typeface="Roboto"/>
                <a:cs typeface="Roboto"/>
                <a:sym typeface="Roboto"/>
              </a:rPr>
              <a:t>Obtain and analyze data from MLDS and other sources</a:t>
            </a:r>
            <a:endParaRPr b="1">
              <a:solidFill>
                <a:srgbClr val="EC712E"/>
              </a:solidFill>
            </a:endParaRPr>
          </a:p>
          <a:p>
            <a:pPr indent="-171450" lvl="1" marL="171450" rtl="0" algn="l">
              <a:lnSpc>
                <a:spcPct val="100000"/>
              </a:lnSpc>
              <a:spcBef>
                <a:spcPts val="1600"/>
              </a:spcBef>
              <a:spcAft>
                <a:spcPts val="0"/>
              </a:spcAft>
              <a:buClr>
                <a:srgbClr val="A5A5A5"/>
              </a:buClr>
              <a:buSzPts val="1800"/>
              <a:buChar char="•"/>
            </a:pPr>
            <a:r>
              <a:rPr lang="en-US">
                <a:solidFill>
                  <a:srgbClr val="A5A5A5"/>
                </a:solidFill>
                <a:latin typeface="Roboto"/>
                <a:ea typeface="Roboto"/>
                <a:cs typeface="Roboto"/>
                <a:sym typeface="Roboto"/>
              </a:rPr>
              <a:t>Provide evaluation capacity building support to AIB</a:t>
            </a:r>
            <a:endParaRPr>
              <a:solidFill>
                <a:srgbClr val="A5A5A5"/>
              </a:solidFill>
            </a:endParaRPr>
          </a:p>
          <a:p>
            <a:pPr indent="0" lvl="1" marL="0" rtl="0" algn="l">
              <a:lnSpc>
                <a:spcPct val="100000"/>
              </a:lnSpc>
              <a:spcBef>
                <a:spcPts val="1600"/>
              </a:spcBef>
              <a:spcAft>
                <a:spcPts val="0"/>
              </a:spcAft>
              <a:buClr>
                <a:schemeClr val="dk1"/>
              </a:buClr>
              <a:buSzPts val="1800"/>
              <a:buNone/>
            </a:pPr>
            <a:r>
              <a:t/>
            </a:r>
            <a:endParaRPr/>
          </a:p>
        </p:txBody>
      </p:sp>
      <p:grpSp>
        <p:nvGrpSpPr>
          <p:cNvPr id="2116" name="Google Shape;2116;p263"/>
          <p:cNvGrpSpPr/>
          <p:nvPr/>
        </p:nvGrpSpPr>
        <p:grpSpPr>
          <a:xfrm>
            <a:off x="6360577" y="719550"/>
            <a:ext cx="2269047" cy="5593905"/>
            <a:chOff x="31187" y="48443"/>
            <a:chExt cx="2407477" cy="5232350"/>
          </a:xfrm>
        </p:grpSpPr>
        <p:sp>
          <p:nvSpPr>
            <p:cNvPr id="2117" name="Google Shape;2117;p263"/>
            <p:cNvSpPr/>
            <p:nvPr/>
          </p:nvSpPr>
          <p:spPr>
            <a:xfrm>
              <a:off x="62364" y="48443"/>
              <a:ext cx="2376300" cy="1320300"/>
            </a:xfrm>
            <a:prstGeom prst="roundRect">
              <a:avLst>
                <a:gd fmla="val 10000" name="adj"/>
              </a:avLst>
            </a:prstGeom>
            <a:solidFill>
              <a:srgbClr val="F2F2F2"/>
            </a:solidFill>
            <a:ln cap="flat" cmpd="sng" w="13575">
              <a:solidFill>
                <a:schemeClr val="lt2"/>
              </a:solidFill>
              <a:prstDash val="solid"/>
              <a:miter lim="800000"/>
              <a:headEnd len="sm" w="sm" type="none"/>
              <a:tailEnd len="sm" w="sm" type="none"/>
            </a:ln>
          </p:spPr>
          <p:txBody>
            <a:bodyPr anchorCtr="0" anchor="ctr" bIns="97750" lIns="97750" spcFirstLastPara="1" rIns="97750" wrap="square" tIns="97750">
              <a:noAutofit/>
            </a:bodyPr>
            <a:lstStyle/>
            <a:p>
              <a:pPr indent="0" lvl="0" marL="0" rtl="0" algn="l">
                <a:spcBef>
                  <a:spcPts val="0"/>
                </a:spcBef>
                <a:spcAft>
                  <a:spcPts val="0"/>
                </a:spcAft>
                <a:buNone/>
              </a:pPr>
              <a:r>
                <a:t/>
              </a:r>
              <a:endParaRPr/>
            </a:p>
          </p:txBody>
        </p:sp>
        <p:sp>
          <p:nvSpPr>
            <p:cNvPr id="2118" name="Google Shape;2118;p263"/>
            <p:cNvSpPr txBox="1"/>
            <p:nvPr/>
          </p:nvSpPr>
          <p:spPr>
            <a:xfrm>
              <a:off x="101030" y="87109"/>
              <a:ext cx="2298900" cy="1242900"/>
            </a:xfrm>
            <a:prstGeom prst="rect">
              <a:avLst/>
            </a:prstGeom>
            <a:noFill/>
            <a:ln>
              <a:noFill/>
            </a:ln>
          </p:spPr>
          <p:txBody>
            <a:bodyPr anchorCtr="0" anchor="ctr" bIns="89600" lIns="89600" spcFirstLastPara="1" rIns="89600" wrap="square" tIns="89600">
              <a:noAutofit/>
            </a:bodyPr>
            <a:lstStyle/>
            <a:p>
              <a:pPr indent="0" lvl="0" marL="0" marR="0" rtl="0" algn="ctr">
                <a:lnSpc>
                  <a:spcPct val="90000"/>
                </a:lnSpc>
                <a:spcBef>
                  <a:spcPts val="0"/>
                </a:spcBef>
                <a:spcAft>
                  <a:spcPts val="0"/>
                </a:spcAft>
                <a:buClr>
                  <a:schemeClr val="lt1"/>
                </a:buClr>
                <a:buSzPts val="2352"/>
                <a:buFont typeface="Roboto"/>
                <a:buNone/>
              </a:pPr>
              <a:r>
                <a:rPr b="0" i="0" lang="en-US" sz="2352" u="none" cap="none" strike="noStrike">
                  <a:solidFill>
                    <a:schemeClr val="lt1"/>
                  </a:solidFill>
                  <a:latin typeface="Roboto"/>
                  <a:ea typeface="Roboto"/>
                  <a:cs typeface="Roboto"/>
                  <a:sym typeface="Roboto"/>
                </a:rPr>
                <a:t>Phase 1</a:t>
              </a:r>
              <a:endParaRPr sz="1497"/>
            </a:p>
            <a:p>
              <a:pPr indent="0" lvl="0" marL="0" marR="0" rtl="0" algn="ctr">
                <a:lnSpc>
                  <a:spcPct val="90000"/>
                </a:lnSpc>
                <a:spcBef>
                  <a:spcPts val="823"/>
                </a:spcBef>
                <a:spcAft>
                  <a:spcPts val="0"/>
                </a:spcAft>
                <a:buClr>
                  <a:schemeClr val="lt1"/>
                </a:buClr>
                <a:buSzPts val="2352"/>
                <a:buFont typeface="Roboto"/>
                <a:buNone/>
              </a:pPr>
              <a:r>
                <a:rPr b="0" i="0" lang="en-US" sz="2352" u="none" cap="none" strike="noStrike">
                  <a:solidFill>
                    <a:schemeClr val="lt1"/>
                  </a:solidFill>
                  <a:latin typeface="Roboto"/>
                  <a:ea typeface="Roboto"/>
                  <a:cs typeface="Roboto"/>
                  <a:sym typeface="Roboto"/>
                </a:rPr>
                <a:t>Evaluation Plan</a:t>
              </a:r>
              <a:endParaRPr sz="1497"/>
            </a:p>
          </p:txBody>
        </p:sp>
        <p:sp>
          <p:nvSpPr>
            <p:cNvPr id="2119" name="Google Shape;2119;p263"/>
            <p:cNvSpPr/>
            <p:nvPr/>
          </p:nvSpPr>
          <p:spPr>
            <a:xfrm rot="5456204">
              <a:off x="1005493" y="1377367"/>
              <a:ext cx="458761" cy="594078"/>
            </a:xfrm>
            <a:prstGeom prst="rightArrow">
              <a:avLst>
                <a:gd fmla="val 60000" name="adj1"/>
                <a:gd fmla="val 50000" name="adj2"/>
              </a:avLst>
            </a:prstGeom>
            <a:solidFill>
              <a:srgbClr val="F4B8A9"/>
            </a:solidFill>
            <a:ln>
              <a:noFill/>
            </a:ln>
          </p:spPr>
          <p:txBody>
            <a:bodyPr anchorCtr="0" anchor="ctr" bIns="97750" lIns="97750" spcFirstLastPara="1" rIns="97750" wrap="square" tIns="97750">
              <a:noAutofit/>
            </a:bodyPr>
            <a:lstStyle/>
            <a:p>
              <a:pPr indent="0" lvl="0" marL="0" rtl="0" algn="l">
                <a:spcBef>
                  <a:spcPts val="0"/>
                </a:spcBef>
                <a:spcAft>
                  <a:spcPts val="0"/>
                </a:spcAft>
                <a:buNone/>
              </a:pPr>
              <a:r>
                <a:t/>
              </a:r>
              <a:endParaRPr/>
            </a:p>
          </p:txBody>
        </p:sp>
        <p:sp>
          <p:nvSpPr>
            <p:cNvPr id="2120" name="Google Shape;2120;p263"/>
            <p:cNvSpPr txBox="1"/>
            <p:nvPr/>
          </p:nvSpPr>
          <p:spPr>
            <a:xfrm rot="54976">
              <a:off x="1057854" y="1445017"/>
              <a:ext cx="356446" cy="32104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924"/>
                <a:buFont typeface="Roboto"/>
                <a:buNone/>
              </a:pPr>
              <a:r>
                <a:t/>
              </a:r>
              <a:endParaRPr b="0" i="0" sz="1924" u="none" cap="none" strike="noStrike">
                <a:solidFill>
                  <a:schemeClr val="lt1"/>
                </a:solidFill>
                <a:latin typeface="Roboto"/>
                <a:ea typeface="Roboto"/>
                <a:cs typeface="Roboto"/>
                <a:sym typeface="Roboto"/>
              </a:endParaRPr>
            </a:p>
          </p:txBody>
        </p:sp>
        <p:sp>
          <p:nvSpPr>
            <p:cNvPr id="2121" name="Google Shape;2121;p263"/>
            <p:cNvSpPr/>
            <p:nvPr/>
          </p:nvSpPr>
          <p:spPr>
            <a:xfrm>
              <a:off x="31187" y="1980246"/>
              <a:ext cx="2376300" cy="1320300"/>
            </a:xfrm>
            <a:prstGeom prst="roundRect">
              <a:avLst>
                <a:gd fmla="val 10000" name="adj"/>
              </a:avLst>
            </a:prstGeom>
            <a:solidFill>
              <a:srgbClr val="EB6F2D"/>
            </a:solidFill>
            <a:ln cap="flat" cmpd="sng" w="13575">
              <a:solidFill>
                <a:schemeClr val="lt2"/>
              </a:solidFill>
              <a:prstDash val="solid"/>
              <a:miter lim="800000"/>
              <a:headEnd len="sm" w="sm" type="none"/>
              <a:tailEnd len="sm" w="sm" type="none"/>
            </a:ln>
          </p:spPr>
          <p:txBody>
            <a:bodyPr anchorCtr="0" anchor="ctr" bIns="97750" lIns="97750" spcFirstLastPara="1" rIns="97750" wrap="square" tIns="97750">
              <a:noAutofit/>
            </a:bodyPr>
            <a:lstStyle/>
            <a:p>
              <a:pPr indent="0" lvl="0" marL="0" rtl="0" algn="l">
                <a:spcBef>
                  <a:spcPts val="0"/>
                </a:spcBef>
                <a:spcAft>
                  <a:spcPts val="0"/>
                </a:spcAft>
                <a:buNone/>
              </a:pPr>
              <a:r>
                <a:t/>
              </a:r>
              <a:endParaRPr/>
            </a:p>
          </p:txBody>
        </p:sp>
        <p:sp>
          <p:nvSpPr>
            <p:cNvPr id="2122" name="Google Shape;2122;p263"/>
            <p:cNvSpPr txBox="1"/>
            <p:nvPr/>
          </p:nvSpPr>
          <p:spPr>
            <a:xfrm>
              <a:off x="69839" y="1941520"/>
              <a:ext cx="2298900" cy="1320300"/>
            </a:xfrm>
            <a:prstGeom prst="rect">
              <a:avLst/>
            </a:prstGeom>
            <a:noFill/>
            <a:ln>
              <a:noFill/>
            </a:ln>
          </p:spPr>
          <p:txBody>
            <a:bodyPr anchorCtr="0" anchor="ctr" bIns="89600" lIns="89600" spcFirstLastPara="1" rIns="89600" wrap="square" tIns="89600">
              <a:noAutofit/>
            </a:bodyPr>
            <a:lstStyle/>
            <a:p>
              <a:pPr indent="0" lvl="0" marL="0" marR="0" rtl="0" algn="ctr">
                <a:lnSpc>
                  <a:spcPct val="90000"/>
                </a:lnSpc>
                <a:spcBef>
                  <a:spcPts val="0"/>
                </a:spcBef>
                <a:spcAft>
                  <a:spcPts val="0"/>
                </a:spcAft>
                <a:buClr>
                  <a:schemeClr val="lt1"/>
                </a:buClr>
                <a:buSzPts val="2352"/>
                <a:buFont typeface="Roboto"/>
                <a:buNone/>
              </a:pPr>
              <a:r>
                <a:rPr b="0" i="0" lang="en-US" sz="2352" u="none" cap="none" strike="noStrike">
                  <a:solidFill>
                    <a:schemeClr val="lt1"/>
                  </a:solidFill>
                  <a:latin typeface="Roboto"/>
                  <a:ea typeface="Roboto"/>
                  <a:cs typeface="Roboto"/>
                  <a:sym typeface="Roboto"/>
                </a:rPr>
                <a:t>Phase 2</a:t>
              </a:r>
              <a:endParaRPr sz="1497"/>
            </a:p>
            <a:p>
              <a:pPr indent="0" lvl="0" marL="0" marR="0" rtl="0" algn="ctr">
                <a:lnSpc>
                  <a:spcPct val="90000"/>
                </a:lnSpc>
                <a:spcBef>
                  <a:spcPts val="823"/>
                </a:spcBef>
                <a:spcAft>
                  <a:spcPts val="0"/>
                </a:spcAft>
                <a:buClr>
                  <a:schemeClr val="lt1"/>
                </a:buClr>
                <a:buSzPts val="2352"/>
                <a:buFont typeface="Roboto"/>
                <a:buNone/>
              </a:pPr>
              <a:r>
                <a:rPr b="0" i="0" lang="en-US" sz="2352" u="none" cap="none" strike="noStrike">
                  <a:solidFill>
                    <a:schemeClr val="lt1"/>
                  </a:solidFill>
                  <a:latin typeface="Roboto"/>
                  <a:ea typeface="Roboto"/>
                  <a:cs typeface="Roboto"/>
                  <a:sym typeface="Roboto"/>
                </a:rPr>
                <a:t>Data Collection and Analysis</a:t>
              </a:r>
              <a:endParaRPr sz="1497"/>
            </a:p>
          </p:txBody>
        </p:sp>
        <p:sp>
          <p:nvSpPr>
            <p:cNvPr id="2123" name="Google Shape;2123;p263"/>
            <p:cNvSpPr/>
            <p:nvPr/>
          </p:nvSpPr>
          <p:spPr>
            <a:xfrm rot="5400000">
              <a:off x="971873" y="3333421"/>
              <a:ext cx="495000" cy="594000"/>
            </a:xfrm>
            <a:prstGeom prst="rightArrow">
              <a:avLst>
                <a:gd fmla="val 60000" name="adj1"/>
                <a:gd fmla="val 50000" name="adj2"/>
              </a:avLst>
            </a:prstGeom>
            <a:solidFill>
              <a:srgbClr val="F4B8A9"/>
            </a:solidFill>
            <a:ln>
              <a:noFill/>
            </a:ln>
          </p:spPr>
          <p:txBody>
            <a:bodyPr anchorCtr="0" anchor="ctr" bIns="97750" lIns="97750" spcFirstLastPara="1" rIns="97750" wrap="square" tIns="97750">
              <a:noAutofit/>
            </a:bodyPr>
            <a:lstStyle/>
            <a:p>
              <a:pPr indent="0" lvl="0" marL="0" rtl="0" algn="l">
                <a:spcBef>
                  <a:spcPts val="0"/>
                </a:spcBef>
                <a:spcAft>
                  <a:spcPts val="0"/>
                </a:spcAft>
                <a:buNone/>
              </a:pPr>
              <a:r>
                <a:t/>
              </a:r>
              <a:endParaRPr/>
            </a:p>
          </p:txBody>
        </p:sp>
        <p:sp>
          <p:nvSpPr>
            <p:cNvPr id="2124" name="Google Shape;2124;p263"/>
            <p:cNvSpPr txBox="1"/>
            <p:nvPr/>
          </p:nvSpPr>
          <p:spPr>
            <a:xfrm>
              <a:off x="1041114" y="3382921"/>
              <a:ext cx="356400" cy="3465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924"/>
                <a:buFont typeface="Roboto"/>
                <a:buNone/>
              </a:pPr>
              <a:r>
                <a:t/>
              </a:r>
              <a:endParaRPr b="0" i="0" sz="1924" u="none" cap="none" strike="noStrike">
                <a:solidFill>
                  <a:schemeClr val="lt1"/>
                </a:solidFill>
                <a:latin typeface="Roboto"/>
                <a:ea typeface="Roboto"/>
                <a:cs typeface="Roboto"/>
                <a:sym typeface="Roboto"/>
              </a:endParaRPr>
            </a:p>
          </p:txBody>
        </p:sp>
        <p:sp>
          <p:nvSpPr>
            <p:cNvPr id="2125" name="Google Shape;2125;p263"/>
            <p:cNvSpPr/>
            <p:nvPr/>
          </p:nvSpPr>
          <p:spPr>
            <a:xfrm>
              <a:off x="31187" y="3960493"/>
              <a:ext cx="2376300" cy="1320300"/>
            </a:xfrm>
            <a:prstGeom prst="roundRect">
              <a:avLst>
                <a:gd fmla="val 10000" name="adj"/>
              </a:avLst>
            </a:prstGeom>
            <a:solidFill>
              <a:srgbClr val="F2F2F2"/>
            </a:solidFill>
            <a:ln cap="flat" cmpd="sng" w="13575">
              <a:solidFill>
                <a:schemeClr val="lt2"/>
              </a:solidFill>
              <a:prstDash val="solid"/>
              <a:miter lim="800000"/>
              <a:headEnd len="sm" w="sm" type="none"/>
              <a:tailEnd len="sm" w="sm" type="none"/>
            </a:ln>
          </p:spPr>
          <p:txBody>
            <a:bodyPr anchorCtr="0" anchor="ctr" bIns="97750" lIns="97750" spcFirstLastPara="1" rIns="97750" wrap="square" tIns="97750">
              <a:noAutofit/>
            </a:bodyPr>
            <a:lstStyle/>
            <a:p>
              <a:pPr indent="0" lvl="0" marL="0" rtl="0" algn="l">
                <a:spcBef>
                  <a:spcPts val="0"/>
                </a:spcBef>
                <a:spcAft>
                  <a:spcPts val="0"/>
                </a:spcAft>
                <a:buNone/>
              </a:pPr>
              <a:r>
                <a:t/>
              </a:r>
              <a:endParaRPr/>
            </a:p>
          </p:txBody>
        </p:sp>
        <p:sp>
          <p:nvSpPr>
            <p:cNvPr id="2126" name="Google Shape;2126;p263"/>
            <p:cNvSpPr txBox="1"/>
            <p:nvPr/>
          </p:nvSpPr>
          <p:spPr>
            <a:xfrm>
              <a:off x="69853" y="3999159"/>
              <a:ext cx="2298900" cy="1242900"/>
            </a:xfrm>
            <a:prstGeom prst="rect">
              <a:avLst/>
            </a:prstGeom>
            <a:noFill/>
            <a:ln>
              <a:noFill/>
            </a:ln>
          </p:spPr>
          <p:txBody>
            <a:bodyPr anchorCtr="0" anchor="ctr" bIns="89600" lIns="89600" spcFirstLastPara="1" rIns="89600" wrap="square" tIns="89600">
              <a:noAutofit/>
            </a:bodyPr>
            <a:lstStyle/>
            <a:p>
              <a:pPr indent="0" lvl="0" marL="0" marR="0" rtl="0" algn="ctr">
                <a:lnSpc>
                  <a:spcPct val="90000"/>
                </a:lnSpc>
                <a:spcBef>
                  <a:spcPts val="0"/>
                </a:spcBef>
                <a:spcAft>
                  <a:spcPts val="0"/>
                </a:spcAft>
                <a:buClr>
                  <a:schemeClr val="lt1"/>
                </a:buClr>
                <a:buSzPts val="2352"/>
                <a:buFont typeface="Roboto"/>
                <a:buNone/>
              </a:pPr>
              <a:r>
                <a:rPr b="0" i="0" lang="en-US" sz="2352" u="none" cap="none" strike="noStrike">
                  <a:solidFill>
                    <a:schemeClr val="lt1"/>
                  </a:solidFill>
                  <a:latin typeface="Roboto"/>
                  <a:ea typeface="Roboto"/>
                  <a:cs typeface="Roboto"/>
                  <a:sym typeface="Roboto"/>
                </a:rPr>
                <a:t>Phase 3</a:t>
              </a:r>
              <a:endParaRPr sz="1497"/>
            </a:p>
            <a:p>
              <a:pPr indent="0" lvl="0" marL="0" marR="0" rtl="0" algn="ctr">
                <a:lnSpc>
                  <a:spcPct val="90000"/>
                </a:lnSpc>
                <a:spcBef>
                  <a:spcPts val="823"/>
                </a:spcBef>
                <a:spcAft>
                  <a:spcPts val="0"/>
                </a:spcAft>
                <a:buClr>
                  <a:schemeClr val="lt1"/>
                </a:buClr>
                <a:buSzPts val="2352"/>
                <a:buFont typeface="Roboto"/>
                <a:buNone/>
              </a:pPr>
              <a:r>
                <a:rPr b="0" i="0" lang="en-US" sz="2352" u="none" cap="none" strike="noStrike">
                  <a:solidFill>
                    <a:schemeClr val="lt1"/>
                  </a:solidFill>
                  <a:latin typeface="Roboto"/>
                  <a:ea typeface="Roboto"/>
                  <a:cs typeface="Roboto"/>
                  <a:sym typeface="Roboto"/>
                </a:rPr>
                <a:t>Synthesis and Reporting</a:t>
              </a:r>
              <a:endParaRPr sz="1497"/>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1" name="Shape 2131"/>
        <p:cNvGrpSpPr/>
        <p:nvPr/>
      </p:nvGrpSpPr>
      <p:grpSpPr>
        <a:xfrm>
          <a:off x="0" y="0"/>
          <a:ext cx="0" cy="0"/>
          <a:chOff x="0" y="0"/>
          <a:chExt cx="0" cy="0"/>
        </a:xfrm>
      </p:grpSpPr>
      <p:sp>
        <p:nvSpPr>
          <p:cNvPr id="2132" name="Google Shape;2132;p264"/>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dk1"/>
              </a:buClr>
              <a:buSzPts val="1200"/>
              <a:buFont typeface="Roboto"/>
              <a:buNone/>
            </a:pPr>
            <a:r>
              <a:rPr lang="en-US"/>
              <a:t>BLUEPRINT FOR MD’S FUTURE INTERIM EVALUATION:  </a:t>
            </a:r>
            <a:r>
              <a:rPr b="1" lang="en-US"/>
              <a:t>PRESENTATION MLDS CENTER RESEARCH AND POLICY ADVISORY BOARD </a:t>
            </a:r>
            <a:endParaRPr/>
          </a:p>
        </p:txBody>
      </p:sp>
      <p:sp>
        <p:nvSpPr>
          <p:cNvPr id="2133" name="Google Shape;2133;p264"/>
          <p:cNvSpPr txBox="1"/>
          <p:nvPr>
            <p:ph idx="1" type="body"/>
          </p:nvPr>
        </p:nvSpPr>
        <p:spPr>
          <a:xfrm>
            <a:off x="514350" y="1066800"/>
            <a:ext cx="5200800" cy="914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600"/>
              <a:buNone/>
            </a:pPr>
            <a:r>
              <a:rPr lang="en-US"/>
              <a:t>Phase 3 Activities: July 2026 to December 2026</a:t>
            </a:r>
            <a:endParaRPr/>
          </a:p>
        </p:txBody>
      </p:sp>
      <p:sp>
        <p:nvSpPr>
          <p:cNvPr id="2134" name="Google Shape;2134;p264"/>
          <p:cNvSpPr txBox="1"/>
          <p:nvPr>
            <p:ph idx="2" type="body"/>
          </p:nvPr>
        </p:nvSpPr>
        <p:spPr>
          <a:xfrm>
            <a:off x="514350" y="1524000"/>
            <a:ext cx="5200800" cy="381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000"/>
              <a:buNone/>
            </a:pPr>
            <a:r>
              <a:t/>
            </a:r>
            <a:endParaRPr/>
          </a:p>
          <a:p>
            <a:pPr indent="-171450" lvl="1" marL="171450" rtl="0" algn="l">
              <a:lnSpc>
                <a:spcPct val="100000"/>
              </a:lnSpc>
              <a:spcBef>
                <a:spcPts val="1000"/>
              </a:spcBef>
              <a:spcAft>
                <a:spcPts val="0"/>
              </a:spcAft>
              <a:buClr>
                <a:srgbClr val="EC712E"/>
              </a:buClr>
              <a:buSzPts val="1800"/>
              <a:buChar char="•"/>
            </a:pPr>
            <a:r>
              <a:rPr b="1" lang="en-US">
                <a:solidFill>
                  <a:srgbClr val="EC712E"/>
                </a:solidFill>
              </a:rPr>
              <a:t>Analyze and synthesize quantitative and qualitative data and complete rubric of implementation progress (July 2026)</a:t>
            </a:r>
            <a:endParaRPr/>
          </a:p>
          <a:p>
            <a:pPr indent="-171450" lvl="1" marL="171450" rtl="0" algn="l">
              <a:lnSpc>
                <a:spcPct val="100000"/>
              </a:lnSpc>
              <a:spcBef>
                <a:spcPts val="1600"/>
              </a:spcBef>
              <a:spcAft>
                <a:spcPts val="0"/>
              </a:spcAft>
              <a:buClr>
                <a:srgbClr val="EC712E"/>
              </a:buClr>
              <a:buSzPts val="1800"/>
              <a:buChar char="•"/>
            </a:pPr>
            <a:r>
              <a:rPr b="1" lang="en-US">
                <a:solidFill>
                  <a:srgbClr val="EC712E"/>
                </a:solidFill>
              </a:rPr>
              <a:t>Submit interim evaluation outline (July 2026)</a:t>
            </a:r>
            <a:endParaRPr/>
          </a:p>
          <a:p>
            <a:pPr indent="-171450" lvl="1" marL="171450" rtl="0" algn="l">
              <a:lnSpc>
                <a:spcPct val="100000"/>
              </a:lnSpc>
              <a:spcBef>
                <a:spcPts val="1600"/>
              </a:spcBef>
              <a:spcAft>
                <a:spcPts val="0"/>
              </a:spcAft>
              <a:buClr>
                <a:srgbClr val="EC712E"/>
              </a:buClr>
              <a:buSzPts val="1800"/>
              <a:buChar char="•"/>
            </a:pPr>
            <a:r>
              <a:rPr b="1" lang="en-US">
                <a:solidFill>
                  <a:srgbClr val="EC712E"/>
                </a:solidFill>
              </a:rPr>
              <a:t>Submit draft interim evaluation (August 2026), draft final interim evaluation (October 2026), and final interim evaluation (November 2026)</a:t>
            </a:r>
            <a:endParaRPr/>
          </a:p>
          <a:p>
            <a:pPr indent="-171450" lvl="1" marL="171450" rtl="0" algn="l">
              <a:lnSpc>
                <a:spcPct val="100000"/>
              </a:lnSpc>
              <a:spcBef>
                <a:spcPts val="1600"/>
              </a:spcBef>
              <a:spcAft>
                <a:spcPts val="0"/>
              </a:spcAft>
              <a:buClr>
                <a:srgbClr val="EC712E"/>
              </a:buClr>
              <a:buSzPts val="1800"/>
              <a:buChar char="•"/>
            </a:pPr>
            <a:r>
              <a:rPr b="1" lang="en-US">
                <a:solidFill>
                  <a:srgbClr val="EC712E"/>
                </a:solidFill>
              </a:rPr>
              <a:t>Complete seven presentations beginning fall 2026</a:t>
            </a:r>
            <a:endParaRPr/>
          </a:p>
          <a:p>
            <a:pPr indent="-57150" lvl="1" marL="171450" rtl="0" algn="l">
              <a:lnSpc>
                <a:spcPct val="100000"/>
              </a:lnSpc>
              <a:spcBef>
                <a:spcPts val="1600"/>
              </a:spcBef>
              <a:spcAft>
                <a:spcPts val="0"/>
              </a:spcAft>
              <a:buClr>
                <a:schemeClr val="dk1"/>
              </a:buClr>
              <a:buSzPts val="1800"/>
              <a:buNone/>
            </a:pPr>
            <a:r>
              <a:t/>
            </a:r>
            <a:endParaRPr/>
          </a:p>
        </p:txBody>
      </p:sp>
      <p:grpSp>
        <p:nvGrpSpPr>
          <p:cNvPr id="2135" name="Google Shape;2135;p264"/>
          <p:cNvGrpSpPr/>
          <p:nvPr/>
        </p:nvGrpSpPr>
        <p:grpSpPr>
          <a:xfrm>
            <a:off x="6344387" y="671100"/>
            <a:ext cx="2285428" cy="5805704"/>
            <a:chOff x="31187" y="0"/>
            <a:chExt cx="2407488" cy="5280793"/>
          </a:xfrm>
        </p:grpSpPr>
        <p:sp>
          <p:nvSpPr>
            <p:cNvPr id="2136" name="Google Shape;2136;p264"/>
            <p:cNvSpPr/>
            <p:nvPr/>
          </p:nvSpPr>
          <p:spPr>
            <a:xfrm>
              <a:off x="62375" y="0"/>
              <a:ext cx="2376300" cy="1320300"/>
            </a:xfrm>
            <a:prstGeom prst="roundRect">
              <a:avLst>
                <a:gd fmla="val 10000" name="adj"/>
              </a:avLst>
            </a:prstGeom>
            <a:solidFill>
              <a:srgbClr val="F2F2F2"/>
            </a:solidFill>
            <a:ln cap="flat" cmpd="sng" w="13975">
              <a:solidFill>
                <a:schemeClr val="lt2"/>
              </a:solidFill>
              <a:prstDash val="solid"/>
              <a:miter lim="800000"/>
              <a:headEnd len="sm" w="sm" type="none"/>
              <a:tailEnd len="sm" w="sm" type="none"/>
            </a:ln>
          </p:spPr>
          <p:txBody>
            <a:bodyPr anchorCtr="0" anchor="ctr" bIns="100525" lIns="100525" spcFirstLastPara="1" rIns="100525" wrap="square" tIns="100525">
              <a:noAutofit/>
            </a:bodyPr>
            <a:lstStyle/>
            <a:p>
              <a:pPr indent="0" lvl="0" marL="0" rtl="0" algn="l">
                <a:spcBef>
                  <a:spcPts val="0"/>
                </a:spcBef>
                <a:spcAft>
                  <a:spcPts val="0"/>
                </a:spcAft>
                <a:buNone/>
              </a:pPr>
              <a:r>
                <a:t/>
              </a:r>
              <a:endParaRPr/>
            </a:p>
          </p:txBody>
        </p:sp>
        <p:sp>
          <p:nvSpPr>
            <p:cNvPr id="2137" name="Google Shape;2137;p264"/>
            <p:cNvSpPr txBox="1"/>
            <p:nvPr/>
          </p:nvSpPr>
          <p:spPr>
            <a:xfrm>
              <a:off x="101041" y="38666"/>
              <a:ext cx="2298900" cy="1242900"/>
            </a:xfrm>
            <a:prstGeom prst="rect">
              <a:avLst/>
            </a:prstGeom>
            <a:noFill/>
            <a:ln>
              <a:noFill/>
            </a:ln>
          </p:spPr>
          <p:txBody>
            <a:bodyPr anchorCtr="0" anchor="ctr" bIns="92125" lIns="92125" spcFirstLastPara="1" rIns="92125" wrap="square" tIns="92125">
              <a:noAutofit/>
            </a:bodyPr>
            <a:lstStyle/>
            <a:p>
              <a:pPr indent="0" lvl="0" marL="0" marR="0" rtl="0" algn="ctr">
                <a:lnSpc>
                  <a:spcPct val="90000"/>
                </a:lnSpc>
                <a:spcBef>
                  <a:spcPts val="0"/>
                </a:spcBef>
                <a:spcAft>
                  <a:spcPts val="0"/>
                </a:spcAft>
                <a:buClr>
                  <a:schemeClr val="lt1"/>
                </a:buClr>
                <a:buSzPts val="2419"/>
                <a:buFont typeface="Roboto"/>
                <a:buNone/>
              </a:pPr>
              <a:r>
                <a:rPr b="0" i="0" lang="en-US" sz="2419" u="none" cap="none" strike="noStrike">
                  <a:solidFill>
                    <a:schemeClr val="lt1"/>
                  </a:solidFill>
                  <a:latin typeface="Roboto"/>
                  <a:ea typeface="Roboto"/>
                  <a:cs typeface="Roboto"/>
                  <a:sym typeface="Roboto"/>
                </a:rPr>
                <a:t>Phase 1</a:t>
              </a:r>
              <a:endParaRPr sz="1539"/>
            </a:p>
            <a:p>
              <a:pPr indent="0" lvl="0" marL="0" marR="0" rtl="0" algn="ctr">
                <a:lnSpc>
                  <a:spcPct val="90000"/>
                </a:lnSpc>
                <a:spcBef>
                  <a:spcPts val="847"/>
                </a:spcBef>
                <a:spcAft>
                  <a:spcPts val="0"/>
                </a:spcAft>
                <a:buClr>
                  <a:schemeClr val="lt1"/>
                </a:buClr>
                <a:buSzPts val="2419"/>
                <a:buFont typeface="Roboto"/>
                <a:buNone/>
              </a:pPr>
              <a:r>
                <a:rPr b="0" i="0" lang="en-US" sz="2419" u="none" cap="none" strike="noStrike">
                  <a:solidFill>
                    <a:schemeClr val="lt1"/>
                  </a:solidFill>
                  <a:latin typeface="Roboto"/>
                  <a:ea typeface="Roboto"/>
                  <a:cs typeface="Roboto"/>
                  <a:sym typeface="Roboto"/>
                </a:rPr>
                <a:t>Evaluation Plan</a:t>
              </a:r>
              <a:endParaRPr sz="1539"/>
            </a:p>
          </p:txBody>
        </p:sp>
        <p:sp>
          <p:nvSpPr>
            <p:cNvPr id="2138" name="Google Shape;2138;p264"/>
            <p:cNvSpPr/>
            <p:nvPr/>
          </p:nvSpPr>
          <p:spPr>
            <a:xfrm rot="5454166">
              <a:off x="987397" y="1353165"/>
              <a:ext cx="495061" cy="594073"/>
            </a:xfrm>
            <a:prstGeom prst="rightArrow">
              <a:avLst>
                <a:gd fmla="val 60000" name="adj1"/>
                <a:gd fmla="val 50000" name="adj2"/>
              </a:avLst>
            </a:prstGeom>
            <a:solidFill>
              <a:srgbClr val="F4B8A9"/>
            </a:solidFill>
            <a:ln>
              <a:noFill/>
            </a:ln>
          </p:spPr>
          <p:txBody>
            <a:bodyPr anchorCtr="0" anchor="ctr" bIns="100525" lIns="100525" spcFirstLastPara="1" rIns="100525" wrap="square" tIns="100525">
              <a:noAutofit/>
            </a:bodyPr>
            <a:lstStyle/>
            <a:p>
              <a:pPr indent="0" lvl="0" marL="0" rtl="0" algn="l">
                <a:spcBef>
                  <a:spcPts val="0"/>
                </a:spcBef>
                <a:spcAft>
                  <a:spcPts val="0"/>
                </a:spcAft>
                <a:buNone/>
              </a:pPr>
              <a:r>
                <a:t/>
              </a:r>
              <a:endParaRPr/>
            </a:p>
          </p:txBody>
        </p:sp>
        <p:sp>
          <p:nvSpPr>
            <p:cNvPr id="2139" name="Google Shape;2139;p264"/>
            <p:cNvSpPr txBox="1"/>
            <p:nvPr/>
          </p:nvSpPr>
          <p:spPr>
            <a:xfrm rot="54976">
              <a:off x="1057905" y="1402697"/>
              <a:ext cx="356446" cy="34654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979"/>
                <a:buFont typeface="Roboto"/>
                <a:buNone/>
              </a:pPr>
              <a:r>
                <a:t/>
              </a:r>
              <a:endParaRPr b="0" i="0" sz="1979" u="none" cap="none" strike="noStrike">
                <a:solidFill>
                  <a:schemeClr val="lt1"/>
                </a:solidFill>
                <a:latin typeface="Roboto"/>
                <a:ea typeface="Roboto"/>
                <a:cs typeface="Roboto"/>
                <a:sym typeface="Roboto"/>
              </a:endParaRPr>
            </a:p>
          </p:txBody>
        </p:sp>
        <p:sp>
          <p:nvSpPr>
            <p:cNvPr id="2140" name="Google Shape;2140;p264"/>
            <p:cNvSpPr/>
            <p:nvPr/>
          </p:nvSpPr>
          <p:spPr>
            <a:xfrm>
              <a:off x="31187" y="1980246"/>
              <a:ext cx="2376300" cy="1320300"/>
            </a:xfrm>
            <a:prstGeom prst="roundRect">
              <a:avLst>
                <a:gd fmla="val 10000" name="adj"/>
              </a:avLst>
            </a:prstGeom>
            <a:solidFill>
              <a:srgbClr val="F2F2F2"/>
            </a:solidFill>
            <a:ln cap="flat" cmpd="sng" w="13975">
              <a:solidFill>
                <a:schemeClr val="lt2"/>
              </a:solidFill>
              <a:prstDash val="solid"/>
              <a:miter lim="800000"/>
              <a:headEnd len="sm" w="sm" type="none"/>
              <a:tailEnd len="sm" w="sm" type="none"/>
            </a:ln>
          </p:spPr>
          <p:txBody>
            <a:bodyPr anchorCtr="0" anchor="ctr" bIns="100525" lIns="100525" spcFirstLastPara="1" rIns="100525" wrap="square" tIns="100525">
              <a:noAutofit/>
            </a:bodyPr>
            <a:lstStyle/>
            <a:p>
              <a:pPr indent="0" lvl="0" marL="0" rtl="0" algn="l">
                <a:spcBef>
                  <a:spcPts val="0"/>
                </a:spcBef>
                <a:spcAft>
                  <a:spcPts val="0"/>
                </a:spcAft>
                <a:buNone/>
              </a:pPr>
              <a:r>
                <a:t/>
              </a:r>
              <a:endParaRPr/>
            </a:p>
          </p:txBody>
        </p:sp>
        <p:sp>
          <p:nvSpPr>
            <p:cNvPr id="2141" name="Google Shape;2141;p264"/>
            <p:cNvSpPr txBox="1"/>
            <p:nvPr/>
          </p:nvSpPr>
          <p:spPr>
            <a:xfrm>
              <a:off x="69853" y="2018912"/>
              <a:ext cx="2298900" cy="1242900"/>
            </a:xfrm>
            <a:prstGeom prst="rect">
              <a:avLst/>
            </a:prstGeom>
            <a:noFill/>
            <a:ln>
              <a:noFill/>
            </a:ln>
          </p:spPr>
          <p:txBody>
            <a:bodyPr anchorCtr="0" anchor="ctr" bIns="92125" lIns="92125" spcFirstLastPara="1" rIns="92125" wrap="square" tIns="92125">
              <a:noAutofit/>
            </a:bodyPr>
            <a:lstStyle/>
            <a:p>
              <a:pPr indent="0" lvl="0" marL="0" marR="0" rtl="0" algn="ctr">
                <a:lnSpc>
                  <a:spcPct val="90000"/>
                </a:lnSpc>
                <a:spcBef>
                  <a:spcPts val="0"/>
                </a:spcBef>
                <a:spcAft>
                  <a:spcPts val="0"/>
                </a:spcAft>
                <a:buClr>
                  <a:schemeClr val="lt1"/>
                </a:buClr>
                <a:buSzPts val="2419"/>
                <a:buFont typeface="Roboto"/>
                <a:buNone/>
              </a:pPr>
              <a:r>
                <a:rPr b="0" i="0" lang="en-US" sz="2419" u="none" cap="none" strike="noStrike">
                  <a:solidFill>
                    <a:schemeClr val="lt1"/>
                  </a:solidFill>
                  <a:latin typeface="Roboto"/>
                  <a:ea typeface="Roboto"/>
                  <a:cs typeface="Roboto"/>
                  <a:sym typeface="Roboto"/>
                </a:rPr>
                <a:t>Phase 2</a:t>
              </a:r>
              <a:endParaRPr sz="1539"/>
            </a:p>
            <a:p>
              <a:pPr indent="0" lvl="0" marL="0" marR="0" rtl="0" algn="ctr">
                <a:lnSpc>
                  <a:spcPct val="90000"/>
                </a:lnSpc>
                <a:spcBef>
                  <a:spcPts val="847"/>
                </a:spcBef>
                <a:spcAft>
                  <a:spcPts val="0"/>
                </a:spcAft>
                <a:buClr>
                  <a:schemeClr val="lt1"/>
                </a:buClr>
                <a:buSzPts val="2419"/>
                <a:buFont typeface="Roboto"/>
                <a:buNone/>
              </a:pPr>
              <a:r>
                <a:rPr b="0" i="0" lang="en-US" sz="2419" u="none" cap="none" strike="noStrike">
                  <a:solidFill>
                    <a:schemeClr val="lt1"/>
                  </a:solidFill>
                  <a:latin typeface="Roboto"/>
                  <a:ea typeface="Roboto"/>
                  <a:cs typeface="Roboto"/>
                  <a:sym typeface="Roboto"/>
                </a:rPr>
                <a:t>Data Collection and Analysis</a:t>
              </a:r>
              <a:endParaRPr sz="1539"/>
            </a:p>
          </p:txBody>
        </p:sp>
        <p:sp>
          <p:nvSpPr>
            <p:cNvPr id="2142" name="Google Shape;2142;p264"/>
            <p:cNvSpPr/>
            <p:nvPr/>
          </p:nvSpPr>
          <p:spPr>
            <a:xfrm rot="5400000">
              <a:off x="971873" y="3333421"/>
              <a:ext cx="495000" cy="594000"/>
            </a:xfrm>
            <a:prstGeom prst="rightArrow">
              <a:avLst>
                <a:gd fmla="val 60000" name="adj1"/>
                <a:gd fmla="val 50000" name="adj2"/>
              </a:avLst>
            </a:prstGeom>
            <a:solidFill>
              <a:srgbClr val="F4B8A9"/>
            </a:solidFill>
            <a:ln>
              <a:noFill/>
            </a:ln>
          </p:spPr>
          <p:txBody>
            <a:bodyPr anchorCtr="0" anchor="ctr" bIns="100525" lIns="100525" spcFirstLastPara="1" rIns="100525" wrap="square" tIns="100525">
              <a:noAutofit/>
            </a:bodyPr>
            <a:lstStyle/>
            <a:p>
              <a:pPr indent="0" lvl="0" marL="0" rtl="0" algn="l">
                <a:spcBef>
                  <a:spcPts val="0"/>
                </a:spcBef>
                <a:spcAft>
                  <a:spcPts val="0"/>
                </a:spcAft>
                <a:buNone/>
              </a:pPr>
              <a:r>
                <a:t/>
              </a:r>
              <a:endParaRPr/>
            </a:p>
          </p:txBody>
        </p:sp>
        <p:sp>
          <p:nvSpPr>
            <p:cNvPr id="2143" name="Google Shape;2143;p264"/>
            <p:cNvSpPr txBox="1"/>
            <p:nvPr/>
          </p:nvSpPr>
          <p:spPr>
            <a:xfrm>
              <a:off x="1041114" y="3382921"/>
              <a:ext cx="356400" cy="3465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979"/>
                <a:buFont typeface="Roboto"/>
                <a:buNone/>
              </a:pPr>
              <a:r>
                <a:t/>
              </a:r>
              <a:endParaRPr b="0" i="0" sz="1979" u="none" cap="none" strike="noStrike">
                <a:solidFill>
                  <a:schemeClr val="lt1"/>
                </a:solidFill>
                <a:latin typeface="Roboto"/>
                <a:ea typeface="Roboto"/>
                <a:cs typeface="Roboto"/>
                <a:sym typeface="Roboto"/>
              </a:endParaRPr>
            </a:p>
          </p:txBody>
        </p:sp>
        <p:sp>
          <p:nvSpPr>
            <p:cNvPr id="2144" name="Google Shape;2144;p264"/>
            <p:cNvSpPr/>
            <p:nvPr/>
          </p:nvSpPr>
          <p:spPr>
            <a:xfrm>
              <a:off x="31187" y="3960493"/>
              <a:ext cx="2376300" cy="1320300"/>
            </a:xfrm>
            <a:prstGeom prst="roundRect">
              <a:avLst>
                <a:gd fmla="val 10000" name="adj"/>
              </a:avLst>
            </a:prstGeom>
            <a:solidFill>
              <a:srgbClr val="EB6F2D"/>
            </a:solidFill>
            <a:ln cap="flat" cmpd="sng" w="13975">
              <a:solidFill>
                <a:schemeClr val="lt2"/>
              </a:solidFill>
              <a:prstDash val="solid"/>
              <a:miter lim="800000"/>
              <a:headEnd len="sm" w="sm" type="none"/>
              <a:tailEnd len="sm" w="sm" type="none"/>
            </a:ln>
          </p:spPr>
          <p:txBody>
            <a:bodyPr anchorCtr="0" anchor="ctr" bIns="100525" lIns="100525" spcFirstLastPara="1" rIns="100525" wrap="square" tIns="100525">
              <a:noAutofit/>
            </a:bodyPr>
            <a:lstStyle/>
            <a:p>
              <a:pPr indent="0" lvl="0" marL="0" rtl="0" algn="l">
                <a:spcBef>
                  <a:spcPts val="0"/>
                </a:spcBef>
                <a:spcAft>
                  <a:spcPts val="0"/>
                </a:spcAft>
                <a:buNone/>
              </a:pPr>
              <a:r>
                <a:t/>
              </a:r>
              <a:endParaRPr/>
            </a:p>
          </p:txBody>
        </p:sp>
        <p:sp>
          <p:nvSpPr>
            <p:cNvPr id="2145" name="Google Shape;2145;p264"/>
            <p:cNvSpPr txBox="1"/>
            <p:nvPr/>
          </p:nvSpPr>
          <p:spPr>
            <a:xfrm>
              <a:off x="69853" y="3999159"/>
              <a:ext cx="2298900" cy="1242900"/>
            </a:xfrm>
            <a:prstGeom prst="rect">
              <a:avLst/>
            </a:prstGeom>
            <a:noFill/>
            <a:ln>
              <a:noFill/>
            </a:ln>
          </p:spPr>
          <p:txBody>
            <a:bodyPr anchorCtr="0" anchor="ctr" bIns="92125" lIns="92125" spcFirstLastPara="1" rIns="92125" wrap="square" tIns="92125">
              <a:noAutofit/>
            </a:bodyPr>
            <a:lstStyle/>
            <a:p>
              <a:pPr indent="0" lvl="0" marL="0" marR="0" rtl="0" algn="ctr">
                <a:lnSpc>
                  <a:spcPct val="90000"/>
                </a:lnSpc>
                <a:spcBef>
                  <a:spcPts val="0"/>
                </a:spcBef>
                <a:spcAft>
                  <a:spcPts val="0"/>
                </a:spcAft>
                <a:buClr>
                  <a:schemeClr val="lt1"/>
                </a:buClr>
                <a:buSzPts val="2419"/>
                <a:buFont typeface="Roboto"/>
                <a:buNone/>
              </a:pPr>
              <a:r>
                <a:rPr b="0" i="0" lang="en-US" sz="2419" u="none" cap="none" strike="noStrike">
                  <a:solidFill>
                    <a:schemeClr val="lt1"/>
                  </a:solidFill>
                  <a:latin typeface="Roboto"/>
                  <a:ea typeface="Roboto"/>
                  <a:cs typeface="Roboto"/>
                  <a:sym typeface="Roboto"/>
                </a:rPr>
                <a:t>Phase 3</a:t>
              </a:r>
              <a:endParaRPr sz="1539"/>
            </a:p>
            <a:p>
              <a:pPr indent="0" lvl="0" marL="0" marR="0" rtl="0" algn="ctr">
                <a:lnSpc>
                  <a:spcPct val="90000"/>
                </a:lnSpc>
                <a:spcBef>
                  <a:spcPts val="847"/>
                </a:spcBef>
                <a:spcAft>
                  <a:spcPts val="0"/>
                </a:spcAft>
                <a:buClr>
                  <a:schemeClr val="lt1"/>
                </a:buClr>
                <a:buSzPts val="2419"/>
                <a:buFont typeface="Roboto"/>
                <a:buNone/>
              </a:pPr>
              <a:r>
                <a:rPr b="0" i="0" lang="en-US" sz="2419" u="none" cap="none" strike="noStrike">
                  <a:solidFill>
                    <a:schemeClr val="lt1"/>
                  </a:solidFill>
                  <a:latin typeface="Roboto"/>
                  <a:ea typeface="Roboto"/>
                  <a:cs typeface="Roboto"/>
                  <a:sym typeface="Roboto"/>
                </a:rPr>
                <a:t>Synthesis and Reporting</a:t>
              </a:r>
              <a:endParaRPr sz="1539"/>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0" name="Shape 2150"/>
        <p:cNvGrpSpPr/>
        <p:nvPr/>
      </p:nvGrpSpPr>
      <p:grpSpPr>
        <a:xfrm>
          <a:off x="0" y="0"/>
          <a:ext cx="0" cy="0"/>
          <a:chOff x="0" y="0"/>
          <a:chExt cx="0" cy="0"/>
        </a:xfrm>
      </p:grpSpPr>
      <p:sp>
        <p:nvSpPr>
          <p:cNvPr id="2151" name="Google Shape;2151;p265"/>
          <p:cNvSpPr txBox="1"/>
          <p:nvPr>
            <p:ph type="title"/>
          </p:nvPr>
        </p:nvSpPr>
        <p:spPr>
          <a:xfrm>
            <a:off x="514350" y="0"/>
            <a:ext cx="6378000" cy="5487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dk1"/>
              </a:buClr>
              <a:buSzPts val="1200"/>
              <a:buFont typeface="Roboto"/>
              <a:buNone/>
            </a:pPr>
            <a:r>
              <a:rPr lang="en-US"/>
              <a:t>BLUEPRINT FOR MD’S FUTURE INTERIM EVALUATION:  </a:t>
            </a:r>
            <a:r>
              <a:rPr b="1" lang="en-US"/>
              <a:t>PRESENTATION TO MLDS CENTER RESEARCH AND POLICY ADVISORY BOARD </a:t>
            </a:r>
            <a:endParaRPr/>
          </a:p>
        </p:txBody>
      </p:sp>
      <p:sp>
        <p:nvSpPr>
          <p:cNvPr id="2152" name="Google Shape;2152;p265"/>
          <p:cNvSpPr txBox="1"/>
          <p:nvPr>
            <p:ph idx="1" type="body"/>
          </p:nvPr>
        </p:nvSpPr>
        <p:spPr>
          <a:xfrm>
            <a:off x="514349" y="548640"/>
            <a:ext cx="7315200" cy="876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600"/>
              <a:buNone/>
            </a:pPr>
            <a:r>
              <a:rPr lang="en-US">
                <a:latin typeface="Roboto Light"/>
                <a:ea typeface="Roboto Light"/>
                <a:cs typeface="Roboto Light"/>
                <a:sym typeface="Roboto Light"/>
              </a:rPr>
              <a:t>Obtain data from MLDS to assess Blueprint progress</a:t>
            </a:r>
            <a:endParaRPr/>
          </a:p>
          <a:p>
            <a:pPr indent="0" lvl="0" marL="0" rtl="0" algn="l">
              <a:lnSpc>
                <a:spcPct val="100000"/>
              </a:lnSpc>
              <a:spcBef>
                <a:spcPts val="0"/>
              </a:spcBef>
              <a:spcAft>
                <a:spcPts val="0"/>
              </a:spcAft>
              <a:buClr>
                <a:schemeClr val="dk1"/>
              </a:buClr>
              <a:buSzPts val="2600"/>
              <a:buNone/>
            </a:pPr>
            <a:r>
              <a:t/>
            </a:r>
            <a:endParaRPr>
              <a:latin typeface="Roboto Light"/>
              <a:ea typeface="Roboto Light"/>
              <a:cs typeface="Roboto Light"/>
              <a:sym typeface="Roboto Light"/>
            </a:endParaRPr>
          </a:p>
        </p:txBody>
      </p:sp>
      <p:sp>
        <p:nvSpPr>
          <p:cNvPr id="2153" name="Google Shape;2153;p265"/>
          <p:cNvSpPr txBox="1"/>
          <p:nvPr>
            <p:ph idx="2" type="body"/>
          </p:nvPr>
        </p:nvSpPr>
        <p:spPr>
          <a:xfrm>
            <a:off x="783489" y="1863779"/>
            <a:ext cx="7740000" cy="4445700"/>
          </a:xfrm>
          <a:prstGeom prst="rect">
            <a:avLst/>
          </a:prstGeom>
          <a:noFill/>
          <a:ln>
            <a:noFill/>
          </a:ln>
        </p:spPr>
        <p:txBody>
          <a:bodyPr anchorCtr="0" anchor="t" bIns="0" lIns="0" spcFirstLastPara="1" rIns="0" wrap="square" tIns="0">
            <a:noAutofit/>
          </a:bodyPr>
          <a:lstStyle/>
          <a:p>
            <a:pPr indent="0" lvl="1" marL="0" rtl="0" algn="l">
              <a:lnSpc>
                <a:spcPct val="100000"/>
              </a:lnSpc>
              <a:spcBef>
                <a:spcPts val="0"/>
              </a:spcBef>
              <a:spcAft>
                <a:spcPts val="0"/>
              </a:spcAft>
              <a:buClr>
                <a:srgbClr val="EC712E"/>
              </a:buClr>
              <a:buSzPts val="1800"/>
              <a:buNone/>
            </a:pPr>
            <a:r>
              <a:rPr b="1" lang="en-US">
                <a:solidFill>
                  <a:srgbClr val="EC712E"/>
                </a:solidFill>
                <a:latin typeface="Roboto"/>
                <a:ea typeface="Roboto"/>
                <a:cs typeface="Roboto"/>
                <a:sym typeface="Roboto"/>
              </a:rPr>
              <a:t>To what degree is MD on track to meet the expected Blueprint outcomes?</a:t>
            </a:r>
            <a:endParaRPr/>
          </a:p>
          <a:p>
            <a:pPr indent="-171450" lvl="1" marL="171450" rtl="0" algn="l">
              <a:lnSpc>
                <a:spcPct val="100000"/>
              </a:lnSpc>
              <a:spcBef>
                <a:spcPts val="1600"/>
              </a:spcBef>
              <a:spcAft>
                <a:spcPts val="0"/>
              </a:spcAft>
              <a:buClr>
                <a:schemeClr val="dk1"/>
              </a:buClr>
              <a:buSzPts val="1800"/>
              <a:buFont typeface="Arial"/>
              <a:buChar char="•"/>
            </a:pPr>
            <a:r>
              <a:rPr lang="en-US"/>
              <a:t>State-level, county-level, and LEA-level </a:t>
            </a:r>
            <a:endParaRPr/>
          </a:p>
          <a:p>
            <a:pPr indent="0" lvl="1" marL="0" rtl="0" algn="l">
              <a:lnSpc>
                <a:spcPct val="100000"/>
              </a:lnSpc>
              <a:spcBef>
                <a:spcPts val="1600"/>
              </a:spcBef>
              <a:spcAft>
                <a:spcPts val="0"/>
              </a:spcAft>
              <a:buClr>
                <a:srgbClr val="EC712E"/>
              </a:buClr>
              <a:buSzPts val="1800"/>
              <a:buNone/>
            </a:pPr>
            <a:r>
              <a:rPr b="1" lang="en-US">
                <a:solidFill>
                  <a:srgbClr val="EC712E"/>
                </a:solidFill>
                <a:latin typeface="Roboto"/>
                <a:ea typeface="Roboto"/>
                <a:cs typeface="Roboto"/>
                <a:sym typeface="Roboto"/>
              </a:rPr>
              <a:t>Descriptively analyze data from 109 variables derived from MLDS to allow NORC researchers to: </a:t>
            </a:r>
            <a:endParaRPr/>
          </a:p>
          <a:p>
            <a:pPr indent="-171450" lvl="1" marL="171450" rtl="0" algn="l">
              <a:lnSpc>
                <a:spcPct val="100000"/>
              </a:lnSpc>
              <a:spcBef>
                <a:spcPts val="1600"/>
              </a:spcBef>
              <a:spcAft>
                <a:spcPts val="0"/>
              </a:spcAft>
              <a:buClr>
                <a:schemeClr val="dk1"/>
              </a:buClr>
              <a:buSzPts val="1800"/>
              <a:buChar char="•"/>
            </a:pPr>
            <a:r>
              <a:rPr lang="en-US"/>
              <a:t>Conduct a comprehensive, longitudinal analysis across the Blueprint</a:t>
            </a:r>
            <a:endParaRPr/>
          </a:p>
          <a:p>
            <a:pPr indent="-171450" lvl="1" marL="171450" rtl="0" algn="l">
              <a:lnSpc>
                <a:spcPct val="100000"/>
              </a:lnSpc>
              <a:spcBef>
                <a:spcPts val="1600"/>
              </a:spcBef>
              <a:spcAft>
                <a:spcPts val="0"/>
              </a:spcAft>
              <a:buClr>
                <a:schemeClr val="dk1"/>
              </a:buClr>
              <a:buSzPts val="1800"/>
              <a:buChar char="•"/>
            </a:pPr>
            <a:r>
              <a:rPr lang="en-US"/>
              <a:t>Examine implementation, equity, and outcomes using measures that track access, quality, and participation</a:t>
            </a:r>
            <a:endParaRPr/>
          </a:p>
          <a:p>
            <a:pPr indent="-171450" lvl="1" marL="171450" rtl="0" algn="l">
              <a:lnSpc>
                <a:spcPct val="100000"/>
              </a:lnSpc>
              <a:spcBef>
                <a:spcPts val="1600"/>
              </a:spcBef>
              <a:spcAft>
                <a:spcPts val="0"/>
              </a:spcAft>
              <a:buClr>
                <a:schemeClr val="dk1"/>
              </a:buClr>
              <a:buSzPts val="1800"/>
              <a:buChar char="•"/>
            </a:pPr>
            <a:r>
              <a:rPr lang="en-US"/>
              <a:t>Link education, workforce, and support systems data</a:t>
            </a:r>
            <a:endParaRPr/>
          </a:p>
          <a:p>
            <a:pPr indent="-133350" lvl="2" marL="575945" rtl="0" algn="l">
              <a:lnSpc>
                <a:spcPct val="100000"/>
              </a:lnSpc>
              <a:spcBef>
                <a:spcPts val="600"/>
              </a:spcBef>
              <a:spcAft>
                <a:spcPts val="0"/>
              </a:spcAft>
              <a:buClr>
                <a:schemeClr val="dk1"/>
              </a:buClr>
              <a:buSzPts val="1500"/>
              <a:buFont typeface="Arial"/>
              <a:buNone/>
            </a:pPr>
            <a:r>
              <a:t/>
            </a:r>
            <a:endParaRPr b="1"/>
          </a:p>
          <a:p>
            <a:pPr indent="0" lvl="1" marL="0" rtl="0" algn="l">
              <a:lnSpc>
                <a:spcPct val="100000"/>
              </a:lnSpc>
              <a:spcBef>
                <a:spcPts val="1600"/>
              </a:spcBef>
              <a:spcAft>
                <a:spcPts val="0"/>
              </a:spcAft>
              <a:buClr>
                <a:schemeClr val="dk1"/>
              </a:buClr>
              <a:buSzPts val="1800"/>
              <a:buNone/>
            </a:pPr>
            <a:r>
              <a:rPr lang="en-US">
                <a:latin typeface="Roboto"/>
                <a:ea typeface="Roboto"/>
                <a:cs typeface="Roboto"/>
                <a:sym typeface="Roboto"/>
              </a:rPr>
              <a:t> </a:t>
            </a:r>
            <a:endParaRPr/>
          </a:p>
          <a:p>
            <a:pPr indent="-57150" lvl="1" marL="171450" rtl="0" algn="l">
              <a:lnSpc>
                <a:spcPct val="100000"/>
              </a:lnSpc>
              <a:spcBef>
                <a:spcPts val="1600"/>
              </a:spcBef>
              <a:spcAft>
                <a:spcPts val="0"/>
              </a:spcAft>
              <a:buClr>
                <a:schemeClr val="dk1"/>
              </a:buClr>
              <a:buSzPts val="1800"/>
              <a:buFont typeface="Arial"/>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7" name="Shape 2157"/>
        <p:cNvGrpSpPr/>
        <p:nvPr/>
      </p:nvGrpSpPr>
      <p:grpSpPr>
        <a:xfrm>
          <a:off x="0" y="0"/>
          <a:ext cx="0" cy="0"/>
          <a:chOff x="0" y="0"/>
          <a:chExt cx="0" cy="0"/>
        </a:xfrm>
      </p:grpSpPr>
      <p:sp>
        <p:nvSpPr>
          <p:cNvPr id="2158" name="Google Shape;2158;p266"/>
          <p:cNvSpPr txBox="1"/>
          <p:nvPr>
            <p:ph type="title"/>
          </p:nvPr>
        </p:nvSpPr>
        <p:spPr>
          <a:xfrm>
            <a:off x="914400" y="2247984"/>
            <a:ext cx="4057800" cy="877200"/>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Clr>
                <a:schemeClr val="dk1"/>
              </a:buClr>
              <a:buSzPts val="4500"/>
              <a:buFont typeface="Roboto Light"/>
              <a:buNone/>
            </a:pPr>
            <a:r>
              <a:rPr lang="en-US"/>
              <a:t>Questions?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3" name="Shape 1913"/>
        <p:cNvGrpSpPr/>
        <p:nvPr/>
      </p:nvGrpSpPr>
      <p:grpSpPr>
        <a:xfrm>
          <a:off x="0" y="0"/>
          <a:ext cx="0" cy="0"/>
          <a:chOff x="0" y="0"/>
          <a:chExt cx="0" cy="0"/>
        </a:xfrm>
      </p:grpSpPr>
      <p:sp>
        <p:nvSpPr>
          <p:cNvPr id="1914" name="Google Shape;1914;p240"/>
          <p:cNvSpPr txBox="1"/>
          <p:nvPr>
            <p:ph type="title"/>
          </p:nvPr>
        </p:nvSpPr>
        <p:spPr>
          <a:xfrm>
            <a:off x="902669" y="381000"/>
            <a:ext cx="7337700" cy="762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000"/>
              <a:buNone/>
            </a:pPr>
            <a:r>
              <a:rPr lang="en-US" sz="3600"/>
              <a:t>Agenda</a:t>
            </a:r>
            <a:endParaRPr sz="3600"/>
          </a:p>
        </p:txBody>
      </p:sp>
      <p:sp>
        <p:nvSpPr>
          <p:cNvPr id="1915" name="Google Shape;1915;p240"/>
          <p:cNvSpPr txBox="1"/>
          <p:nvPr>
            <p:ph idx="1" type="body"/>
          </p:nvPr>
        </p:nvSpPr>
        <p:spPr>
          <a:xfrm>
            <a:off x="572225" y="919675"/>
            <a:ext cx="7877100" cy="5528100"/>
          </a:xfrm>
          <a:prstGeom prst="rect">
            <a:avLst/>
          </a:prstGeom>
          <a:noFill/>
          <a:ln>
            <a:noFill/>
          </a:ln>
        </p:spPr>
        <p:txBody>
          <a:bodyPr anchorCtr="0" anchor="t" bIns="91425" lIns="91425" spcFirstLastPara="1" rIns="91425" wrap="square" tIns="91425">
            <a:noAutofit/>
          </a:bodyPr>
          <a:lstStyle/>
          <a:p>
            <a:pPr indent="-289560" lvl="0" marL="274320" rtl="0" algn="l">
              <a:lnSpc>
                <a:spcPct val="115000"/>
              </a:lnSpc>
              <a:spcBef>
                <a:spcPts val="1000"/>
              </a:spcBef>
              <a:spcAft>
                <a:spcPts val="0"/>
              </a:spcAft>
              <a:buClr>
                <a:srgbClr val="AD3741"/>
              </a:buClr>
              <a:buSzPts val="2400"/>
              <a:buFont typeface="Calibri"/>
              <a:buChar char="●"/>
            </a:pPr>
            <a:r>
              <a:rPr lang="en-US">
                <a:solidFill>
                  <a:srgbClr val="222222"/>
                </a:solidFill>
                <a:highlight>
                  <a:srgbClr val="FFFFFF"/>
                </a:highlight>
              </a:rPr>
              <a:t>December Governing Board Agenda</a:t>
            </a:r>
            <a:endParaRPr>
              <a:solidFill>
                <a:srgbClr val="222222"/>
              </a:solidFill>
              <a:highlight>
                <a:srgbClr val="FFFFFF"/>
              </a:highlight>
            </a:endParaRPr>
          </a:p>
          <a:p>
            <a:pPr indent="-289560" lvl="0" marL="274320" rtl="0" algn="l">
              <a:lnSpc>
                <a:spcPct val="115000"/>
              </a:lnSpc>
              <a:spcBef>
                <a:spcPts val="0"/>
              </a:spcBef>
              <a:spcAft>
                <a:spcPts val="0"/>
              </a:spcAft>
              <a:buClr>
                <a:srgbClr val="AD3741"/>
              </a:buClr>
              <a:buSzPts val="2400"/>
              <a:buFont typeface="Calibri"/>
              <a:buChar char="●"/>
            </a:pPr>
            <a:r>
              <a:rPr lang="en-US">
                <a:solidFill>
                  <a:srgbClr val="222222"/>
                </a:solidFill>
                <a:highlight>
                  <a:srgbClr val="FFFFFF"/>
                </a:highlight>
              </a:rPr>
              <a:t>Project Proposals and Updates</a:t>
            </a:r>
            <a:endParaRPr>
              <a:solidFill>
                <a:srgbClr val="222222"/>
              </a:solidFill>
              <a:highlight>
                <a:srgbClr val="FFFFFF"/>
              </a:highlight>
            </a:endParaRPr>
          </a:p>
          <a:p>
            <a:pPr indent="-276860" lvl="1" marL="548640" rtl="0" algn="l">
              <a:lnSpc>
                <a:spcPct val="115000"/>
              </a:lnSpc>
              <a:spcBef>
                <a:spcPts val="0"/>
              </a:spcBef>
              <a:spcAft>
                <a:spcPts val="0"/>
              </a:spcAft>
              <a:buSzPts val="2200"/>
              <a:buChar char="■"/>
            </a:pPr>
            <a:r>
              <a:rPr b="1" lang="en-US" sz="2000">
                <a:solidFill>
                  <a:srgbClr val="222222"/>
                </a:solidFill>
                <a:highlight>
                  <a:srgbClr val="FFFFFF"/>
                </a:highlight>
              </a:rPr>
              <a:t>ERA 135</a:t>
            </a:r>
            <a:r>
              <a:rPr lang="en-US" sz="2000">
                <a:solidFill>
                  <a:srgbClr val="222222"/>
                </a:solidFill>
                <a:highlight>
                  <a:srgbClr val="FFFFFF"/>
                </a:highlight>
              </a:rPr>
              <a:t>:  </a:t>
            </a:r>
            <a:r>
              <a:rPr i="1" lang="en-US" sz="2000">
                <a:solidFill>
                  <a:srgbClr val="222222"/>
                </a:solidFill>
                <a:highlight>
                  <a:srgbClr val="FFFFFF"/>
                </a:highlight>
              </a:rPr>
              <a:t>Evaluating Expanding SUCCESS in Maryland Community Colleges: Exploring Student Labor Substitution Effects and Long-term Program Impacts</a:t>
            </a:r>
            <a:r>
              <a:rPr lang="en-US" sz="2000">
                <a:solidFill>
                  <a:srgbClr val="222222"/>
                </a:solidFill>
                <a:highlight>
                  <a:srgbClr val="FFFFFF"/>
                </a:highlight>
              </a:rPr>
              <a:t>, Emily Finchum-Mason, Ph.D., Maryland Higher Education Commission (MHEC)</a:t>
            </a:r>
            <a:endParaRPr sz="2000">
              <a:solidFill>
                <a:srgbClr val="222222"/>
              </a:solidFill>
              <a:highlight>
                <a:srgbClr val="FFFFFF"/>
              </a:highlight>
            </a:endParaRPr>
          </a:p>
          <a:p>
            <a:pPr indent="-276860" lvl="1" marL="548640" rtl="0" algn="l">
              <a:lnSpc>
                <a:spcPct val="115000"/>
              </a:lnSpc>
              <a:spcBef>
                <a:spcPts val="0"/>
              </a:spcBef>
              <a:spcAft>
                <a:spcPts val="0"/>
              </a:spcAft>
              <a:buSzPts val="2200"/>
              <a:buChar char="■"/>
            </a:pPr>
            <a:r>
              <a:rPr b="1" lang="en-US" sz="2000">
                <a:solidFill>
                  <a:srgbClr val="222222"/>
                </a:solidFill>
                <a:highlight>
                  <a:srgbClr val="FFFFFF"/>
                </a:highlight>
              </a:rPr>
              <a:t>ERA 130</a:t>
            </a:r>
            <a:r>
              <a:rPr lang="en-US" sz="2000">
                <a:solidFill>
                  <a:srgbClr val="222222"/>
                </a:solidFill>
                <a:highlight>
                  <a:srgbClr val="FFFFFF"/>
                </a:highlight>
              </a:rPr>
              <a:t>:  </a:t>
            </a:r>
            <a:r>
              <a:rPr i="1" lang="en-US" sz="2000">
                <a:solidFill>
                  <a:srgbClr val="222222"/>
                </a:solidFill>
                <a:highlight>
                  <a:srgbClr val="FFFFFF"/>
                </a:highlight>
              </a:rPr>
              <a:t>Sequences to Success in Maryland</a:t>
            </a:r>
            <a:r>
              <a:rPr lang="en-US" sz="2000">
                <a:solidFill>
                  <a:srgbClr val="222222"/>
                </a:solidFill>
                <a:highlight>
                  <a:srgbClr val="FFFFFF"/>
                </a:highlight>
              </a:rPr>
              <a:t>, Dr. Brit Henderson, MDRC</a:t>
            </a:r>
            <a:endParaRPr sz="2000">
              <a:solidFill>
                <a:srgbClr val="222222"/>
              </a:solidFill>
              <a:highlight>
                <a:srgbClr val="FFFFFF"/>
              </a:highlight>
            </a:endParaRPr>
          </a:p>
          <a:p>
            <a:pPr indent="-276860" lvl="1" marL="548640" rtl="0" algn="l">
              <a:lnSpc>
                <a:spcPct val="115000"/>
              </a:lnSpc>
              <a:spcBef>
                <a:spcPts val="0"/>
              </a:spcBef>
              <a:spcAft>
                <a:spcPts val="0"/>
              </a:spcAft>
              <a:buSzPts val="2200"/>
              <a:buChar char="■"/>
            </a:pPr>
            <a:r>
              <a:rPr i="1" lang="en-US" sz="2000">
                <a:solidFill>
                  <a:srgbClr val="222222"/>
                </a:solidFill>
                <a:highlight>
                  <a:srgbClr val="FFFFFF"/>
                </a:highlight>
              </a:rPr>
              <a:t>Maryland Blueprint Comprehensive Plan Evaluation</a:t>
            </a:r>
            <a:r>
              <a:rPr lang="en-US" sz="2000">
                <a:solidFill>
                  <a:srgbClr val="222222"/>
                </a:solidFill>
                <a:highlight>
                  <a:srgbClr val="FFFFFF"/>
                </a:highlight>
              </a:rPr>
              <a:t>, Margaret Hargreaves, PhD and Jenna Scott, PhD, NORC at The University of Chicago</a:t>
            </a:r>
            <a:endParaRPr sz="2000">
              <a:solidFill>
                <a:srgbClr val="222222"/>
              </a:solidFill>
              <a:highlight>
                <a:srgbClr val="FFFFFF"/>
              </a:highlight>
            </a:endParaRPr>
          </a:p>
          <a:p>
            <a:pPr indent="-289560" lvl="0" marL="274320" rtl="0" algn="l">
              <a:lnSpc>
                <a:spcPct val="115000"/>
              </a:lnSpc>
              <a:spcBef>
                <a:spcPts val="0"/>
              </a:spcBef>
              <a:spcAft>
                <a:spcPts val="0"/>
              </a:spcAft>
              <a:buClr>
                <a:srgbClr val="AD3741"/>
              </a:buClr>
              <a:buSzPts val="2400"/>
              <a:buFont typeface="Calibri"/>
              <a:buChar char="●"/>
            </a:pPr>
            <a:r>
              <a:rPr lang="en-US">
                <a:solidFill>
                  <a:srgbClr val="222222"/>
                </a:solidFill>
                <a:highlight>
                  <a:srgbClr val="FFFFFF"/>
                </a:highlight>
              </a:rPr>
              <a:t>Legislative Session 2026</a:t>
            </a:r>
            <a:endParaRPr>
              <a:solidFill>
                <a:srgbClr val="222222"/>
              </a:solidFill>
              <a:highlight>
                <a:srgbClr val="FFFFFF"/>
              </a:highlight>
            </a:endParaRPr>
          </a:p>
          <a:p>
            <a:pPr indent="-276860" lvl="1" marL="548640" rtl="0" algn="l">
              <a:lnSpc>
                <a:spcPct val="115000"/>
              </a:lnSpc>
              <a:spcBef>
                <a:spcPts val="0"/>
              </a:spcBef>
              <a:spcAft>
                <a:spcPts val="0"/>
              </a:spcAft>
              <a:buSzPts val="2200"/>
              <a:buChar char="■"/>
            </a:pPr>
            <a:r>
              <a:rPr lang="en-US" sz="2000">
                <a:solidFill>
                  <a:srgbClr val="222222"/>
                </a:solidFill>
                <a:highlight>
                  <a:srgbClr val="FFFFFF"/>
                </a:highlight>
              </a:rPr>
              <a:t>Multistate Data Collaborative Grant</a:t>
            </a:r>
            <a:endParaRPr sz="2000">
              <a:solidFill>
                <a:srgbClr val="222222"/>
              </a:solidFill>
              <a:highlight>
                <a:srgbClr val="FFFFFF"/>
              </a:highlight>
            </a:endParaRPr>
          </a:p>
          <a:p>
            <a:pPr indent="-289560" lvl="0" marL="274320" rtl="0" algn="l">
              <a:lnSpc>
                <a:spcPct val="115000"/>
              </a:lnSpc>
              <a:spcBef>
                <a:spcPts val="0"/>
              </a:spcBef>
              <a:spcAft>
                <a:spcPts val="0"/>
              </a:spcAft>
              <a:buClr>
                <a:srgbClr val="AD3741"/>
              </a:buClr>
              <a:buSzPts val="2400"/>
              <a:buFont typeface="Calibri"/>
              <a:buChar char="●"/>
            </a:pPr>
            <a:r>
              <a:rPr lang="en-US">
                <a:solidFill>
                  <a:srgbClr val="222222"/>
                </a:solidFill>
                <a:highlight>
                  <a:srgbClr val="FFFFFF"/>
                </a:highlight>
              </a:rPr>
              <a:t>AIB Blueprint Updates</a:t>
            </a:r>
            <a:endParaRPr>
              <a:solidFill>
                <a:srgbClr val="222222"/>
              </a:solidFill>
              <a:highlight>
                <a:srgbClr val="FFFFFF"/>
              </a:highlight>
            </a:endParaRPr>
          </a:p>
          <a:p>
            <a:pPr indent="0" lvl="0" marL="0" rtl="0" algn="l">
              <a:lnSpc>
                <a:spcPct val="115000"/>
              </a:lnSpc>
              <a:spcBef>
                <a:spcPts val="1000"/>
              </a:spcBef>
              <a:spcAft>
                <a:spcPts val="0"/>
              </a:spcAft>
              <a:buNone/>
            </a:pPr>
            <a:r>
              <a:t/>
            </a:r>
            <a:endParaRPr sz="2200">
              <a:solidFill>
                <a:schemeClr val="dk1"/>
              </a:solidFill>
            </a:endParaRPr>
          </a:p>
          <a:p>
            <a:pPr indent="0" lvl="0" marL="0" rtl="0" algn="l">
              <a:lnSpc>
                <a:spcPct val="115000"/>
              </a:lnSpc>
              <a:spcBef>
                <a:spcPts val="1000"/>
              </a:spcBef>
              <a:spcAft>
                <a:spcPts val="1000"/>
              </a:spcAft>
              <a:buNone/>
            </a:pPr>
            <a:r>
              <a:t/>
            </a:r>
            <a:endParaRPr sz="2200">
              <a:solidFill>
                <a:schemeClr val="dk1"/>
              </a:solidFill>
            </a:endParaRPr>
          </a:p>
        </p:txBody>
      </p:sp>
      <p:sp>
        <p:nvSpPr>
          <p:cNvPr id="1916" name="Google Shape;1916;p240"/>
          <p:cNvSpPr txBox="1"/>
          <p:nvPr>
            <p:ph idx="12" type="sldNum"/>
          </p:nvPr>
        </p:nvSpPr>
        <p:spPr>
          <a:xfrm>
            <a:off x="914400" y="6447681"/>
            <a:ext cx="609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3" name="Shape 2163"/>
        <p:cNvGrpSpPr/>
        <p:nvPr/>
      </p:nvGrpSpPr>
      <p:grpSpPr>
        <a:xfrm>
          <a:off x="0" y="0"/>
          <a:ext cx="0" cy="0"/>
          <a:chOff x="0" y="0"/>
          <a:chExt cx="0" cy="0"/>
        </a:xfrm>
      </p:grpSpPr>
      <p:sp>
        <p:nvSpPr>
          <p:cNvPr id="2164" name="Google Shape;2164;p267"/>
          <p:cNvSpPr txBox="1"/>
          <p:nvPr>
            <p:ph type="title"/>
          </p:nvPr>
        </p:nvSpPr>
        <p:spPr>
          <a:xfrm>
            <a:off x="740215" y="2333973"/>
            <a:ext cx="3709500" cy="19491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chemeClr val="lt1"/>
              </a:buClr>
              <a:buSzPts val="6500"/>
              <a:buFont typeface="Roboto Light"/>
              <a:buNone/>
            </a:pPr>
            <a:r>
              <a:rPr lang="en-US"/>
              <a:t>Thank you.</a:t>
            </a:r>
            <a:endParaRPr/>
          </a:p>
        </p:txBody>
      </p:sp>
      <p:sp>
        <p:nvSpPr>
          <p:cNvPr id="2165" name="Google Shape;2165;p267"/>
          <p:cNvSpPr txBox="1"/>
          <p:nvPr>
            <p:ph idx="1" type="body"/>
          </p:nvPr>
        </p:nvSpPr>
        <p:spPr>
          <a:xfrm>
            <a:off x="6021925" y="1179975"/>
            <a:ext cx="2322900" cy="3017700"/>
          </a:xfrm>
          <a:prstGeom prst="rect">
            <a:avLst/>
          </a:prstGeom>
          <a:noFill/>
          <a:ln>
            <a:noFill/>
          </a:ln>
        </p:spPr>
        <p:txBody>
          <a:bodyPr anchorCtr="0" anchor="b" bIns="0" lIns="0" spcFirstLastPara="1" rIns="0" wrap="square" tIns="0">
            <a:normAutofit/>
          </a:bodyPr>
          <a:lstStyle/>
          <a:p>
            <a:pPr indent="0" lvl="0" marL="0" rtl="0" algn="l">
              <a:lnSpc>
                <a:spcPct val="100000"/>
              </a:lnSpc>
              <a:spcBef>
                <a:spcPts val="0"/>
              </a:spcBef>
              <a:spcAft>
                <a:spcPts val="0"/>
              </a:spcAft>
              <a:buClr>
                <a:schemeClr val="lt1"/>
              </a:buClr>
              <a:buSzPts val="1400"/>
              <a:buNone/>
            </a:pPr>
            <a:r>
              <a:t/>
            </a:r>
            <a:endParaRPr/>
          </a:p>
          <a:p>
            <a:pPr indent="0" lvl="1" marL="0" rtl="0" algn="l">
              <a:lnSpc>
                <a:spcPct val="100000"/>
              </a:lnSpc>
              <a:spcBef>
                <a:spcPts val="0"/>
              </a:spcBef>
              <a:spcAft>
                <a:spcPts val="0"/>
              </a:spcAft>
              <a:buClr>
                <a:schemeClr val="lt1"/>
              </a:buClr>
              <a:buSzPts val="1400"/>
              <a:buNone/>
            </a:pPr>
            <a:r>
              <a:t/>
            </a:r>
            <a:endParaRPr/>
          </a:p>
          <a:p>
            <a:pPr indent="0" lvl="0" marL="0" rtl="0" algn="l">
              <a:lnSpc>
                <a:spcPct val="100000"/>
              </a:lnSpc>
              <a:spcBef>
                <a:spcPts val="0"/>
              </a:spcBef>
              <a:spcAft>
                <a:spcPts val="0"/>
              </a:spcAft>
              <a:buClr>
                <a:schemeClr val="lt1"/>
              </a:buClr>
              <a:buSzPts val="1400"/>
              <a:buNone/>
            </a:pPr>
            <a:r>
              <a:rPr lang="en-US"/>
              <a:t>NORC MD Blueprint Evaluation Team</a:t>
            </a:r>
            <a:endParaRPr/>
          </a:p>
          <a:p>
            <a:pPr indent="0" lvl="0" marL="0" rtl="0" algn="l">
              <a:lnSpc>
                <a:spcPct val="100000"/>
              </a:lnSpc>
              <a:spcBef>
                <a:spcPts val="0"/>
              </a:spcBef>
              <a:spcAft>
                <a:spcPts val="0"/>
              </a:spcAft>
              <a:buClr>
                <a:schemeClr val="lt1"/>
              </a:buClr>
              <a:buSzPts val="1400"/>
              <a:buNone/>
            </a:pPr>
            <a:r>
              <a:rPr lang="en-US">
                <a:latin typeface="Roboto"/>
                <a:ea typeface="Roboto"/>
                <a:cs typeface="Roboto"/>
                <a:sym typeface="Roboto"/>
              </a:rPr>
              <a:t>blueprintmaryland@norc.org</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9" name="Shape 2169"/>
        <p:cNvGrpSpPr/>
        <p:nvPr/>
      </p:nvGrpSpPr>
      <p:grpSpPr>
        <a:xfrm>
          <a:off x="0" y="0"/>
          <a:ext cx="0" cy="0"/>
          <a:chOff x="0" y="0"/>
          <a:chExt cx="0" cy="0"/>
        </a:xfrm>
      </p:grpSpPr>
      <p:sp>
        <p:nvSpPr>
          <p:cNvPr id="2170" name="Google Shape;2170;p268"/>
          <p:cNvSpPr txBox="1"/>
          <p:nvPr>
            <p:ph type="title"/>
          </p:nvPr>
        </p:nvSpPr>
        <p:spPr>
          <a:xfrm>
            <a:off x="902669" y="762000"/>
            <a:ext cx="7337700" cy="7620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4000"/>
              <a:buFont typeface="Calibri"/>
              <a:buNone/>
            </a:pPr>
            <a:r>
              <a:rPr lang="en-US" sz="3600"/>
              <a:t>Legislative Session 202</a:t>
            </a:r>
            <a:r>
              <a:rPr lang="en-US" sz="3600"/>
              <a:t>6</a:t>
            </a:r>
            <a:endParaRPr b="0" i="0" sz="3600" u="none" cap="none" strike="noStrike">
              <a:solidFill>
                <a:schemeClr val="accent1"/>
              </a:solidFill>
              <a:latin typeface="Calibri"/>
              <a:ea typeface="Calibri"/>
              <a:cs typeface="Calibri"/>
              <a:sym typeface="Calibri"/>
            </a:endParaRPr>
          </a:p>
        </p:txBody>
      </p:sp>
      <p:sp>
        <p:nvSpPr>
          <p:cNvPr id="2171" name="Google Shape;2171;p268"/>
          <p:cNvSpPr txBox="1"/>
          <p:nvPr>
            <p:ph idx="1" type="body"/>
          </p:nvPr>
        </p:nvSpPr>
        <p:spPr>
          <a:xfrm>
            <a:off x="902670" y="1600200"/>
            <a:ext cx="7337700" cy="4515300"/>
          </a:xfrm>
          <a:prstGeom prst="rect">
            <a:avLst/>
          </a:prstGeom>
          <a:noFill/>
          <a:ln>
            <a:noFill/>
          </a:ln>
        </p:spPr>
        <p:txBody>
          <a:bodyPr anchorCtr="0" anchor="t" bIns="45700" lIns="91425" spcFirstLastPara="1" rIns="91425" wrap="square" tIns="45700">
            <a:noAutofit/>
          </a:bodyPr>
          <a:lstStyle/>
          <a:p>
            <a:pPr indent="-334772" lvl="0" marL="457200" rtl="0" algn="l">
              <a:spcBef>
                <a:spcPts val="0"/>
              </a:spcBef>
              <a:spcAft>
                <a:spcPts val="0"/>
              </a:spcAft>
              <a:buSzPts val="1672"/>
              <a:buChar char="●"/>
            </a:pPr>
            <a:r>
              <a:rPr lang="en-US"/>
              <a:t>Agency Partner Updates</a:t>
            </a:r>
            <a:endParaRPr/>
          </a:p>
          <a:p>
            <a:pPr indent="-334772" lvl="0" marL="457200" rtl="0" algn="l">
              <a:lnSpc>
                <a:spcPct val="100000"/>
              </a:lnSpc>
              <a:spcBef>
                <a:spcPts val="0"/>
              </a:spcBef>
              <a:spcAft>
                <a:spcPts val="0"/>
              </a:spcAft>
              <a:buSzPts val="1672"/>
              <a:buChar char="●"/>
            </a:pPr>
            <a:r>
              <a:rPr lang="en-US"/>
              <a:t>Center Updates</a:t>
            </a:r>
            <a:endParaRPr/>
          </a:p>
        </p:txBody>
      </p:sp>
      <p:sp>
        <p:nvSpPr>
          <p:cNvPr id="2172" name="Google Shape;2172;p268"/>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pic>
        <p:nvPicPr>
          <p:cNvPr id="2173" name="Google Shape;2173;p268"/>
          <p:cNvPicPr preferRelativeResize="0"/>
          <p:nvPr/>
        </p:nvPicPr>
        <p:blipFill>
          <a:blip r:embed="rId3">
            <a:alphaModFix/>
          </a:blip>
          <a:stretch>
            <a:fillRect/>
          </a:stretch>
        </p:blipFill>
        <p:spPr>
          <a:xfrm>
            <a:off x="981075" y="2914572"/>
            <a:ext cx="6829149" cy="1735775"/>
          </a:xfrm>
          <a:prstGeom prst="rect">
            <a:avLst/>
          </a:prstGeom>
          <a:noFill/>
          <a:ln>
            <a:noFill/>
          </a:ln>
        </p:spPr>
      </p:pic>
      <p:pic>
        <p:nvPicPr>
          <p:cNvPr id="2174" name="Google Shape;2174;p268"/>
          <p:cNvPicPr preferRelativeResize="0"/>
          <p:nvPr/>
        </p:nvPicPr>
        <p:blipFill>
          <a:blip r:embed="rId4">
            <a:alphaModFix/>
          </a:blip>
          <a:stretch>
            <a:fillRect/>
          </a:stretch>
        </p:blipFill>
        <p:spPr>
          <a:xfrm>
            <a:off x="4616576" y="4650350"/>
            <a:ext cx="3713050" cy="841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9" name="Shape 2179"/>
        <p:cNvGrpSpPr/>
        <p:nvPr/>
      </p:nvGrpSpPr>
      <p:grpSpPr>
        <a:xfrm>
          <a:off x="0" y="0"/>
          <a:ext cx="0" cy="0"/>
          <a:chOff x="0" y="0"/>
          <a:chExt cx="0" cy="0"/>
        </a:xfrm>
      </p:grpSpPr>
      <p:sp>
        <p:nvSpPr>
          <p:cNvPr id="2180" name="Google Shape;2180;p269"/>
          <p:cNvSpPr txBox="1"/>
          <p:nvPr>
            <p:ph type="title"/>
          </p:nvPr>
        </p:nvSpPr>
        <p:spPr>
          <a:xfrm>
            <a:off x="902669" y="762000"/>
            <a:ext cx="7337700" cy="7620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MLDS Center Legislation</a:t>
            </a:r>
            <a:endParaRPr/>
          </a:p>
        </p:txBody>
      </p:sp>
      <p:sp>
        <p:nvSpPr>
          <p:cNvPr id="2181" name="Google Shape;2181;p269"/>
          <p:cNvSpPr txBox="1"/>
          <p:nvPr>
            <p:ph idx="1" type="body"/>
          </p:nvPr>
        </p:nvSpPr>
        <p:spPr>
          <a:xfrm>
            <a:off x="902670" y="1600200"/>
            <a:ext cx="7337700" cy="4515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800">
                <a:solidFill>
                  <a:schemeClr val="dk1"/>
                </a:solidFill>
                <a:highlight>
                  <a:schemeClr val="lt1"/>
                </a:highlight>
              </a:rPr>
              <a:t>The Governing Board recognizes that to understand educational and workforce outcomes in interconnected economies (like Maryland, Washington D.C., and Virginia) multistate partnerships are vitally important to allow multistate research and analysis that captures movement across state lines.  Therefore the Governing Board recommends:</a:t>
            </a:r>
            <a:endParaRPr sz="1800">
              <a:solidFill>
                <a:schemeClr val="dk1"/>
              </a:solidFill>
              <a:highlight>
                <a:schemeClr val="lt1"/>
              </a:highlight>
            </a:endParaRPr>
          </a:p>
          <a:p>
            <a:pPr indent="-342900" lvl="0" marL="457200" rtl="0" algn="l">
              <a:lnSpc>
                <a:spcPct val="115000"/>
              </a:lnSpc>
              <a:spcBef>
                <a:spcPts val="0"/>
              </a:spcBef>
              <a:spcAft>
                <a:spcPts val="0"/>
              </a:spcAft>
              <a:buClr>
                <a:schemeClr val="dk1"/>
              </a:buClr>
              <a:buSzPts val="1800"/>
              <a:buFont typeface="Calibri"/>
              <a:buChar char="●"/>
            </a:pPr>
            <a:r>
              <a:rPr lang="en-US" sz="1800">
                <a:solidFill>
                  <a:schemeClr val="dk1"/>
                </a:solidFill>
                <a:highlight>
                  <a:schemeClr val="lt1"/>
                </a:highlight>
              </a:rPr>
              <a:t>Support for departmental legislation, which will be introduced during the 2026 Legislative Session, granting the Governing Board the authority to allow the MLDS Center to provide external data to a secure third party data center for the purpose of enabling multistate reporting; and </a:t>
            </a:r>
            <a:endParaRPr sz="1800">
              <a:solidFill>
                <a:schemeClr val="dk1"/>
              </a:solidFill>
              <a:highlight>
                <a:schemeClr val="lt1"/>
              </a:highlight>
            </a:endParaRPr>
          </a:p>
          <a:p>
            <a:pPr indent="-342900" lvl="0" marL="457200" rtl="0" algn="l">
              <a:lnSpc>
                <a:spcPct val="115000"/>
              </a:lnSpc>
              <a:spcBef>
                <a:spcPts val="0"/>
              </a:spcBef>
              <a:spcAft>
                <a:spcPts val="0"/>
              </a:spcAft>
              <a:buClr>
                <a:schemeClr val="dk1"/>
              </a:buClr>
              <a:buSzPts val="1800"/>
              <a:buFont typeface="Calibri"/>
              <a:buChar char="●"/>
            </a:pPr>
            <a:r>
              <a:rPr lang="en-US" sz="1800">
                <a:solidFill>
                  <a:schemeClr val="dk1"/>
                </a:solidFill>
                <a:highlight>
                  <a:schemeClr val="lt1"/>
                </a:highlight>
              </a:rPr>
              <a:t>Strong support among agency data partners and other stakeholders for the Center’s participation in the Coleridge Initiative’s </a:t>
            </a:r>
            <a:r>
              <a:rPr i="1" lang="en-US" sz="1800">
                <a:solidFill>
                  <a:schemeClr val="dk1"/>
                </a:solidFill>
                <a:highlight>
                  <a:schemeClr val="lt1"/>
                </a:highlight>
              </a:rPr>
              <a:t>Democratizing Our Data Grant Challenge</a:t>
            </a:r>
            <a:r>
              <a:rPr lang="en-US" sz="1800">
                <a:solidFill>
                  <a:schemeClr val="dk1"/>
                </a:solidFill>
                <a:highlight>
                  <a:schemeClr val="lt1"/>
                </a:highlight>
              </a:rPr>
              <a:t> project to establish a multistate data sharing partnership for the purpose of better understanding K-12, higher education, and workforce pathways in the Capital Region.  </a:t>
            </a:r>
            <a:endParaRPr/>
          </a:p>
        </p:txBody>
      </p:sp>
      <p:sp>
        <p:nvSpPr>
          <p:cNvPr id="2182" name="Google Shape;2182;p269"/>
          <p:cNvSpPr txBox="1"/>
          <p:nvPr>
            <p:ph idx="12" type="sldNum"/>
          </p:nvPr>
        </p:nvSpPr>
        <p:spPr>
          <a:xfrm>
            <a:off x="914400" y="6447681"/>
            <a:ext cx="609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7" name="Shape 2187"/>
        <p:cNvGrpSpPr/>
        <p:nvPr/>
      </p:nvGrpSpPr>
      <p:grpSpPr>
        <a:xfrm>
          <a:off x="0" y="0"/>
          <a:ext cx="0" cy="0"/>
          <a:chOff x="0" y="0"/>
          <a:chExt cx="0" cy="0"/>
        </a:xfrm>
      </p:grpSpPr>
      <p:sp>
        <p:nvSpPr>
          <p:cNvPr id="2188" name="Google Shape;2188;p270"/>
          <p:cNvSpPr txBox="1"/>
          <p:nvPr>
            <p:ph type="title"/>
          </p:nvPr>
        </p:nvSpPr>
        <p:spPr>
          <a:xfrm>
            <a:off x="903144" y="2667000"/>
            <a:ext cx="7337700" cy="7620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AIB Blueprint Updates</a:t>
            </a:r>
            <a:endParaRPr/>
          </a:p>
        </p:txBody>
      </p:sp>
      <p:sp>
        <p:nvSpPr>
          <p:cNvPr id="2189" name="Google Shape;2189;p270"/>
          <p:cNvSpPr txBox="1"/>
          <p:nvPr>
            <p:ph idx="12" type="sldNum"/>
          </p:nvPr>
        </p:nvSpPr>
        <p:spPr>
          <a:xfrm>
            <a:off x="914400" y="6447681"/>
            <a:ext cx="609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4" name="Shape 2194"/>
        <p:cNvGrpSpPr/>
        <p:nvPr/>
      </p:nvGrpSpPr>
      <p:grpSpPr>
        <a:xfrm>
          <a:off x="0" y="0"/>
          <a:ext cx="0" cy="0"/>
          <a:chOff x="0" y="0"/>
          <a:chExt cx="0" cy="0"/>
        </a:xfrm>
      </p:grpSpPr>
      <p:sp>
        <p:nvSpPr>
          <p:cNvPr id="2195" name="Google Shape;2195;p271"/>
          <p:cNvSpPr txBox="1"/>
          <p:nvPr>
            <p:ph type="title"/>
          </p:nvPr>
        </p:nvSpPr>
        <p:spPr>
          <a:xfrm>
            <a:off x="902669" y="751525"/>
            <a:ext cx="7337700" cy="7620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3600"/>
              <a:t>Research Series</a:t>
            </a:r>
            <a:endParaRPr sz="3600"/>
          </a:p>
        </p:txBody>
      </p:sp>
      <p:sp>
        <p:nvSpPr>
          <p:cNvPr id="2196" name="Google Shape;2196;p271"/>
          <p:cNvSpPr txBox="1"/>
          <p:nvPr>
            <p:ph idx="12" type="sldNum"/>
          </p:nvPr>
        </p:nvSpPr>
        <p:spPr>
          <a:xfrm>
            <a:off x="914400" y="6447681"/>
            <a:ext cx="609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2197" name="Google Shape;2197;p271"/>
          <p:cNvGraphicFramePr/>
          <p:nvPr/>
        </p:nvGraphicFramePr>
        <p:xfrm>
          <a:off x="952025" y="1624325"/>
          <a:ext cx="3000000" cy="3000000"/>
        </p:xfrm>
        <a:graphic>
          <a:graphicData uri="http://schemas.openxmlformats.org/drawingml/2006/table">
            <a:tbl>
              <a:tblPr>
                <a:noFill/>
                <a:tableStyleId>{85D78AB6-E59A-4875-8E69-5ED8B6EA1DB6}</a:tableStyleId>
              </a:tblPr>
              <a:tblGrid>
                <a:gridCol w="1341425"/>
                <a:gridCol w="1855450"/>
                <a:gridCol w="4042125"/>
              </a:tblGrid>
              <a:tr h="381000">
                <a:tc>
                  <a:txBody>
                    <a:bodyPr/>
                    <a:lstStyle/>
                    <a:p>
                      <a:pPr indent="0" lvl="0" marL="0" rtl="0" algn="l">
                        <a:spcBef>
                          <a:spcPts val="0"/>
                        </a:spcBef>
                        <a:spcAft>
                          <a:spcPts val="0"/>
                        </a:spcAft>
                        <a:buNone/>
                      </a:pPr>
                      <a:r>
                        <a:rPr b="1" lang="en-US" sz="1600">
                          <a:latin typeface="Calibri"/>
                          <a:ea typeface="Calibri"/>
                          <a:cs typeface="Calibri"/>
                          <a:sym typeface="Calibri"/>
                        </a:rPr>
                        <a:t>Date</a:t>
                      </a:r>
                      <a:endParaRPr b="1" sz="16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l">
                        <a:spcBef>
                          <a:spcPts val="0"/>
                        </a:spcBef>
                        <a:spcAft>
                          <a:spcPts val="0"/>
                        </a:spcAft>
                        <a:buNone/>
                      </a:pPr>
                      <a:r>
                        <a:rPr b="1" lang="en-US" sz="1600">
                          <a:latin typeface="Calibri"/>
                          <a:ea typeface="Calibri"/>
                          <a:cs typeface="Calibri"/>
                          <a:sym typeface="Calibri"/>
                        </a:rPr>
                        <a:t>Presenter</a:t>
                      </a:r>
                      <a:endParaRPr b="1" sz="16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rtl="0" algn="l">
                        <a:spcBef>
                          <a:spcPts val="0"/>
                        </a:spcBef>
                        <a:spcAft>
                          <a:spcPts val="0"/>
                        </a:spcAft>
                        <a:buNone/>
                      </a:pPr>
                      <a:r>
                        <a:rPr b="1" lang="en-US" sz="1600">
                          <a:latin typeface="Calibri"/>
                          <a:ea typeface="Calibri"/>
                          <a:cs typeface="Calibri"/>
                          <a:sym typeface="Calibri"/>
                        </a:rPr>
                        <a:t>Tentative Title</a:t>
                      </a:r>
                      <a:endParaRPr b="1" sz="1600">
                        <a:latin typeface="Calibri"/>
                        <a:ea typeface="Calibri"/>
                        <a:cs typeface="Calibri"/>
                        <a:sym typeface="Calibri"/>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r h="706450">
                <a:tc>
                  <a:txBody>
                    <a:bodyPr/>
                    <a:lstStyle/>
                    <a:p>
                      <a:pPr indent="0" lvl="0" marL="0" rtl="0" algn="l">
                        <a:spcBef>
                          <a:spcPts val="0"/>
                        </a:spcBef>
                        <a:spcAft>
                          <a:spcPts val="0"/>
                        </a:spcAft>
                        <a:buNone/>
                      </a:pPr>
                      <a:r>
                        <a:rPr lang="en-US" sz="1600">
                          <a:solidFill>
                            <a:schemeClr val="dk2"/>
                          </a:solidFill>
                          <a:latin typeface="Calibri"/>
                          <a:ea typeface="Calibri"/>
                          <a:cs typeface="Calibri"/>
                          <a:sym typeface="Calibri"/>
                        </a:rPr>
                        <a:t>February 20, 2026</a:t>
                      </a:r>
                      <a:endParaRPr sz="1600">
                        <a:solidFill>
                          <a:schemeClr val="dk2"/>
                        </a:solidFill>
                        <a:latin typeface="Calibri"/>
                        <a:ea typeface="Calibri"/>
                        <a:cs typeface="Calibri"/>
                        <a:sym typeface="Calibri"/>
                      </a:endParaRPr>
                    </a:p>
                    <a:p>
                      <a:pPr indent="0" lvl="0" marL="0" rtl="0" algn="l">
                        <a:spcBef>
                          <a:spcPts val="0"/>
                        </a:spcBef>
                        <a:spcAft>
                          <a:spcPts val="0"/>
                        </a:spcAft>
                        <a:buNone/>
                      </a:pPr>
                      <a:r>
                        <a:rPr lang="en-US" sz="1600">
                          <a:solidFill>
                            <a:schemeClr val="dk2"/>
                          </a:solidFill>
                          <a:latin typeface="Calibri"/>
                          <a:ea typeface="Calibri"/>
                          <a:cs typeface="Calibri"/>
                          <a:sym typeface="Calibri"/>
                        </a:rPr>
                        <a:t>12 pm</a:t>
                      </a:r>
                      <a:endParaRPr sz="1600">
                        <a:solidFill>
                          <a:schemeClr val="dk2"/>
                        </a:solidFill>
                        <a:latin typeface="Calibri"/>
                        <a:ea typeface="Calibri"/>
                        <a:cs typeface="Calibri"/>
                        <a:sym typeface="Calibri"/>
                      </a:endParaRPr>
                    </a:p>
                  </a:txBody>
                  <a:tcPr marT="63500" marB="63500" marR="63500" marL="63500">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tcPr>
                </a:tc>
                <a:tc>
                  <a:txBody>
                    <a:bodyPr/>
                    <a:lstStyle/>
                    <a:p>
                      <a:pPr indent="0" lvl="0" marL="0" rtl="0" algn="l">
                        <a:spcBef>
                          <a:spcPts val="0"/>
                        </a:spcBef>
                        <a:spcAft>
                          <a:spcPts val="0"/>
                        </a:spcAft>
                        <a:buNone/>
                      </a:pPr>
                      <a:r>
                        <a:rPr lang="en-US" sz="1600">
                          <a:solidFill>
                            <a:schemeClr val="dk2"/>
                          </a:solidFill>
                          <a:latin typeface="Calibri"/>
                          <a:ea typeface="Calibri"/>
                          <a:cs typeface="Calibri"/>
                          <a:sym typeface="Calibri"/>
                        </a:rPr>
                        <a:t>Dr. Yuxin Lin &amp; Dr. Florence Ran</a:t>
                      </a:r>
                      <a:endParaRPr sz="1600">
                        <a:solidFill>
                          <a:schemeClr val="dk2"/>
                        </a:solidFill>
                        <a:latin typeface="Calibri"/>
                        <a:ea typeface="Calibri"/>
                        <a:cs typeface="Calibri"/>
                        <a:sym typeface="Calibri"/>
                      </a:endParaRPr>
                    </a:p>
                  </a:txBody>
                  <a:tcPr marT="63500" marB="63500" marR="63500" marL="63500">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sz="1600">
                          <a:solidFill>
                            <a:schemeClr val="dk2"/>
                          </a:solidFill>
                          <a:latin typeface="Calibri"/>
                          <a:ea typeface="Calibri"/>
                          <a:cs typeface="Calibri"/>
                          <a:sym typeface="Calibri"/>
                        </a:rPr>
                        <a:t>Disentangle the Curriculum and Structural Effects of Math Pathway Reforms: Evidence from Maryland Community College System</a:t>
                      </a:r>
                      <a:endParaRPr sz="1600">
                        <a:solidFill>
                          <a:schemeClr val="dk2"/>
                        </a:solidFill>
                        <a:latin typeface="Calibri"/>
                        <a:ea typeface="Calibri"/>
                        <a:cs typeface="Calibri"/>
                        <a:sym typeface="Calibri"/>
                      </a:endParaRPr>
                    </a:p>
                  </a:txBody>
                  <a:tcPr marT="63500" marB="63500" marR="63500" marL="63500">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tcPr>
                </a:tc>
              </a:tr>
              <a:tr h="381000">
                <a:tc>
                  <a:txBody>
                    <a:bodyPr/>
                    <a:lstStyle/>
                    <a:p>
                      <a:pPr indent="0" lvl="0" marL="0" rtl="0" algn="l">
                        <a:spcBef>
                          <a:spcPts val="0"/>
                        </a:spcBef>
                        <a:spcAft>
                          <a:spcPts val="0"/>
                        </a:spcAft>
                        <a:buNone/>
                      </a:pPr>
                      <a:r>
                        <a:rPr lang="en-US" sz="1600">
                          <a:solidFill>
                            <a:schemeClr val="dk2"/>
                          </a:solidFill>
                          <a:latin typeface="Calibri"/>
                          <a:ea typeface="Calibri"/>
                          <a:cs typeface="Calibri"/>
                          <a:sym typeface="Calibri"/>
                        </a:rPr>
                        <a:t>May 8, 2026</a:t>
                      </a:r>
                      <a:endParaRPr sz="1600">
                        <a:solidFill>
                          <a:schemeClr val="dk2"/>
                        </a:solidFill>
                        <a:latin typeface="Calibri"/>
                        <a:ea typeface="Calibri"/>
                        <a:cs typeface="Calibri"/>
                        <a:sym typeface="Calibri"/>
                      </a:endParaRPr>
                    </a:p>
                    <a:p>
                      <a:pPr indent="0" lvl="0" marL="0" rtl="0" algn="l">
                        <a:spcBef>
                          <a:spcPts val="0"/>
                        </a:spcBef>
                        <a:spcAft>
                          <a:spcPts val="0"/>
                        </a:spcAft>
                        <a:buNone/>
                      </a:pPr>
                      <a:r>
                        <a:rPr lang="en-US" sz="1600">
                          <a:solidFill>
                            <a:schemeClr val="dk2"/>
                          </a:solidFill>
                          <a:latin typeface="Calibri"/>
                          <a:ea typeface="Calibri"/>
                          <a:cs typeface="Calibri"/>
                          <a:sym typeface="Calibri"/>
                        </a:rPr>
                        <a:t>12 pm </a:t>
                      </a:r>
                      <a:endParaRPr sz="1600">
                        <a:solidFill>
                          <a:schemeClr val="dk2"/>
                        </a:solidFill>
                        <a:latin typeface="Calibri"/>
                        <a:ea typeface="Calibri"/>
                        <a:cs typeface="Calibri"/>
                        <a:sym typeface="Calibri"/>
                      </a:endParaRPr>
                    </a:p>
                  </a:txBody>
                  <a:tcPr marT="63500" marB="63500" marR="63500" marL="63500">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tcPr>
                </a:tc>
                <a:tc>
                  <a:txBody>
                    <a:bodyPr/>
                    <a:lstStyle/>
                    <a:p>
                      <a:pPr indent="0" lvl="0" marL="0" rtl="0" algn="l">
                        <a:spcBef>
                          <a:spcPts val="0"/>
                        </a:spcBef>
                        <a:spcAft>
                          <a:spcPts val="0"/>
                        </a:spcAft>
                        <a:buNone/>
                      </a:pPr>
                      <a:r>
                        <a:rPr lang="en-US" sz="1600">
                          <a:solidFill>
                            <a:schemeClr val="dk2"/>
                          </a:solidFill>
                          <a:latin typeface="Calibri"/>
                          <a:ea typeface="Calibri"/>
                          <a:cs typeface="Calibri"/>
                          <a:sym typeface="Calibri"/>
                        </a:rPr>
                        <a:t>Dr. Pooya Almasi</a:t>
                      </a:r>
                      <a:endParaRPr sz="1600">
                        <a:solidFill>
                          <a:schemeClr val="dk2"/>
                        </a:solidFill>
                        <a:latin typeface="Calibri"/>
                        <a:ea typeface="Calibri"/>
                        <a:cs typeface="Calibri"/>
                        <a:sym typeface="Calibri"/>
                      </a:endParaRPr>
                    </a:p>
                  </a:txBody>
                  <a:tcPr marT="63500" marB="63500" marR="63500" marL="63500">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tcPr>
                </a:tc>
                <a:tc>
                  <a:txBody>
                    <a:bodyPr/>
                    <a:lstStyle/>
                    <a:p>
                      <a:pPr indent="0" lvl="0" marL="0" rtl="0" algn="l">
                        <a:spcBef>
                          <a:spcPts val="0"/>
                        </a:spcBef>
                        <a:spcAft>
                          <a:spcPts val="0"/>
                        </a:spcAft>
                        <a:buNone/>
                      </a:pPr>
                      <a:r>
                        <a:rPr lang="en-US" sz="1600">
                          <a:solidFill>
                            <a:srgbClr val="222222"/>
                          </a:solidFill>
                          <a:highlight>
                            <a:srgbClr val="FFFFFF"/>
                          </a:highlight>
                          <a:latin typeface="Calibri"/>
                          <a:ea typeface="Calibri"/>
                          <a:cs typeface="Calibri"/>
                          <a:sym typeface="Calibri"/>
                        </a:rPr>
                        <a:t>Effects of Dual Enrollment on Student Outcomes: Exploring Heterogeneity across Delivery Contexts</a:t>
                      </a:r>
                      <a:endParaRPr sz="2100">
                        <a:solidFill>
                          <a:schemeClr val="dk2"/>
                        </a:solidFill>
                        <a:latin typeface="Calibri"/>
                        <a:ea typeface="Calibri"/>
                        <a:cs typeface="Calibri"/>
                        <a:sym typeface="Calibri"/>
                      </a:endParaRPr>
                    </a:p>
                  </a:txBody>
                  <a:tcPr marT="63500" marB="63500" marR="63500" marL="63500">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1" name="Shape 2201"/>
        <p:cNvGrpSpPr/>
        <p:nvPr/>
      </p:nvGrpSpPr>
      <p:grpSpPr>
        <a:xfrm>
          <a:off x="0" y="0"/>
          <a:ext cx="0" cy="0"/>
          <a:chOff x="0" y="0"/>
          <a:chExt cx="0" cy="0"/>
        </a:xfrm>
      </p:grpSpPr>
      <p:sp>
        <p:nvSpPr>
          <p:cNvPr id="2202" name="Google Shape;2202;p272"/>
          <p:cNvSpPr txBox="1"/>
          <p:nvPr>
            <p:ph type="title"/>
          </p:nvPr>
        </p:nvSpPr>
        <p:spPr>
          <a:xfrm>
            <a:off x="902669" y="762000"/>
            <a:ext cx="7337700" cy="10668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3600"/>
              <a:buFont typeface="Calibri"/>
              <a:buNone/>
            </a:pPr>
            <a:r>
              <a:rPr b="0" i="0" lang="en-US" sz="3600" u="none" cap="none" strike="noStrike">
                <a:solidFill>
                  <a:schemeClr val="accent1"/>
                </a:solidFill>
                <a:latin typeface="Calibri"/>
                <a:ea typeface="Calibri"/>
                <a:cs typeface="Calibri"/>
                <a:sym typeface="Calibri"/>
              </a:rPr>
              <a:t>Agency Partner Updates and Priorities</a:t>
            </a:r>
            <a:endParaRPr b="0" i="0" sz="3600" u="none" cap="none" strike="noStrike">
              <a:solidFill>
                <a:schemeClr val="accent1"/>
              </a:solidFill>
              <a:latin typeface="Calibri"/>
              <a:ea typeface="Calibri"/>
              <a:cs typeface="Calibri"/>
              <a:sym typeface="Calibri"/>
            </a:endParaRPr>
          </a:p>
        </p:txBody>
      </p:sp>
      <p:pic>
        <p:nvPicPr>
          <p:cNvPr id="2203" name="Google Shape;2203;p272"/>
          <p:cNvPicPr preferRelativeResize="0"/>
          <p:nvPr/>
        </p:nvPicPr>
        <p:blipFill>
          <a:blip r:embed="rId3">
            <a:alphaModFix/>
          </a:blip>
          <a:stretch>
            <a:fillRect/>
          </a:stretch>
        </p:blipFill>
        <p:spPr>
          <a:xfrm>
            <a:off x="1510950" y="2049675"/>
            <a:ext cx="6122100" cy="3780325"/>
          </a:xfrm>
          <a:prstGeom prst="rect">
            <a:avLst/>
          </a:prstGeom>
          <a:noFill/>
          <a:ln>
            <a:noFill/>
          </a:ln>
        </p:spPr>
      </p:pic>
      <p:sp>
        <p:nvSpPr>
          <p:cNvPr id="2204" name="Google Shape;2204;p272"/>
          <p:cNvSpPr txBox="1"/>
          <p:nvPr/>
        </p:nvSpPr>
        <p:spPr>
          <a:xfrm rot="-761500">
            <a:off x="3330444" y="2819278"/>
            <a:ext cx="3606212" cy="1785371"/>
          </a:xfrm>
          <a:prstGeom prst="rect">
            <a:avLst/>
          </a:prstGeom>
          <a:noFill/>
          <a:ln>
            <a:noFill/>
          </a:ln>
        </p:spPr>
        <p:txBody>
          <a:bodyPr anchorCtr="0" anchor="t" bIns="91425" lIns="91425" spcFirstLastPara="1" rIns="91425" wrap="square" tIns="91425">
            <a:spAutoFit/>
          </a:bodyPr>
          <a:lstStyle/>
          <a:p>
            <a:pPr indent="-558800" lvl="0" marL="457200" rtl="0" algn="l">
              <a:spcBef>
                <a:spcPts val="0"/>
              </a:spcBef>
              <a:spcAft>
                <a:spcPts val="0"/>
              </a:spcAft>
              <a:buClr>
                <a:srgbClr val="FFFFFF"/>
              </a:buClr>
              <a:buSzPts val="5200"/>
              <a:buFont typeface="Caveat"/>
              <a:buChar char="❏"/>
            </a:pPr>
            <a:r>
              <a:rPr lang="en-US" sz="5200">
                <a:solidFill>
                  <a:srgbClr val="FFFFFF"/>
                </a:solidFill>
                <a:latin typeface="Caveat"/>
                <a:ea typeface="Caveat"/>
                <a:cs typeface="Caveat"/>
                <a:sym typeface="Caveat"/>
              </a:rPr>
              <a:t>Now</a:t>
            </a:r>
            <a:endParaRPr sz="5200">
              <a:solidFill>
                <a:srgbClr val="FFFFFF"/>
              </a:solidFill>
              <a:latin typeface="Caveat"/>
              <a:ea typeface="Caveat"/>
              <a:cs typeface="Caveat"/>
              <a:sym typeface="Caveat"/>
            </a:endParaRPr>
          </a:p>
          <a:p>
            <a:pPr indent="-558800" lvl="0" marL="457200" rtl="0" algn="l">
              <a:spcBef>
                <a:spcPts val="0"/>
              </a:spcBef>
              <a:spcAft>
                <a:spcPts val="0"/>
              </a:spcAft>
              <a:buClr>
                <a:srgbClr val="FFFFFF"/>
              </a:buClr>
              <a:buSzPts val="5200"/>
              <a:buFont typeface="Caveat"/>
              <a:buChar char="❏"/>
            </a:pPr>
            <a:r>
              <a:rPr lang="en-US" sz="5200">
                <a:solidFill>
                  <a:srgbClr val="FFFFFF"/>
                </a:solidFill>
                <a:latin typeface="Caveat"/>
                <a:ea typeface="Caveat"/>
                <a:cs typeface="Caveat"/>
                <a:sym typeface="Caveat"/>
              </a:rPr>
              <a:t>Later</a:t>
            </a:r>
            <a:endParaRPr sz="5200" u="sng">
              <a:solidFill>
                <a:srgbClr val="FF0000"/>
              </a:solidFill>
              <a:latin typeface="Caveat"/>
              <a:ea typeface="Caveat"/>
              <a:cs typeface="Caveat"/>
              <a:sym typeface="Caveat"/>
            </a:endParaRPr>
          </a:p>
        </p:txBody>
      </p:sp>
      <p:sp>
        <p:nvSpPr>
          <p:cNvPr id="2205" name="Google Shape;2205;p272"/>
          <p:cNvSpPr txBox="1"/>
          <p:nvPr/>
        </p:nvSpPr>
        <p:spPr>
          <a:xfrm>
            <a:off x="3252700" y="3097850"/>
            <a:ext cx="838200" cy="969600"/>
          </a:xfrm>
          <a:prstGeom prst="rect">
            <a:avLst/>
          </a:prstGeom>
          <a:noFill/>
          <a:ln>
            <a:noFill/>
          </a:ln>
        </p:spPr>
        <p:txBody>
          <a:bodyPr anchorCtr="0" anchor="t" bIns="91425" lIns="91425" spcFirstLastPara="1" rIns="91425" wrap="square" tIns="91425">
            <a:spAutoFit/>
          </a:bodyPr>
          <a:lstStyle/>
          <a:p>
            <a:pPr indent="-552450" lvl="0" marL="457200" rtl="0" algn="l">
              <a:spcBef>
                <a:spcPts val="0"/>
              </a:spcBef>
              <a:spcAft>
                <a:spcPts val="0"/>
              </a:spcAft>
              <a:buClr>
                <a:srgbClr val="FFFFFF"/>
              </a:buClr>
              <a:buSzPts val="5100"/>
              <a:buFont typeface="Calibri"/>
              <a:buChar char="✓"/>
            </a:pPr>
            <a:r>
              <a:t/>
            </a:r>
            <a:endParaRPr sz="4300">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9" name="Shape 2209"/>
        <p:cNvGrpSpPr/>
        <p:nvPr/>
      </p:nvGrpSpPr>
      <p:grpSpPr>
        <a:xfrm>
          <a:off x="0" y="0"/>
          <a:ext cx="0" cy="0"/>
          <a:chOff x="0" y="0"/>
          <a:chExt cx="0" cy="0"/>
        </a:xfrm>
      </p:grpSpPr>
      <p:sp>
        <p:nvSpPr>
          <p:cNvPr id="2210" name="Google Shape;2210;p273"/>
          <p:cNvSpPr txBox="1"/>
          <p:nvPr>
            <p:ph type="title"/>
          </p:nvPr>
        </p:nvSpPr>
        <p:spPr>
          <a:xfrm>
            <a:off x="1012200" y="886050"/>
            <a:ext cx="7119600" cy="48813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accent1"/>
              </a:buClr>
              <a:buSzPts val="3600"/>
              <a:buFont typeface="Calibri"/>
              <a:buNone/>
            </a:pPr>
            <a:r>
              <a:rPr lang="en-US" sz="3600"/>
              <a:t>Next . . . March 5, 2026</a:t>
            </a:r>
            <a:endParaRPr sz="3600"/>
          </a:p>
          <a:p>
            <a:pPr indent="0" lvl="0" marL="0" marR="0" rtl="0" algn="l">
              <a:spcBef>
                <a:spcPts val="0"/>
              </a:spcBef>
              <a:spcAft>
                <a:spcPts val="0"/>
              </a:spcAft>
              <a:buClr>
                <a:schemeClr val="accent1"/>
              </a:buClr>
              <a:buSzPts val="3600"/>
              <a:buFont typeface="Calibri"/>
              <a:buNone/>
            </a:pPr>
            <a:r>
              <a:t/>
            </a:r>
            <a:endParaRPr sz="3600"/>
          </a:p>
          <a:p>
            <a:pPr indent="0" lvl="0" marL="0" marR="0" rtl="0" algn="l">
              <a:spcBef>
                <a:spcPts val="0"/>
              </a:spcBef>
              <a:spcAft>
                <a:spcPts val="0"/>
              </a:spcAft>
              <a:buClr>
                <a:schemeClr val="accent1"/>
              </a:buClr>
              <a:buSzPts val="3600"/>
              <a:buFont typeface="Calibri"/>
              <a:buNone/>
            </a:pPr>
            <a:r>
              <a:rPr lang="en-US" sz="2400"/>
              <a:t>Future Dates:</a:t>
            </a:r>
            <a:endParaRPr sz="2400"/>
          </a:p>
          <a:p>
            <a:pPr indent="-381000" lvl="0" marL="457200" marR="0" rtl="0" algn="l">
              <a:spcBef>
                <a:spcPts val="0"/>
              </a:spcBef>
              <a:spcAft>
                <a:spcPts val="0"/>
              </a:spcAft>
              <a:buSzPts val="2400"/>
              <a:buChar char="●"/>
            </a:pPr>
            <a:r>
              <a:rPr lang="en-US" sz="2400"/>
              <a:t>4/2/2026</a:t>
            </a:r>
            <a:endParaRPr sz="2400"/>
          </a:p>
          <a:p>
            <a:pPr indent="-381000" lvl="0" marL="457200" marR="0" rtl="0" algn="l">
              <a:spcBef>
                <a:spcPts val="0"/>
              </a:spcBef>
              <a:spcAft>
                <a:spcPts val="0"/>
              </a:spcAft>
              <a:buSzPts val="2400"/>
              <a:buChar char="●"/>
            </a:pPr>
            <a:r>
              <a:rPr lang="en-US" sz="2400"/>
              <a:t>5/7/2026</a:t>
            </a:r>
            <a:endParaRPr sz="2400"/>
          </a:p>
          <a:p>
            <a:pPr indent="-381000" lvl="0" marL="457200" marR="0" rtl="0" algn="l">
              <a:spcBef>
                <a:spcPts val="0"/>
              </a:spcBef>
              <a:spcAft>
                <a:spcPts val="0"/>
              </a:spcAft>
              <a:buSzPts val="2400"/>
              <a:buChar char="●"/>
            </a:pPr>
            <a:r>
              <a:rPr lang="en-US" sz="2400"/>
              <a:t>6/4/2026</a:t>
            </a:r>
            <a:endParaRPr sz="2400"/>
          </a:p>
          <a:p>
            <a:pPr indent="-381000" lvl="0" marL="457200" marR="0" rtl="0" algn="l">
              <a:spcBef>
                <a:spcPts val="0"/>
              </a:spcBef>
              <a:spcAft>
                <a:spcPts val="0"/>
              </a:spcAft>
              <a:buSzPts val="2400"/>
              <a:buChar char="●"/>
            </a:pPr>
            <a:r>
              <a:rPr lang="en-US" sz="2400"/>
              <a:t>7/2/2026**</a:t>
            </a:r>
            <a:endParaRPr sz="2400"/>
          </a:p>
          <a:p>
            <a:pPr indent="0" lvl="0" marL="457200" marR="0" rtl="0" algn="l">
              <a:spcBef>
                <a:spcPts val="0"/>
              </a:spcBef>
              <a:spcAft>
                <a:spcPts val="0"/>
              </a:spcAft>
              <a:buNone/>
            </a:pPr>
            <a:r>
              <a:t/>
            </a:r>
            <a:endParaRPr sz="2400"/>
          </a:p>
          <a:p>
            <a:pPr indent="0" lvl="0" marL="0" marR="0" rtl="0" algn="l">
              <a:spcBef>
                <a:spcPts val="0"/>
              </a:spcBef>
              <a:spcAft>
                <a:spcPts val="0"/>
              </a:spcAft>
              <a:buNone/>
            </a:pPr>
            <a:r>
              <a:rPr lang="en-US" sz="2400"/>
              <a:t>**Only convened if needed.</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1" name="Shape 1921"/>
        <p:cNvGrpSpPr/>
        <p:nvPr/>
      </p:nvGrpSpPr>
      <p:grpSpPr>
        <a:xfrm>
          <a:off x="0" y="0"/>
          <a:ext cx="0" cy="0"/>
          <a:chOff x="0" y="0"/>
          <a:chExt cx="0" cy="0"/>
        </a:xfrm>
      </p:grpSpPr>
      <p:sp>
        <p:nvSpPr>
          <p:cNvPr id="1922" name="Google Shape;1922;p241"/>
          <p:cNvSpPr txBox="1"/>
          <p:nvPr>
            <p:ph type="title"/>
          </p:nvPr>
        </p:nvSpPr>
        <p:spPr>
          <a:xfrm>
            <a:off x="902669" y="683172"/>
            <a:ext cx="7337700" cy="7620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3600"/>
              <a:t>December Governing Board Agenda</a:t>
            </a:r>
            <a:endParaRPr sz="3600"/>
          </a:p>
        </p:txBody>
      </p:sp>
      <p:sp>
        <p:nvSpPr>
          <p:cNvPr id="1923" name="Google Shape;1923;p241"/>
          <p:cNvSpPr txBox="1"/>
          <p:nvPr>
            <p:ph idx="1" type="body"/>
          </p:nvPr>
        </p:nvSpPr>
        <p:spPr>
          <a:xfrm>
            <a:off x="902670" y="1499874"/>
            <a:ext cx="7337700" cy="4515300"/>
          </a:xfrm>
          <a:prstGeom prst="rect">
            <a:avLst/>
          </a:prstGeom>
        </p:spPr>
        <p:txBody>
          <a:bodyPr anchorCtr="0" anchor="t" bIns="45700" lIns="91425" spcFirstLastPara="1" rIns="91425" wrap="square" tIns="45700">
            <a:noAutofit/>
          </a:bodyPr>
          <a:lstStyle/>
          <a:p>
            <a:pPr indent="-368300" lvl="0" marL="457200" rtl="0" algn="l">
              <a:spcBef>
                <a:spcPts val="0"/>
              </a:spcBef>
              <a:spcAft>
                <a:spcPts val="0"/>
              </a:spcAft>
              <a:buClr>
                <a:schemeClr val="accent1"/>
              </a:buClr>
              <a:buSzPts val="2200"/>
              <a:buFont typeface="Calibri"/>
              <a:buChar char="●"/>
            </a:pPr>
            <a:r>
              <a:rPr lang="en-US" sz="2200">
                <a:solidFill>
                  <a:schemeClr val="dk1"/>
                </a:solidFill>
              </a:rPr>
              <a:t>Welcome of the Governing Board</a:t>
            </a:r>
            <a:endParaRPr sz="2200">
              <a:solidFill>
                <a:schemeClr val="dk1"/>
              </a:solidFill>
            </a:endParaRPr>
          </a:p>
          <a:p>
            <a:pPr indent="-368300" lvl="0" marL="457200" rtl="0" algn="l">
              <a:spcBef>
                <a:spcPts val="0"/>
              </a:spcBef>
              <a:spcAft>
                <a:spcPts val="0"/>
              </a:spcAft>
              <a:buClr>
                <a:schemeClr val="accent1"/>
              </a:buClr>
              <a:buSzPts val="2200"/>
              <a:buFont typeface="Calibri"/>
              <a:buChar char="●"/>
            </a:pPr>
            <a:r>
              <a:rPr lang="en-US" sz="2200">
                <a:solidFill>
                  <a:schemeClr val="dk1"/>
                </a:solidFill>
              </a:rPr>
              <a:t>Center Output</a:t>
            </a:r>
            <a:endParaRPr sz="2200">
              <a:solidFill>
                <a:schemeClr val="dk1"/>
              </a:solidFill>
            </a:endParaRPr>
          </a:p>
          <a:p>
            <a:pPr indent="-368300" lvl="0" marL="457200" rtl="0" algn="l">
              <a:spcBef>
                <a:spcPts val="0"/>
              </a:spcBef>
              <a:spcAft>
                <a:spcPts val="0"/>
              </a:spcAft>
              <a:buClr>
                <a:schemeClr val="accent1"/>
              </a:buClr>
              <a:buSzPts val="2200"/>
              <a:buFont typeface="Calibri"/>
              <a:buChar char="●"/>
            </a:pPr>
            <a:r>
              <a:rPr lang="en-US" sz="2200">
                <a:solidFill>
                  <a:schemeClr val="dk1"/>
                </a:solidFill>
              </a:rPr>
              <a:t>Data Inventory</a:t>
            </a:r>
            <a:endParaRPr sz="2200">
              <a:solidFill>
                <a:schemeClr val="dk1"/>
              </a:solidFill>
            </a:endParaRPr>
          </a:p>
          <a:p>
            <a:pPr indent="-368300" lvl="0" marL="457200" rtl="0" algn="l">
              <a:spcBef>
                <a:spcPts val="0"/>
              </a:spcBef>
              <a:spcAft>
                <a:spcPts val="0"/>
              </a:spcAft>
              <a:buClr>
                <a:schemeClr val="accent1"/>
              </a:buClr>
              <a:buSzPts val="2200"/>
              <a:buFont typeface="Calibri"/>
              <a:buChar char="●"/>
            </a:pPr>
            <a:r>
              <a:rPr lang="en-US" sz="2200">
                <a:solidFill>
                  <a:schemeClr val="dk1"/>
                </a:solidFill>
              </a:rPr>
              <a:t>Annual Report - Review and Approval</a:t>
            </a:r>
            <a:endParaRPr sz="2200">
              <a:solidFill>
                <a:schemeClr val="dk1"/>
              </a:solidFill>
            </a:endParaRPr>
          </a:p>
          <a:p>
            <a:pPr indent="-368300" lvl="0" marL="457200" rtl="0" algn="l">
              <a:spcBef>
                <a:spcPts val="0"/>
              </a:spcBef>
              <a:spcAft>
                <a:spcPts val="0"/>
              </a:spcAft>
              <a:buClr>
                <a:schemeClr val="accent1"/>
              </a:buClr>
              <a:buSzPts val="2200"/>
              <a:buFont typeface="Calibri"/>
              <a:buChar char="●"/>
            </a:pPr>
            <a:r>
              <a:rPr lang="en-US" sz="2200">
                <a:solidFill>
                  <a:schemeClr val="dk1"/>
                </a:solidFill>
              </a:rPr>
              <a:t>Data Security and Safeguarding Plan </a:t>
            </a:r>
            <a:r>
              <a:rPr lang="en-US" sz="2200">
                <a:solidFill>
                  <a:schemeClr val="dk1"/>
                </a:solidFill>
              </a:rPr>
              <a:t>- Review and Approval</a:t>
            </a:r>
            <a:endParaRPr sz="2200">
              <a:solidFill>
                <a:schemeClr val="dk1"/>
              </a:solidFill>
            </a:endParaRPr>
          </a:p>
          <a:p>
            <a:pPr indent="-368300" lvl="0" marL="457200" rtl="0" algn="l">
              <a:spcBef>
                <a:spcPts val="0"/>
              </a:spcBef>
              <a:spcAft>
                <a:spcPts val="0"/>
              </a:spcAft>
              <a:buClr>
                <a:schemeClr val="accent1"/>
              </a:buClr>
              <a:buSzPts val="2200"/>
              <a:buFont typeface="Calibri"/>
              <a:buChar char="●"/>
            </a:pPr>
            <a:r>
              <a:rPr lang="en-US" sz="2200">
                <a:solidFill>
                  <a:schemeClr val="dk1"/>
                </a:solidFill>
              </a:rPr>
              <a:t>December Report Highlights </a:t>
            </a:r>
            <a:endParaRPr sz="2200">
              <a:solidFill>
                <a:schemeClr val="dk1"/>
              </a:solidFill>
            </a:endParaRPr>
          </a:p>
          <a:p>
            <a:pPr indent="-368300" lvl="0" marL="457200" rtl="0" algn="l">
              <a:spcBef>
                <a:spcPts val="0"/>
              </a:spcBef>
              <a:spcAft>
                <a:spcPts val="0"/>
              </a:spcAft>
              <a:buClr>
                <a:schemeClr val="accent1"/>
              </a:buClr>
              <a:buSzPts val="2200"/>
              <a:buFont typeface="Calibri"/>
              <a:buChar char="●"/>
            </a:pPr>
            <a:r>
              <a:rPr lang="en-US" sz="2200">
                <a:solidFill>
                  <a:schemeClr val="dk1"/>
                </a:solidFill>
              </a:rPr>
              <a:t>Project Applications and Updates</a:t>
            </a:r>
            <a:endParaRPr sz="2200">
              <a:solidFill>
                <a:schemeClr val="dk1"/>
              </a:solidFill>
            </a:endParaRPr>
          </a:p>
          <a:p>
            <a:pPr indent="-368300" lvl="0" marL="457200" rtl="0" algn="l">
              <a:spcBef>
                <a:spcPts val="0"/>
              </a:spcBef>
              <a:spcAft>
                <a:spcPts val="0"/>
              </a:spcAft>
              <a:buClr>
                <a:schemeClr val="accent1"/>
              </a:buClr>
              <a:buSzPts val="2200"/>
              <a:buFont typeface="Calibri"/>
              <a:buChar char="●"/>
            </a:pPr>
            <a:r>
              <a:rPr lang="en-US" sz="2200">
                <a:solidFill>
                  <a:schemeClr val="dk1"/>
                </a:solidFill>
              </a:rPr>
              <a:t>Old Business</a:t>
            </a:r>
            <a:endParaRPr sz="2200">
              <a:solidFill>
                <a:schemeClr val="dk1"/>
              </a:solidFill>
            </a:endParaRPr>
          </a:p>
          <a:p>
            <a:pPr indent="-304800" lvl="1" marL="914400" rtl="0" algn="l">
              <a:spcBef>
                <a:spcPts val="0"/>
              </a:spcBef>
              <a:spcAft>
                <a:spcPts val="0"/>
              </a:spcAft>
              <a:buSzPts val="1200"/>
              <a:buFont typeface="Arial"/>
              <a:buChar char="○"/>
            </a:pPr>
            <a:r>
              <a:rPr lang="en-US" sz="2000">
                <a:solidFill>
                  <a:schemeClr val="dk1"/>
                </a:solidFill>
              </a:rPr>
              <a:t>Legislative Proposal</a:t>
            </a:r>
            <a:endParaRPr sz="2000">
              <a:solidFill>
                <a:schemeClr val="dk1"/>
              </a:solidFill>
            </a:endParaRPr>
          </a:p>
          <a:p>
            <a:pPr indent="-304800" lvl="1" marL="914400" rtl="0" algn="l">
              <a:spcBef>
                <a:spcPts val="0"/>
              </a:spcBef>
              <a:spcAft>
                <a:spcPts val="0"/>
              </a:spcAft>
              <a:buSzPts val="1200"/>
              <a:buFont typeface="Arial"/>
              <a:buChar char="○"/>
            </a:pPr>
            <a:r>
              <a:rPr lang="en-US" sz="2000">
                <a:solidFill>
                  <a:schemeClr val="dk1"/>
                </a:solidFill>
              </a:rPr>
              <a:t>2024 Annual Report Recommendations - Follow-up</a:t>
            </a:r>
            <a:endParaRPr sz="2000">
              <a:solidFill>
                <a:schemeClr val="dk1"/>
              </a:solidFill>
            </a:endParaRPr>
          </a:p>
          <a:p>
            <a:pPr indent="-368300" lvl="0" marL="457200" rtl="0" algn="l">
              <a:spcBef>
                <a:spcPts val="0"/>
              </a:spcBef>
              <a:spcAft>
                <a:spcPts val="0"/>
              </a:spcAft>
              <a:buClr>
                <a:schemeClr val="accent1"/>
              </a:buClr>
              <a:buSzPts val="2200"/>
              <a:buFont typeface="Calibri"/>
              <a:buChar char="●"/>
            </a:pPr>
            <a:r>
              <a:rPr lang="en-US" sz="2200">
                <a:solidFill>
                  <a:schemeClr val="dk1"/>
                </a:solidFill>
              </a:rPr>
              <a:t>New Business</a:t>
            </a:r>
            <a:endParaRPr sz="2200">
              <a:solidFill>
                <a:schemeClr val="dk1"/>
              </a:solidFill>
            </a:endParaRPr>
          </a:p>
          <a:p>
            <a:pPr indent="-368300" lvl="0" marL="457200" rtl="0" algn="l">
              <a:spcBef>
                <a:spcPts val="0"/>
              </a:spcBef>
              <a:spcAft>
                <a:spcPts val="0"/>
              </a:spcAft>
              <a:buClr>
                <a:schemeClr val="accent1"/>
              </a:buClr>
              <a:buSzPts val="2200"/>
              <a:buFont typeface="Calibri"/>
              <a:buChar char="●"/>
            </a:pPr>
            <a:r>
              <a:rPr lang="en-US" sz="2200">
                <a:solidFill>
                  <a:schemeClr val="dk1"/>
                </a:solidFill>
              </a:rPr>
              <a:t>Closing</a:t>
            </a:r>
            <a:endParaRPr sz="2200"/>
          </a:p>
        </p:txBody>
      </p:sp>
      <p:sp>
        <p:nvSpPr>
          <p:cNvPr id="1924" name="Google Shape;1924;p241"/>
          <p:cNvSpPr txBox="1"/>
          <p:nvPr>
            <p:ph idx="12" type="sldNum"/>
          </p:nvPr>
        </p:nvSpPr>
        <p:spPr>
          <a:xfrm>
            <a:off x="914400" y="6447681"/>
            <a:ext cx="609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9" name="Shape 1929"/>
        <p:cNvGrpSpPr/>
        <p:nvPr/>
      </p:nvGrpSpPr>
      <p:grpSpPr>
        <a:xfrm>
          <a:off x="0" y="0"/>
          <a:ext cx="0" cy="0"/>
          <a:chOff x="0" y="0"/>
          <a:chExt cx="0" cy="0"/>
        </a:xfrm>
      </p:grpSpPr>
      <p:sp>
        <p:nvSpPr>
          <p:cNvPr id="1930" name="Google Shape;1930;p242"/>
          <p:cNvSpPr txBox="1"/>
          <p:nvPr>
            <p:ph type="title"/>
          </p:nvPr>
        </p:nvSpPr>
        <p:spPr>
          <a:xfrm>
            <a:off x="902675" y="762000"/>
            <a:ext cx="7337700" cy="7713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3600"/>
              <a:t>Project Proposal:  ERA 135</a:t>
            </a:r>
            <a:endParaRPr sz="3600"/>
          </a:p>
        </p:txBody>
      </p:sp>
      <p:sp>
        <p:nvSpPr>
          <p:cNvPr id="1931" name="Google Shape;1931;p242"/>
          <p:cNvSpPr txBox="1"/>
          <p:nvPr>
            <p:ph idx="1" type="body"/>
          </p:nvPr>
        </p:nvSpPr>
        <p:spPr>
          <a:xfrm>
            <a:off x="902670" y="1818525"/>
            <a:ext cx="7337700" cy="4515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3200">
                <a:solidFill>
                  <a:schemeClr val="accent1"/>
                </a:solidFill>
              </a:rPr>
              <a:t>Evaluating Expanding SUCCESS in Maryland Community Colleges: Exploring Student Labor Substitution Effects and Long-term Program Impacts</a:t>
            </a:r>
            <a:endParaRPr sz="3200">
              <a:solidFill>
                <a:schemeClr val="accent1"/>
              </a:solidFill>
            </a:endParaRPr>
          </a:p>
          <a:p>
            <a:pPr indent="0" lvl="0" marL="0" rtl="0" algn="l">
              <a:spcBef>
                <a:spcPts val="0"/>
              </a:spcBef>
              <a:spcAft>
                <a:spcPts val="0"/>
              </a:spcAft>
              <a:buNone/>
            </a:pPr>
            <a:r>
              <a:t/>
            </a:r>
            <a:endParaRPr sz="3200">
              <a:solidFill>
                <a:schemeClr val="accent1"/>
              </a:solidFill>
            </a:endParaRPr>
          </a:p>
          <a:p>
            <a:pPr indent="0" lvl="0" marL="0" rtl="0" algn="l">
              <a:lnSpc>
                <a:spcPct val="115000"/>
              </a:lnSpc>
              <a:spcBef>
                <a:spcPts val="1000"/>
              </a:spcBef>
              <a:spcAft>
                <a:spcPts val="0"/>
              </a:spcAft>
              <a:buClr>
                <a:schemeClr val="dk1"/>
              </a:buClr>
              <a:buSzPts val="1520"/>
              <a:buFont typeface="Arial"/>
              <a:buNone/>
            </a:pPr>
            <a:r>
              <a:rPr lang="en-US" sz="1800">
                <a:solidFill>
                  <a:schemeClr val="dk1"/>
                </a:solidFill>
              </a:rPr>
              <a:t>Emily Finchum-Mason, Ph.D., Yuxin Lin, Ph.D., &amp; Barbara Schmertz, Ph.D.</a:t>
            </a:r>
            <a:endParaRPr sz="1800">
              <a:solidFill>
                <a:srgbClr val="888888"/>
              </a:solidFill>
            </a:endParaRPr>
          </a:p>
          <a:p>
            <a:pPr indent="0" lvl="0" marL="0" rtl="0" algn="l">
              <a:lnSpc>
                <a:spcPct val="115000"/>
              </a:lnSpc>
              <a:spcBef>
                <a:spcPts val="1000"/>
              </a:spcBef>
              <a:spcAft>
                <a:spcPts val="0"/>
              </a:spcAft>
              <a:buClr>
                <a:schemeClr val="dk1"/>
              </a:buClr>
              <a:buSzPts val="1520"/>
              <a:buFont typeface="Arial"/>
              <a:buNone/>
            </a:pPr>
            <a:r>
              <a:rPr lang="en-US" sz="1800">
                <a:solidFill>
                  <a:schemeClr val="dk1"/>
                </a:solidFill>
              </a:rPr>
              <a:t>Maryland Higher Education Commission</a:t>
            </a:r>
            <a:endParaRPr sz="1800">
              <a:solidFill>
                <a:schemeClr val="dk1"/>
              </a:solidFill>
            </a:endParaRPr>
          </a:p>
          <a:p>
            <a:pPr indent="0" lvl="0" marL="0" rtl="0" algn="l">
              <a:lnSpc>
                <a:spcPct val="115000"/>
              </a:lnSpc>
              <a:spcBef>
                <a:spcPts val="1000"/>
              </a:spcBef>
              <a:spcAft>
                <a:spcPts val="0"/>
              </a:spcAft>
              <a:buClr>
                <a:schemeClr val="dk1"/>
              </a:buClr>
              <a:buSzPts val="1520"/>
              <a:buFont typeface="Arial"/>
              <a:buNone/>
            </a:pPr>
            <a:r>
              <a:rPr lang="en-US" sz="1800">
                <a:solidFill>
                  <a:schemeClr val="dk1"/>
                </a:solidFill>
              </a:rPr>
              <a:t>Presentation to the MLDS Center Research and Policy Advisory Board</a:t>
            </a:r>
            <a:endParaRPr sz="1800">
              <a:solidFill>
                <a:schemeClr val="dk1"/>
              </a:solidFill>
            </a:endParaRPr>
          </a:p>
          <a:p>
            <a:pPr indent="0" lvl="0" marL="0" rtl="0" algn="l">
              <a:lnSpc>
                <a:spcPct val="115000"/>
              </a:lnSpc>
              <a:spcBef>
                <a:spcPts val="1000"/>
              </a:spcBef>
              <a:spcAft>
                <a:spcPts val="0"/>
              </a:spcAft>
              <a:buNone/>
            </a:pPr>
            <a:r>
              <a:rPr lang="en-US" sz="1800">
                <a:solidFill>
                  <a:schemeClr val="dk1"/>
                </a:solidFill>
              </a:rPr>
              <a:t>February 5, 2026</a:t>
            </a:r>
            <a:endParaRPr sz="3200">
              <a:solidFill>
                <a:schemeClr val="accent1"/>
              </a:solidFill>
            </a:endParaRPr>
          </a:p>
          <a:p>
            <a:pPr indent="0" lvl="0" marL="0" rtl="0" algn="l">
              <a:lnSpc>
                <a:spcPct val="115000"/>
              </a:lnSpc>
              <a:spcBef>
                <a:spcPts val="1000"/>
              </a:spcBef>
              <a:spcAft>
                <a:spcPts val="1000"/>
              </a:spcAft>
              <a:buNone/>
            </a:pPr>
            <a:r>
              <a:t/>
            </a:r>
            <a:endParaRPr sz="2000">
              <a:solidFill>
                <a:srgbClr val="222222"/>
              </a:solidFill>
              <a:highlight>
                <a:schemeClr val="lt1"/>
              </a:highlight>
            </a:endParaRPr>
          </a:p>
        </p:txBody>
      </p:sp>
      <p:sp>
        <p:nvSpPr>
          <p:cNvPr id="1932" name="Google Shape;1932;p242"/>
          <p:cNvSpPr txBox="1"/>
          <p:nvPr>
            <p:ph idx="12" type="sldNum"/>
          </p:nvPr>
        </p:nvSpPr>
        <p:spPr>
          <a:xfrm>
            <a:off x="914400" y="6447681"/>
            <a:ext cx="609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7" name="Shape 1937"/>
        <p:cNvGrpSpPr/>
        <p:nvPr/>
      </p:nvGrpSpPr>
      <p:grpSpPr>
        <a:xfrm>
          <a:off x="0" y="0"/>
          <a:ext cx="0" cy="0"/>
          <a:chOff x="0" y="0"/>
          <a:chExt cx="0" cy="0"/>
        </a:xfrm>
      </p:grpSpPr>
      <p:sp>
        <p:nvSpPr>
          <p:cNvPr id="1938" name="Google Shape;1938;p243"/>
          <p:cNvSpPr txBox="1"/>
          <p:nvPr>
            <p:ph type="title"/>
          </p:nvPr>
        </p:nvSpPr>
        <p:spPr>
          <a:xfrm>
            <a:off x="902669" y="762000"/>
            <a:ext cx="7337700" cy="762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4000"/>
              <a:buNone/>
            </a:pPr>
            <a:r>
              <a:rPr lang="en-US"/>
              <a:t>Research Questions </a:t>
            </a:r>
            <a:endParaRPr/>
          </a:p>
        </p:txBody>
      </p:sp>
      <p:sp>
        <p:nvSpPr>
          <p:cNvPr id="1939" name="Google Shape;1939;p243"/>
          <p:cNvSpPr txBox="1"/>
          <p:nvPr>
            <p:ph idx="1" type="body"/>
          </p:nvPr>
        </p:nvSpPr>
        <p:spPr>
          <a:xfrm>
            <a:off x="791502" y="1650575"/>
            <a:ext cx="7215000" cy="4515300"/>
          </a:xfrm>
          <a:prstGeom prst="rect">
            <a:avLst/>
          </a:prstGeom>
          <a:noFill/>
          <a:ln>
            <a:noFill/>
          </a:ln>
        </p:spPr>
        <p:txBody>
          <a:bodyPr anchorCtr="0" anchor="t" bIns="45700" lIns="91425" spcFirstLastPara="1" rIns="91425" wrap="square" tIns="45700">
            <a:noAutofit/>
          </a:bodyPr>
          <a:lstStyle/>
          <a:p>
            <a:pPr indent="0" lvl="0" marL="112776" rtl="0" algn="l">
              <a:lnSpc>
                <a:spcPct val="100000"/>
              </a:lnSpc>
              <a:spcBef>
                <a:spcPts val="480"/>
              </a:spcBef>
              <a:spcAft>
                <a:spcPts val="0"/>
              </a:spcAft>
              <a:buSzPts val="1824"/>
              <a:buNone/>
            </a:pPr>
            <a:r>
              <a:rPr i="1" lang="en-US" sz="2000">
                <a:solidFill>
                  <a:schemeClr val="dk1"/>
                </a:solidFill>
              </a:rPr>
              <a:t>Research Question 1: </a:t>
            </a:r>
            <a:r>
              <a:rPr lang="en-US" sz="2000"/>
              <a:t>To what extent does workforce participation for Expanding SUCCESS participants change after participation in the program?</a:t>
            </a:r>
            <a:endParaRPr/>
          </a:p>
          <a:p>
            <a:pPr indent="0" lvl="0" marL="112776" rtl="0" algn="l">
              <a:lnSpc>
                <a:spcPct val="100000"/>
              </a:lnSpc>
              <a:spcBef>
                <a:spcPts val="480"/>
              </a:spcBef>
              <a:spcAft>
                <a:spcPts val="0"/>
              </a:spcAft>
              <a:buSzPts val="1824"/>
              <a:buNone/>
            </a:pPr>
            <a:r>
              <a:t/>
            </a:r>
            <a:endParaRPr sz="2000"/>
          </a:p>
          <a:p>
            <a:pPr indent="0" lvl="0" marL="112776" rtl="0" algn="l">
              <a:lnSpc>
                <a:spcPct val="100000"/>
              </a:lnSpc>
              <a:spcBef>
                <a:spcPts val="480"/>
              </a:spcBef>
              <a:spcAft>
                <a:spcPts val="0"/>
              </a:spcAft>
              <a:buSzPts val="1824"/>
              <a:buNone/>
            </a:pPr>
            <a:r>
              <a:rPr i="1" lang="en-US" sz="2000"/>
              <a:t>Research Question 2</a:t>
            </a:r>
            <a:r>
              <a:rPr lang="en-US" sz="2000"/>
              <a:t>: What is the impact of the Expanding SUCCESS program on long-term student outcomes, including time to employment and post-graduation wages?</a:t>
            </a:r>
            <a:endParaRPr i="1" sz="2000">
              <a:solidFill>
                <a:schemeClr val="dk1"/>
              </a:solidFill>
            </a:endParaRPr>
          </a:p>
        </p:txBody>
      </p:sp>
      <p:sp>
        <p:nvSpPr>
          <p:cNvPr id="1940" name="Google Shape;1940;p243"/>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4" name="Shape 1944"/>
        <p:cNvGrpSpPr/>
        <p:nvPr/>
      </p:nvGrpSpPr>
      <p:grpSpPr>
        <a:xfrm>
          <a:off x="0" y="0"/>
          <a:ext cx="0" cy="0"/>
          <a:chOff x="0" y="0"/>
          <a:chExt cx="0" cy="0"/>
        </a:xfrm>
      </p:grpSpPr>
      <p:sp>
        <p:nvSpPr>
          <p:cNvPr id="1945" name="Google Shape;1945;p244"/>
          <p:cNvSpPr txBox="1"/>
          <p:nvPr>
            <p:ph type="title"/>
          </p:nvPr>
        </p:nvSpPr>
        <p:spPr>
          <a:xfrm>
            <a:off x="902669" y="762000"/>
            <a:ext cx="7337700" cy="7620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4000"/>
              <a:buFont typeface="Calibri"/>
              <a:buNone/>
            </a:pPr>
            <a:r>
              <a:rPr lang="en-US"/>
              <a:t>MLDS Center Research Agenda</a:t>
            </a:r>
            <a:endParaRPr/>
          </a:p>
        </p:txBody>
      </p:sp>
      <p:sp>
        <p:nvSpPr>
          <p:cNvPr id="1946" name="Google Shape;1946;p244"/>
          <p:cNvSpPr txBox="1"/>
          <p:nvPr>
            <p:ph idx="1" type="body"/>
          </p:nvPr>
        </p:nvSpPr>
        <p:spPr>
          <a:xfrm>
            <a:off x="902670" y="1600200"/>
            <a:ext cx="7337700" cy="4515300"/>
          </a:xfrm>
          <a:prstGeom prst="rect">
            <a:avLst/>
          </a:prstGeom>
          <a:noFill/>
          <a:ln>
            <a:noFill/>
          </a:ln>
        </p:spPr>
        <p:txBody>
          <a:bodyPr anchorCtr="0" anchor="t" bIns="45700" lIns="91425" spcFirstLastPara="1" rIns="91425" wrap="square" tIns="45700">
            <a:noAutofit/>
          </a:bodyPr>
          <a:lstStyle/>
          <a:p>
            <a:pPr indent="0" lvl="0" marL="112776" rtl="0" algn="l">
              <a:lnSpc>
                <a:spcPct val="100000"/>
              </a:lnSpc>
              <a:spcBef>
                <a:spcPts val="480"/>
              </a:spcBef>
              <a:spcAft>
                <a:spcPts val="0"/>
              </a:spcAft>
              <a:buSzPts val="1824"/>
              <a:buNone/>
            </a:pPr>
            <a:r>
              <a:t/>
            </a:r>
            <a:endParaRPr i="1"/>
          </a:p>
        </p:txBody>
      </p:sp>
      <p:sp>
        <p:nvSpPr>
          <p:cNvPr id="1947" name="Google Shape;1947;p244"/>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200"/>
              <a:buNone/>
            </a:pPr>
            <a:fld id="{00000000-1234-1234-1234-123412341234}" type="slidenum">
              <a:rPr lang="en-US"/>
              <a:t>‹#›</a:t>
            </a:fld>
            <a:endParaRPr/>
          </a:p>
        </p:txBody>
      </p:sp>
      <p:graphicFrame>
        <p:nvGraphicFramePr>
          <p:cNvPr id="1948" name="Google Shape;1948;p244"/>
          <p:cNvGraphicFramePr/>
          <p:nvPr/>
        </p:nvGraphicFramePr>
        <p:xfrm>
          <a:off x="952500" y="1524000"/>
          <a:ext cx="3000000" cy="3000000"/>
        </p:xfrm>
        <a:graphic>
          <a:graphicData uri="http://schemas.openxmlformats.org/drawingml/2006/table">
            <a:tbl>
              <a:tblPr>
                <a:noFill/>
                <a:tableStyleId>{9A2B3EC2-06B8-4985-A7CC-060E8DEFED2D}</a:tableStyleId>
              </a:tblPr>
              <a:tblGrid>
                <a:gridCol w="7239000"/>
              </a:tblGrid>
              <a:tr h="566675">
                <a:tc>
                  <a:txBody>
                    <a:bodyPr/>
                    <a:lstStyle/>
                    <a:p>
                      <a:pPr indent="0" lvl="0" marL="0" marR="0" rtl="0" algn="l">
                        <a:lnSpc>
                          <a:spcPct val="107000"/>
                        </a:lnSpc>
                        <a:spcBef>
                          <a:spcPts val="0"/>
                        </a:spcBef>
                        <a:spcAft>
                          <a:spcPts val="0"/>
                        </a:spcAft>
                        <a:buClr>
                          <a:schemeClr val="dk1"/>
                        </a:buClr>
                        <a:buSzPts val="1800"/>
                        <a:buFont typeface="Arial"/>
                        <a:buNone/>
                      </a:pPr>
                      <a:r>
                        <a:rPr lang="en-US" sz="1800" u="none" cap="none" strike="noStrike">
                          <a:solidFill>
                            <a:schemeClr val="dk1"/>
                          </a:solidFill>
                          <a:latin typeface="Calibri"/>
                          <a:ea typeface="Calibri"/>
                          <a:cs typeface="Calibri"/>
                          <a:sym typeface="Calibri"/>
                        </a:rPr>
                        <a:t>Research Agenda Category – Which category does the project address?  </a:t>
                      </a:r>
                      <a:endParaRPr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solidFill>
                      <a:schemeClr val="lt2"/>
                    </a:solidFill>
                  </a:tcPr>
                </a:tc>
              </a:tr>
              <a:tr h="1250000">
                <a:tc>
                  <a:txBody>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Calibri"/>
                          <a:ea typeface="Calibri"/>
                          <a:cs typeface="Calibri"/>
                          <a:sym typeface="Calibri"/>
                        </a:rPr>
                        <a:t>The proposed project is a </a:t>
                      </a:r>
                      <a:r>
                        <a:rPr b="1" i="0" lang="en-US" sz="1400" u="none" cap="none" strike="noStrike">
                          <a:solidFill>
                            <a:srgbClr val="000000"/>
                          </a:solidFill>
                          <a:latin typeface="Calibri"/>
                          <a:ea typeface="Calibri"/>
                          <a:cs typeface="Calibri"/>
                          <a:sym typeface="Calibri"/>
                        </a:rPr>
                        <a:t>program evaluation</a:t>
                      </a:r>
                      <a:r>
                        <a:rPr b="0" i="0" lang="en-US" sz="1400" u="none" cap="none" strike="noStrike">
                          <a:solidFill>
                            <a:srgbClr val="000000"/>
                          </a:solidFill>
                          <a:latin typeface="Calibri"/>
                          <a:ea typeface="Calibri"/>
                          <a:cs typeface="Calibri"/>
                          <a:sym typeface="Calibri"/>
                        </a:rPr>
                        <a:t>; the research team is attempting to determine the extent to which the Expanding SUCCESS program impacted community college participants’ long-term employment and wage outcomes.</a:t>
                      </a:r>
                      <a:endParaRPr b="0" i="0" sz="1400" u="none" cap="none" strike="noStrike">
                        <a:solidFill>
                          <a:srgbClr val="000000"/>
                        </a:solidFill>
                        <a:latin typeface="Calibri"/>
                        <a:ea typeface="Calibri"/>
                        <a:cs typeface="Calibri"/>
                        <a:sym typeface="Calibri"/>
                      </a:endParaRPr>
                    </a:p>
                  </a:txBody>
                  <a:tcPr marT="91425" marB="91425" marR="91425" marL="91425">
                    <a:lnB cap="flat" cmpd="sng" w="9525">
                      <a:solidFill>
                        <a:schemeClr val="dk1"/>
                      </a:solidFill>
                      <a:prstDash val="solid"/>
                      <a:round/>
                      <a:headEnd len="sm" w="sm" type="none"/>
                      <a:tailEnd len="sm" w="sm" type="none"/>
                    </a:lnB>
                    <a:solidFill>
                      <a:srgbClr val="F4CCCC"/>
                    </a:solidFill>
                  </a:tcPr>
                </a:tc>
              </a:tr>
              <a:tr h="769150">
                <a:tc>
                  <a:txBody>
                    <a:bodyPr/>
                    <a:lstStyle/>
                    <a:p>
                      <a:pPr indent="0" lvl="0" marL="0" marR="0" rtl="0" algn="l">
                        <a:lnSpc>
                          <a:spcPct val="107000"/>
                        </a:lnSpc>
                        <a:spcBef>
                          <a:spcPts val="0"/>
                        </a:spcBef>
                        <a:spcAft>
                          <a:spcPts val="0"/>
                        </a:spcAft>
                        <a:buClr>
                          <a:schemeClr val="dk1"/>
                        </a:buClr>
                        <a:buSzPts val="1800"/>
                        <a:buFont typeface="Arial"/>
                        <a:buNone/>
                      </a:pPr>
                      <a:r>
                        <a:rPr lang="en-US" sz="1800" u="none" cap="none" strike="noStrike">
                          <a:solidFill>
                            <a:schemeClr val="dk1"/>
                          </a:solidFill>
                          <a:latin typeface="Calibri"/>
                          <a:ea typeface="Calibri"/>
                          <a:cs typeface="Calibri"/>
                          <a:sym typeface="Calibri"/>
                        </a:rPr>
                        <a:t>Research Agenda Themes - Which cross cutting theme is incorporated in the project? </a:t>
                      </a:r>
                      <a:endParaRPr sz="1800" u="none" cap="none" strike="noStrike">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2"/>
                    </a:solidFill>
                  </a:tcPr>
                </a:tc>
              </a:tr>
              <a:tr h="1345625">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The proposed project explores the theme “Support and Barriers”. Expanding SUCCESS is a program that explicitly aimed to reduce the barriers that students face as they progress through their educational program (e.g., administrative barriers such as understanding what classes to take to meet their major requirements, non-academic barriers such as having sufficient food or money for textbooks).</a:t>
                      </a:r>
                      <a:endParaRPr sz="1400" u="none" cap="none" strike="noStrike">
                        <a:latin typeface="Calibri"/>
                        <a:ea typeface="Calibri"/>
                        <a:cs typeface="Calibri"/>
                        <a:sym typeface="Calibri"/>
                      </a:endParaRPr>
                    </a:p>
                  </a:txBody>
                  <a:tcPr marT="91425" marB="91425" marR="91425" marL="91425">
                    <a:lnT cap="flat" cmpd="sng" w="9525">
                      <a:solidFill>
                        <a:schemeClr val="dk1"/>
                      </a:solidFill>
                      <a:prstDash val="solid"/>
                      <a:round/>
                      <a:headEnd len="sm" w="sm" type="none"/>
                      <a:tailEnd len="sm" w="sm" type="none"/>
                    </a:lnT>
                    <a:solidFill>
                      <a:srgbClr val="F4CCCC"/>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3" name="Shape 1953"/>
        <p:cNvGrpSpPr/>
        <p:nvPr/>
      </p:nvGrpSpPr>
      <p:grpSpPr>
        <a:xfrm>
          <a:off x="0" y="0"/>
          <a:ext cx="0" cy="0"/>
          <a:chOff x="0" y="0"/>
          <a:chExt cx="0" cy="0"/>
        </a:xfrm>
      </p:grpSpPr>
      <p:sp>
        <p:nvSpPr>
          <p:cNvPr id="1954" name="Google Shape;1954;p245"/>
          <p:cNvSpPr txBox="1"/>
          <p:nvPr>
            <p:ph type="title"/>
          </p:nvPr>
        </p:nvSpPr>
        <p:spPr>
          <a:xfrm>
            <a:off x="902669" y="677732"/>
            <a:ext cx="7337700" cy="648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4000"/>
              <a:buNone/>
            </a:pPr>
            <a:r>
              <a:rPr lang="en-US"/>
              <a:t>Data Sources</a:t>
            </a:r>
            <a:endParaRPr/>
          </a:p>
        </p:txBody>
      </p:sp>
      <p:sp>
        <p:nvSpPr>
          <p:cNvPr id="1955" name="Google Shape;1955;p245"/>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1956" name="Google Shape;1956;p245"/>
          <p:cNvGraphicFramePr/>
          <p:nvPr/>
        </p:nvGraphicFramePr>
        <p:xfrm>
          <a:off x="982551" y="1445786"/>
          <a:ext cx="3000000" cy="3000000"/>
        </p:xfrm>
        <a:graphic>
          <a:graphicData uri="http://schemas.openxmlformats.org/drawingml/2006/table">
            <a:tbl>
              <a:tblPr>
                <a:noFill/>
                <a:tableStyleId>{9A2B3EC2-06B8-4985-A7CC-060E8DEFED2D}</a:tableStyleId>
              </a:tblPr>
              <a:tblGrid>
                <a:gridCol w="4846175"/>
                <a:gridCol w="2441700"/>
              </a:tblGrid>
              <a:tr h="44840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latin typeface="Calibri"/>
                          <a:ea typeface="Calibri"/>
                          <a:cs typeface="Calibri"/>
                          <a:sym typeface="Calibri"/>
                        </a:rPr>
                        <a:t>Sectors</a:t>
                      </a:r>
                      <a:endParaRPr b="1" sz="1800" u="none" cap="none" strike="noStrike">
                        <a:latin typeface="Calibri"/>
                        <a:ea typeface="Calibri"/>
                        <a:cs typeface="Calibri"/>
                        <a:sym typeface="Calibri"/>
                      </a:endParaRPr>
                    </a:p>
                  </a:txBody>
                  <a:tcPr marT="91425" marB="91425" marR="91425" marL="91425">
                    <a:solidFill>
                      <a:srgbClr val="B7B7B7"/>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Calibri"/>
                          <a:ea typeface="Calibri"/>
                          <a:cs typeface="Calibri"/>
                          <a:sym typeface="Calibri"/>
                        </a:rPr>
                        <a:t>X</a:t>
                      </a:r>
                      <a:endParaRPr b="1" sz="1400" u="none" cap="none" strike="noStrike">
                        <a:latin typeface="Calibri"/>
                        <a:ea typeface="Calibri"/>
                        <a:cs typeface="Calibri"/>
                        <a:sym typeface="Calibri"/>
                      </a:endParaRPr>
                    </a:p>
                  </a:txBody>
                  <a:tcPr marT="91425" marB="91425" marR="91425" marL="91425">
                    <a:solidFill>
                      <a:srgbClr val="B7B7B7"/>
                    </a:solidFill>
                  </a:tcPr>
                </a:tc>
              </a:tr>
              <a:tr h="4484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Early Childhood Sector</a:t>
                      </a:r>
                      <a:endParaRPr sz="1800" u="none" cap="none" strike="noStrike">
                        <a:latin typeface="Calibri"/>
                        <a:ea typeface="Calibri"/>
                        <a:cs typeface="Calibri"/>
                        <a:sym typeface="Calibri"/>
                      </a:endParaRPr>
                    </a:p>
                  </a:txBody>
                  <a:tcPr marT="91425" marB="91425" marR="91425" marL="91425">
                    <a:lnB cap="flat" cmpd="sng" w="9525">
                      <a:solidFill>
                        <a:srgbClr val="EA9999"/>
                      </a:solidFill>
                      <a:prstDash val="solid"/>
                      <a:round/>
                      <a:headEnd len="sm" w="sm" type="none"/>
                      <a:tailEnd len="sm" w="sm" type="none"/>
                    </a:lnB>
                    <a:solidFill>
                      <a:srgbClr val="F4CCCC"/>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Calibri"/>
                        <a:ea typeface="Calibri"/>
                        <a:cs typeface="Calibri"/>
                        <a:sym typeface="Calibri"/>
                      </a:endParaRPr>
                    </a:p>
                  </a:txBody>
                  <a:tcPr marT="91425" marB="91425" marR="91425" marL="91425">
                    <a:lnB cap="flat" cmpd="sng" w="9525">
                      <a:solidFill>
                        <a:srgbClr val="EA9999"/>
                      </a:solidFill>
                      <a:prstDash val="solid"/>
                      <a:round/>
                      <a:headEnd len="sm" w="sm" type="none"/>
                      <a:tailEnd len="sm" w="sm" type="none"/>
                    </a:lnB>
                    <a:solidFill>
                      <a:srgbClr val="F4CCCC"/>
                    </a:solidFill>
                  </a:tcPr>
                </a:tc>
              </a:tr>
              <a:tr h="4484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K-12 Education Sector</a:t>
                      </a:r>
                      <a:endParaRPr sz="1800" u="none" cap="none" strike="noStrike">
                        <a:latin typeface="Calibri"/>
                        <a:ea typeface="Calibri"/>
                        <a:cs typeface="Calibri"/>
                        <a:sym typeface="Calibri"/>
                      </a:endParaRPr>
                    </a:p>
                  </a:txBody>
                  <a:tcPr marT="91425" marB="91425" marR="91425" marL="91425">
                    <a:lnL cap="flat" cmpd="sng" w="9525">
                      <a:solidFill>
                        <a:srgbClr val="EA9999"/>
                      </a:solidFill>
                      <a:prstDash val="solid"/>
                      <a:round/>
                      <a:headEnd len="sm" w="sm" type="none"/>
                      <a:tailEnd len="sm" w="sm" type="none"/>
                    </a:lnL>
                    <a:lnR cap="flat" cmpd="sng" w="9525">
                      <a:solidFill>
                        <a:srgbClr val="EA9999"/>
                      </a:solidFill>
                      <a:prstDash val="solid"/>
                      <a:round/>
                      <a:headEnd len="sm" w="sm" type="none"/>
                      <a:tailEnd len="sm" w="sm" type="none"/>
                    </a:lnR>
                    <a:lnT cap="flat" cmpd="sng" w="9525">
                      <a:solidFill>
                        <a:srgbClr val="EA9999"/>
                      </a:solidFill>
                      <a:prstDash val="solid"/>
                      <a:round/>
                      <a:headEnd len="sm" w="sm" type="none"/>
                      <a:tailEnd len="sm" w="sm" type="none"/>
                    </a:lnT>
                    <a:lnB cap="flat" cmpd="sng" w="9525">
                      <a:solidFill>
                        <a:srgbClr val="EA9999"/>
                      </a:solidFill>
                      <a:prstDash val="solid"/>
                      <a:round/>
                      <a:headEnd len="sm" w="sm" type="none"/>
                      <a:tailEnd len="sm" w="sm" type="none"/>
                    </a:lnB>
                    <a:solidFill>
                      <a:srgbClr val="EA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Calibri"/>
                        <a:ea typeface="Calibri"/>
                        <a:cs typeface="Calibri"/>
                        <a:sym typeface="Calibri"/>
                      </a:endParaRPr>
                    </a:p>
                  </a:txBody>
                  <a:tcPr marT="91425" marB="91425" marR="91425" marL="91425">
                    <a:lnL cap="flat" cmpd="sng" w="9525">
                      <a:solidFill>
                        <a:srgbClr val="EA9999"/>
                      </a:solidFill>
                      <a:prstDash val="solid"/>
                      <a:round/>
                      <a:headEnd len="sm" w="sm" type="none"/>
                      <a:tailEnd len="sm" w="sm" type="none"/>
                    </a:lnL>
                    <a:lnR cap="flat" cmpd="sng" w="9525">
                      <a:solidFill>
                        <a:srgbClr val="EA9999"/>
                      </a:solidFill>
                      <a:prstDash val="solid"/>
                      <a:round/>
                      <a:headEnd len="sm" w="sm" type="none"/>
                      <a:tailEnd len="sm" w="sm" type="none"/>
                    </a:lnR>
                    <a:lnT cap="flat" cmpd="sng" w="9525">
                      <a:solidFill>
                        <a:srgbClr val="EA9999"/>
                      </a:solidFill>
                      <a:prstDash val="solid"/>
                      <a:round/>
                      <a:headEnd len="sm" w="sm" type="none"/>
                      <a:tailEnd len="sm" w="sm" type="none"/>
                    </a:lnT>
                    <a:lnB cap="flat" cmpd="sng" w="9525">
                      <a:solidFill>
                        <a:srgbClr val="EA9999"/>
                      </a:solidFill>
                      <a:prstDash val="solid"/>
                      <a:round/>
                      <a:headEnd len="sm" w="sm" type="none"/>
                      <a:tailEnd len="sm" w="sm" type="none"/>
                    </a:lnB>
                    <a:solidFill>
                      <a:srgbClr val="EA9999"/>
                    </a:solidFill>
                  </a:tcPr>
                </a:tc>
              </a:tr>
              <a:tr h="4484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Adult Education Sector</a:t>
                      </a:r>
                      <a:endParaRPr sz="1800" u="none" cap="none" strike="noStrike">
                        <a:latin typeface="Calibri"/>
                        <a:ea typeface="Calibri"/>
                        <a:cs typeface="Calibri"/>
                        <a:sym typeface="Calibri"/>
                      </a:endParaRPr>
                    </a:p>
                  </a:txBody>
                  <a:tcPr marT="91425" marB="91425" marR="91425" marL="91425">
                    <a:lnT cap="flat" cmpd="sng" w="9525">
                      <a:solidFill>
                        <a:srgbClr val="EA9999"/>
                      </a:solidFill>
                      <a:prstDash val="solid"/>
                      <a:round/>
                      <a:headEnd len="sm" w="sm" type="none"/>
                      <a:tailEnd len="sm" w="sm" type="none"/>
                    </a:lnT>
                    <a:solidFill>
                      <a:srgbClr val="F4CCCC"/>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Calibri"/>
                        <a:ea typeface="Calibri"/>
                        <a:cs typeface="Calibri"/>
                        <a:sym typeface="Calibri"/>
                      </a:endParaRPr>
                    </a:p>
                  </a:txBody>
                  <a:tcPr marT="91425" marB="91425" marR="91425" marL="91425">
                    <a:lnT cap="flat" cmpd="sng" w="9525">
                      <a:solidFill>
                        <a:srgbClr val="EA9999"/>
                      </a:solidFill>
                      <a:prstDash val="solid"/>
                      <a:round/>
                      <a:headEnd len="sm" w="sm" type="none"/>
                      <a:tailEnd len="sm" w="sm" type="none"/>
                    </a:lnT>
                    <a:solidFill>
                      <a:srgbClr val="F4CCCC"/>
                    </a:solidFill>
                  </a:tcPr>
                </a:tc>
              </a:tr>
              <a:tr h="448400">
                <a:tc>
                  <a:txBody>
                    <a:bodyPr/>
                    <a:lstStyle/>
                    <a:p>
                      <a:pPr indent="0" lvl="0" marL="0" marR="0" rtl="0" algn="l">
                        <a:lnSpc>
                          <a:spcPct val="100000"/>
                        </a:lnSpc>
                        <a:spcBef>
                          <a:spcPts val="0"/>
                        </a:spcBef>
                        <a:spcAft>
                          <a:spcPts val="0"/>
                        </a:spcAft>
                        <a:buClr>
                          <a:schemeClr val="dk1"/>
                        </a:buClr>
                        <a:buSzPts val="1100"/>
                        <a:buFont typeface="Arial"/>
                        <a:buNone/>
                      </a:pPr>
                      <a:r>
                        <a:rPr lang="en-US" sz="1800" u="none" cap="none" strike="noStrike">
                          <a:solidFill>
                            <a:schemeClr val="dk1"/>
                          </a:solidFill>
                          <a:latin typeface="Calibri"/>
                          <a:ea typeface="Calibri"/>
                          <a:cs typeface="Calibri"/>
                          <a:sym typeface="Calibri"/>
                        </a:rPr>
                        <a:t>Justice Involved Youth Sector</a:t>
                      </a:r>
                      <a:endParaRPr sz="1800" u="none" cap="none" strike="noStrike">
                        <a:latin typeface="Calibri"/>
                        <a:ea typeface="Calibri"/>
                        <a:cs typeface="Calibri"/>
                        <a:sym typeface="Calibri"/>
                      </a:endParaRPr>
                    </a:p>
                  </a:txBody>
                  <a:tcPr marT="91425" marB="91425" marR="91425" marL="91425">
                    <a:solidFill>
                      <a:srgbClr val="EA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Calibri"/>
                        <a:ea typeface="Calibri"/>
                        <a:cs typeface="Calibri"/>
                        <a:sym typeface="Calibri"/>
                      </a:endParaRPr>
                    </a:p>
                  </a:txBody>
                  <a:tcPr marT="91425" marB="91425" marR="91425" marL="91425">
                    <a:solidFill>
                      <a:srgbClr val="EA9999"/>
                    </a:solidFill>
                  </a:tcPr>
                </a:tc>
              </a:tr>
              <a:tr h="4484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Child Welfare Sector</a:t>
                      </a:r>
                      <a:endParaRPr sz="1800" u="none" cap="none" strike="noStrike">
                        <a:latin typeface="Calibri"/>
                        <a:ea typeface="Calibri"/>
                        <a:cs typeface="Calibri"/>
                        <a:sym typeface="Calibri"/>
                      </a:endParaRPr>
                    </a:p>
                  </a:txBody>
                  <a:tcPr marT="91425" marB="91425" marR="91425" marL="91425">
                    <a:solidFill>
                      <a:srgbClr val="F4CCCC"/>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Calibri"/>
                        <a:ea typeface="Calibri"/>
                        <a:cs typeface="Calibri"/>
                        <a:sym typeface="Calibri"/>
                      </a:endParaRPr>
                    </a:p>
                  </a:txBody>
                  <a:tcPr marT="91425" marB="91425" marR="91425" marL="91425">
                    <a:solidFill>
                      <a:srgbClr val="F4CCCC"/>
                    </a:solidFill>
                  </a:tcPr>
                </a:tc>
              </a:tr>
              <a:tr h="4484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Postsecondary Education Sector</a:t>
                      </a:r>
                      <a:endParaRPr sz="1800" u="none" cap="none" strike="noStrike">
                        <a:latin typeface="Calibri"/>
                        <a:ea typeface="Calibri"/>
                        <a:cs typeface="Calibri"/>
                        <a:sym typeface="Calibri"/>
                      </a:endParaRPr>
                    </a:p>
                  </a:txBody>
                  <a:tcPr marT="91425" marB="91425" marR="91425" marL="91425">
                    <a:solidFill>
                      <a:srgbClr val="EA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Calibri"/>
                          <a:ea typeface="Calibri"/>
                          <a:cs typeface="Calibri"/>
                          <a:sym typeface="Calibri"/>
                        </a:rPr>
                        <a:t>X</a:t>
                      </a:r>
                      <a:endParaRPr b="1" sz="1400" u="none" cap="none" strike="noStrike">
                        <a:latin typeface="Calibri"/>
                        <a:ea typeface="Calibri"/>
                        <a:cs typeface="Calibri"/>
                        <a:sym typeface="Calibri"/>
                      </a:endParaRPr>
                    </a:p>
                  </a:txBody>
                  <a:tcPr marT="91425" marB="91425" marR="91425" marL="91425">
                    <a:solidFill>
                      <a:srgbClr val="EA9999"/>
                    </a:solidFill>
                  </a:tcPr>
                </a:tc>
              </a:tr>
              <a:tr h="4484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Other Completions and Credentials Sector</a:t>
                      </a:r>
                      <a:endParaRPr sz="1800" u="none" cap="none" strike="noStrike">
                        <a:latin typeface="Calibri"/>
                        <a:ea typeface="Calibri"/>
                        <a:cs typeface="Calibri"/>
                        <a:sym typeface="Calibri"/>
                      </a:endParaRPr>
                    </a:p>
                  </a:txBody>
                  <a:tcPr marT="91425" marB="91425" marR="91425" marL="91425">
                    <a:solidFill>
                      <a:srgbClr val="F4CCCC"/>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latin typeface="Calibri"/>
                        <a:ea typeface="Calibri"/>
                        <a:cs typeface="Calibri"/>
                        <a:sym typeface="Calibri"/>
                      </a:endParaRPr>
                    </a:p>
                  </a:txBody>
                  <a:tcPr marT="91425" marB="91425" marR="91425" marL="91425">
                    <a:solidFill>
                      <a:srgbClr val="F4CCCC"/>
                    </a:solidFill>
                  </a:tcPr>
                </a:tc>
              </a:tr>
              <a:tr h="4484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Workforce Sector</a:t>
                      </a:r>
                      <a:endParaRPr sz="1800" u="none" cap="none" strike="noStrike">
                        <a:latin typeface="Calibri"/>
                        <a:ea typeface="Calibri"/>
                        <a:cs typeface="Calibri"/>
                        <a:sym typeface="Calibri"/>
                      </a:endParaRPr>
                    </a:p>
                  </a:txBody>
                  <a:tcPr marT="91425" marB="91425" marR="91425" marL="91425">
                    <a:solidFill>
                      <a:srgbClr val="EA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Calibri"/>
                          <a:ea typeface="Calibri"/>
                          <a:cs typeface="Calibri"/>
                          <a:sym typeface="Calibri"/>
                        </a:rPr>
                        <a:t>X</a:t>
                      </a:r>
                      <a:endParaRPr b="1" sz="1400" u="none" cap="none" strike="noStrike">
                        <a:latin typeface="Calibri"/>
                        <a:ea typeface="Calibri"/>
                        <a:cs typeface="Calibri"/>
                        <a:sym typeface="Calibri"/>
                      </a:endParaRPr>
                    </a:p>
                  </a:txBody>
                  <a:tcPr marT="91425" marB="91425" marR="91425" marL="91425">
                    <a:solidFill>
                      <a:srgbClr val="EA9999"/>
                    </a:solidFill>
                  </a:tcPr>
                </a:tc>
              </a:tr>
              <a:tr h="438575">
                <a:tc gridSpan="2">
                  <a:txBody>
                    <a:bodyPr/>
                    <a:lstStyle/>
                    <a:p>
                      <a:pPr indent="0" lvl="0" marL="0" marR="0" rtl="0" algn="l">
                        <a:lnSpc>
                          <a:spcPct val="100000"/>
                        </a:lnSpc>
                        <a:spcBef>
                          <a:spcPts val="0"/>
                        </a:spcBef>
                        <a:spcAft>
                          <a:spcPts val="0"/>
                        </a:spcAft>
                        <a:buClr>
                          <a:srgbClr val="000000"/>
                        </a:buClr>
                        <a:buSzPts val="1200"/>
                        <a:buFont typeface="Arial"/>
                        <a:buNone/>
                      </a:pPr>
                      <a:r>
                        <a:rPr b="1" i="1" lang="en-US" sz="1200" u="none" cap="none" strike="noStrike">
                          <a:latin typeface="Calibri"/>
                          <a:ea typeface="Calibri"/>
                          <a:cs typeface="Calibri"/>
                          <a:sym typeface="Calibri"/>
                        </a:rPr>
                        <a:t>Put an “x” next to each data sector your project will include. You must have at least 2 sectors.</a:t>
                      </a:r>
                      <a:endParaRPr b="1" i="1" sz="1200" u="none" cap="none" strike="noStrike">
                        <a:latin typeface="Calibri"/>
                        <a:ea typeface="Calibri"/>
                        <a:cs typeface="Calibri"/>
                        <a:sym typeface="Calibri"/>
                      </a:endParaRPr>
                    </a:p>
                  </a:txBody>
                  <a:tcPr marT="91425" marB="91425" marR="91425" marL="91425">
                    <a:solidFill>
                      <a:srgbClr val="CCCCCC"/>
                    </a:solidFill>
                  </a:tcPr>
                </a:tc>
                <a:tc hMerge="1"/>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1" name="Shape 1961"/>
        <p:cNvGrpSpPr/>
        <p:nvPr/>
      </p:nvGrpSpPr>
      <p:grpSpPr>
        <a:xfrm>
          <a:off x="0" y="0"/>
          <a:ext cx="0" cy="0"/>
          <a:chOff x="0" y="0"/>
          <a:chExt cx="0" cy="0"/>
        </a:xfrm>
      </p:grpSpPr>
      <p:sp>
        <p:nvSpPr>
          <p:cNvPr id="1962" name="Google Shape;1962;p246"/>
          <p:cNvSpPr txBox="1"/>
          <p:nvPr>
            <p:ph type="title"/>
          </p:nvPr>
        </p:nvSpPr>
        <p:spPr>
          <a:xfrm>
            <a:off x="902669" y="762000"/>
            <a:ext cx="7337700" cy="762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4000"/>
              <a:buNone/>
            </a:pPr>
            <a:r>
              <a:rPr lang="en-US" sz="3900"/>
              <a:t>Benefits to Stakeholders</a:t>
            </a:r>
            <a:endParaRPr sz="3900"/>
          </a:p>
        </p:txBody>
      </p:sp>
      <p:sp>
        <p:nvSpPr>
          <p:cNvPr id="1963" name="Google Shape;1963;p246"/>
          <p:cNvSpPr txBox="1"/>
          <p:nvPr>
            <p:ph idx="1" type="body"/>
          </p:nvPr>
        </p:nvSpPr>
        <p:spPr>
          <a:xfrm>
            <a:off x="902670" y="1600200"/>
            <a:ext cx="7337700" cy="4515300"/>
          </a:xfrm>
          <a:prstGeom prst="rect">
            <a:avLst/>
          </a:prstGeom>
          <a:noFill/>
          <a:ln>
            <a:noFill/>
          </a:ln>
        </p:spPr>
        <p:txBody>
          <a:bodyPr anchorCtr="0" anchor="t" bIns="45700" lIns="91425" spcFirstLastPara="1" rIns="91425" wrap="square" tIns="45700">
            <a:noAutofit/>
          </a:bodyPr>
          <a:lstStyle/>
          <a:p>
            <a:pPr indent="0" lvl="0" marL="112776" rtl="0" algn="l">
              <a:lnSpc>
                <a:spcPct val="100000"/>
              </a:lnSpc>
              <a:spcBef>
                <a:spcPts val="480"/>
              </a:spcBef>
              <a:spcAft>
                <a:spcPts val="0"/>
              </a:spcAft>
              <a:buSzPts val="1824"/>
              <a:buNone/>
            </a:pPr>
            <a:r>
              <a:rPr i="1" lang="en-US"/>
              <a:t>Evidence on the SUCCESS program will be used to:</a:t>
            </a:r>
            <a:endParaRPr/>
          </a:p>
          <a:p>
            <a:pPr indent="0" lvl="0" marL="112776" rtl="0" algn="l">
              <a:lnSpc>
                <a:spcPct val="100000"/>
              </a:lnSpc>
              <a:spcBef>
                <a:spcPts val="480"/>
              </a:spcBef>
              <a:spcAft>
                <a:spcPts val="0"/>
              </a:spcAft>
              <a:buSzPts val="1824"/>
              <a:buNone/>
            </a:pPr>
            <a:r>
              <a:t/>
            </a:r>
            <a:endParaRPr/>
          </a:p>
          <a:p>
            <a:pPr indent="-344424" lvl="0" marL="457200" rtl="0" algn="l">
              <a:lnSpc>
                <a:spcPct val="100000"/>
              </a:lnSpc>
              <a:spcBef>
                <a:spcPts val="480"/>
              </a:spcBef>
              <a:spcAft>
                <a:spcPts val="0"/>
              </a:spcAft>
              <a:buSzPts val="1824"/>
              <a:buFont typeface="Arial"/>
              <a:buChar char="•"/>
            </a:pPr>
            <a:r>
              <a:rPr i="1" lang="en-US"/>
              <a:t>Inform MHEC leadership and the State of Maryland about high potential, cost-effective models to drive student success.</a:t>
            </a:r>
            <a:endParaRPr/>
          </a:p>
          <a:p>
            <a:pPr indent="0" lvl="0" marL="112776" rtl="0" algn="l">
              <a:lnSpc>
                <a:spcPct val="100000"/>
              </a:lnSpc>
              <a:spcBef>
                <a:spcPts val="480"/>
              </a:spcBef>
              <a:spcAft>
                <a:spcPts val="0"/>
              </a:spcAft>
              <a:buSzPts val="1824"/>
              <a:buNone/>
            </a:pPr>
            <a:r>
              <a:t/>
            </a:r>
            <a:endParaRPr i="1"/>
          </a:p>
          <a:p>
            <a:pPr indent="-344424" lvl="0" marL="457200" rtl="0" algn="l">
              <a:lnSpc>
                <a:spcPct val="100000"/>
              </a:lnSpc>
              <a:spcBef>
                <a:spcPts val="480"/>
              </a:spcBef>
              <a:spcAft>
                <a:spcPts val="0"/>
              </a:spcAft>
              <a:buSzPts val="1824"/>
              <a:buFont typeface="Arial"/>
              <a:buChar char="•"/>
            </a:pPr>
            <a:r>
              <a:rPr i="1" lang="en-US"/>
              <a:t>Expand and tailor implementation of high quality advising interventions across community colleges in the State.</a:t>
            </a:r>
            <a:endParaRPr/>
          </a:p>
          <a:p>
            <a:pPr indent="-190500" lvl="0" marL="419100" rtl="0" algn="l">
              <a:lnSpc>
                <a:spcPct val="100000"/>
              </a:lnSpc>
              <a:spcBef>
                <a:spcPts val="0"/>
              </a:spcBef>
              <a:spcAft>
                <a:spcPts val="0"/>
              </a:spcAft>
              <a:buSzPts val="2400"/>
              <a:buFont typeface="Arial"/>
              <a:buNone/>
            </a:pPr>
            <a:r>
              <a:t/>
            </a:r>
            <a:endParaRPr i="1"/>
          </a:p>
          <a:p>
            <a:pPr indent="-190500" lvl="0" marL="419100" rtl="0" algn="l">
              <a:lnSpc>
                <a:spcPct val="100000"/>
              </a:lnSpc>
              <a:spcBef>
                <a:spcPts val="0"/>
              </a:spcBef>
              <a:spcAft>
                <a:spcPts val="0"/>
              </a:spcAft>
              <a:buSzPts val="2400"/>
              <a:buFont typeface="Arial"/>
              <a:buNone/>
            </a:pPr>
            <a:r>
              <a:t/>
            </a:r>
            <a:endParaRPr i="1"/>
          </a:p>
        </p:txBody>
      </p:sp>
      <p:sp>
        <p:nvSpPr>
          <p:cNvPr id="1964" name="Google Shape;1964;p246"/>
          <p:cNvSpPr txBox="1"/>
          <p:nvPr>
            <p:ph idx="12" type="sldNum"/>
          </p:nvPr>
        </p:nvSpPr>
        <p:spPr>
          <a:xfrm>
            <a:off x="914400" y="6447681"/>
            <a:ext cx="6096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MLDSC_PPT_Theme">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LDSCAlt">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A1B6CD"/>
      </a:accent4>
      <a:accent5>
        <a:srgbClr val="424E5B"/>
      </a:accent5>
      <a:accent6>
        <a:srgbClr val="730E00"/>
      </a:accent6>
      <a:hlink>
        <a:srgbClr val="D26900"/>
      </a:hlink>
      <a:folHlink>
        <a:srgbClr val="D8924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NORC_Theme">
  <a:themeElements>
    <a:clrScheme name="NORC">
      <a:dk1>
        <a:srgbClr val="353435"/>
      </a:dk1>
      <a:lt1>
        <a:srgbClr val="FFFFFF"/>
      </a:lt1>
      <a:dk2>
        <a:srgbClr val="EC712E"/>
      </a:dk2>
      <a:lt2>
        <a:srgbClr val="ADA39D"/>
      </a:lt2>
      <a:accent1>
        <a:srgbClr val="77376B"/>
      </a:accent1>
      <a:accent2>
        <a:srgbClr val="4C7B91"/>
      </a:accent2>
      <a:accent3>
        <a:srgbClr val="4D796E"/>
      </a:accent3>
      <a:accent4>
        <a:srgbClr val="BC8C2C"/>
      </a:accent4>
      <a:accent5>
        <a:srgbClr val="C55051"/>
      </a:accent5>
      <a:accent6>
        <a:srgbClr val="8D1821"/>
      </a:accent6>
      <a:hlink>
        <a:srgbClr val="353435"/>
      </a:hlink>
      <a:folHlink>
        <a:srgbClr val="35343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MLDSCAlt">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A1B6CD"/>
      </a:accent4>
      <a:accent5>
        <a:srgbClr val="424E5B"/>
      </a:accent5>
      <a:accent6>
        <a:srgbClr val="730E00"/>
      </a:accent6>
      <a:hlink>
        <a:srgbClr val="D26900"/>
      </a:hlink>
      <a:folHlink>
        <a:srgbClr val="D8924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NORC_Theme">
  <a:themeElements>
    <a:clrScheme name="NORC">
      <a:dk1>
        <a:srgbClr val="353435"/>
      </a:dk1>
      <a:lt1>
        <a:srgbClr val="FFFFFF"/>
      </a:lt1>
      <a:dk2>
        <a:srgbClr val="EC712E"/>
      </a:dk2>
      <a:lt2>
        <a:srgbClr val="ADA39D"/>
      </a:lt2>
      <a:accent1>
        <a:srgbClr val="77376B"/>
      </a:accent1>
      <a:accent2>
        <a:srgbClr val="4C7B91"/>
      </a:accent2>
      <a:accent3>
        <a:srgbClr val="4D796E"/>
      </a:accent3>
      <a:accent4>
        <a:srgbClr val="BC8C2C"/>
      </a:accent4>
      <a:accent5>
        <a:srgbClr val="C55051"/>
      </a:accent5>
      <a:accent6>
        <a:srgbClr val="8D1821"/>
      </a:accent6>
      <a:hlink>
        <a:srgbClr val="353435"/>
      </a:hlink>
      <a:folHlink>
        <a:srgbClr val="35343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2_NORC_Theme">
  <a:themeElements>
    <a:clrScheme name="NORC">
      <a:dk1>
        <a:srgbClr val="353435"/>
      </a:dk1>
      <a:lt1>
        <a:srgbClr val="FFFFFF"/>
      </a:lt1>
      <a:dk2>
        <a:srgbClr val="EC712E"/>
      </a:dk2>
      <a:lt2>
        <a:srgbClr val="ADA39D"/>
      </a:lt2>
      <a:accent1>
        <a:srgbClr val="77376B"/>
      </a:accent1>
      <a:accent2>
        <a:srgbClr val="4C7B91"/>
      </a:accent2>
      <a:accent3>
        <a:srgbClr val="4D796E"/>
      </a:accent3>
      <a:accent4>
        <a:srgbClr val="BC8C2C"/>
      </a:accent4>
      <a:accent5>
        <a:srgbClr val="C55051"/>
      </a:accent5>
      <a:accent6>
        <a:srgbClr val="8D1821"/>
      </a:accent6>
      <a:hlink>
        <a:srgbClr val="353435"/>
      </a:hlink>
      <a:folHlink>
        <a:srgbClr val="35343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MLDSCAlt">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