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704" r:id="rId5"/>
    <p:sldMasterId id="2147483705" r:id="rId6"/>
    <p:sldMasterId id="2147483706" r:id="rId7"/>
    <p:sldMasterId id="214748370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Lst>
  <p:sldSz cy="6858000" cx="9144000"/>
  <p:notesSz cx="6858000" cy="9144000"/>
  <p:embeddedFontLst>
    <p:embeddedFont>
      <p:font typeface="Roboto"/>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530FE3-814D-447F-A3F1-AAD90672F89B}">
  <a:tblStyle styleId="{67530FE3-814D-447F-A3F1-AAD90672F89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BA6F6B9-B5D2-4470-8421-8658200FEA38}"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Roboto-italic.fntdata"/><Relationship Id="rId50" Type="http://schemas.openxmlformats.org/officeDocument/2006/relationships/font" Target="fonts/Roboto-bold.fntdata"/><Relationship Id="rId52" Type="http://schemas.openxmlformats.org/officeDocument/2006/relationships/font" Target="fonts/Roboto-boldItalic.fntdata"/><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c27426f5c4_0_10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c27426f5c4_0_10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37" name="Google Shape;537;gc27426f5c4_0_10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33c549a749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33c549a7492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p:txBody>
      </p:sp>
      <p:sp>
        <p:nvSpPr>
          <p:cNvPr id="610" name="Google Shape;610;g33c549a7492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3f73e7ce37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33f73e7ce37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g33f73e7ce37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3f73e7ce37_1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33f73e7ce37_1_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g33f73e7ce37_1_1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33c549a7492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33c549a7492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g33c549a7492_0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3f16b0b5d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33f16b0b5dc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g33f16b0b5dc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33c549a7492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33c549a7492_0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g33c549a7492_0_2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33c549a7492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33c549a7492_0_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g33c549a7492_0_3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33f16b0b5dc_0_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33f16b0b5dc_0_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g33f16b0b5dc_0_4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33c549a7492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33c549a7492_0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g33c549a7492_0_4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33ade294acd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33ade294acd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a:highlight>
                <a:srgbClr val="C9DAF8"/>
              </a:highlight>
            </a:endParaRPr>
          </a:p>
        </p:txBody>
      </p:sp>
      <p:sp>
        <p:nvSpPr>
          <p:cNvPr id="699" name="Google Shape;699;g33ade294acd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61012c3ab9_0_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g61012c3ab9_0_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33f95fbd128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33f95fbd128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g33f95fbd128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33f73e7ce37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33f73e7ce37_2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g33f73e7ce37_2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33f73e7ce37_2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33f73e7ce37_2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g33f73e7ce37_2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33f73e7ce37_2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33f73e7ce37_2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g33f73e7ce37_2_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33ade294acd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33ade294acd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g33ade294acd_0_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c0909bd2b0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2c0909bd2b0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g2c0909bd2b0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2dceca651b5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2" name="Google Shape;762;g2dceca651b5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sz="1000">
              <a:latin typeface="Arial"/>
              <a:ea typeface="Arial"/>
              <a:cs typeface="Arial"/>
              <a:sym typeface="Arial"/>
            </a:endParaRPr>
          </a:p>
        </p:txBody>
      </p:sp>
      <p:sp>
        <p:nvSpPr>
          <p:cNvPr id="763" name="Google Shape;763;g2dceca651b5_0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33f16b0b5dc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g33f16b0b5dc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sz="1000">
              <a:latin typeface="Arial"/>
              <a:ea typeface="Arial"/>
              <a:cs typeface="Arial"/>
              <a:sym typeface="Arial"/>
            </a:endParaRPr>
          </a:p>
        </p:txBody>
      </p:sp>
      <p:sp>
        <p:nvSpPr>
          <p:cNvPr id="772" name="Google Shape;772;g33f16b0b5dc_0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33fc38e980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g33fc38e980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sz="1000">
              <a:latin typeface="Arial"/>
              <a:ea typeface="Arial"/>
              <a:cs typeface="Arial"/>
              <a:sym typeface="Arial"/>
            </a:endParaRPr>
          </a:p>
        </p:txBody>
      </p:sp>
      <p:sp>
        <p:nvSpPr>
          <p:cNvPr id="780" name="Google Shape;780;g33fc38e9801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33f16b0b5dc_0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8" name="Google Shape;788;g33f16b0b5dc_0_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sz="1000">
              <a:latin typeface="Arial"/>
              <a:ea typeface="Arial"/>
              <a:cs typeface="Arial"/>
              <a:sym typeface="Arial"/>
            </a:endParaRPr>
          </a:p>
        </p:txBody>
      </p:sp>
      <p:sp>
        <p:nvSpPr>
          <p:cNvPr id="789" name="Google Shape;789;g33f16b0b5dc_0_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61012c3ab9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g61012c3ab9_0_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53" name="Google Shape;553;g61012c3ab9_0_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33f16b0b5dc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7" name="Google Shape;797;g33f16b0b5dc_0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sz="1000">
              <a:latin typeface="Arial"/>
              <a:ea typeface="Arial"/>
              <a:cs typeface="Arial"/>
              <a:sym typeface="Arial"/>
            </a:endParaRPr>
          </a:p>
        </p:txBody>
      </p:sp>
      <p:sp>
        <p:nvSpPr>
          <p:cNvPr id="798" name="Google Shape;798;g33f16b0b5dc_0_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2dceca651b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6" name="Google Shape;806;g2dceca651b5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sz="1000">
              <a:latin typeface="Arial"/>
              <a:ea typeface="Arial"/>
              <a:cs typeface="Arial"/>
              <a:sym typeface="Arial"/>
            </a:endParaRPr>
          </a:p>
        </p:txBody>
      </p:sp>
      <p:sp>
        <p:nvSpPr>
          <p:cNvPr id="807" name="Google Shape;807;g2dceca651b5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2bcb1c06dbf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2bcb1c06dbf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g2bcb1c06dbf_0_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33ade294acd_0_5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33ade294acd_0_5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g33ade294acd_0_59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33ade294acd_0_3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33ade294acd_0_3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g33ade294acd_0_37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33ade294acd_0_7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33ade294acd_0_7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6" name="Google Shape;866;g33ade294acd_0_7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33ade294acd_0_1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33ade294acd_0_1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4" name="Google Shape;874;g33ade294acd_0_14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61012c3ab9_0_3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1" name="Google Shape;881;g61012c3ab9_0_3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33f16b0b5dc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33f16b0b5dc_0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8" name="Google Shape;888;g33f16b0b5dc_0_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61012c3ab9_0_3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61012c3ab9_0_3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5" name="Google Shape;895;g61012c3ab9_0_32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61012c3ab9_0_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g61012c3ab9_0_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61" name="Google Shape;561;g61012c3ab9_0_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d1349a6a1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1d1349a6a14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g1d1349a6a14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1699392768_0_1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11699392768_0_1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g11699392768_0_19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7ee35d16ba_1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7ee35d16ba_1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g7ee35d16ba_1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bcb1c06dbf_0_1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2bcb1c06dbf_0_1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3" name="Google Shape;593;g2bcb1c06dbf_0_1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33ade294ac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33ade294ac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g33ade294acd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9" name="Shape 19"/>
        <p:cNvGrpSpPr/>
        <p:nvPr/>
      </p:nvGrpSpPr>
      <p:grpSpPr>
        <a:xfrm>
          <a:off x="0" y="0"/>
          <a:ext cx="0" cy="0"/>
          <a:chOff x="0" y="0"/>
          <a:chExt cx="0" cy="0"/>
        </a:xfrm>
      </p:grpSpPr>
      <p:sp>
        <p:nvSpPr>
          <p:cNvPr id="20" name="Google Shape;20;p2"/>
          <p:cNvSpPr/>
          <p:nvPr/>
        </p:nvSpPr>
        <p:spPr>
          <a:xfrm>
            <a:off x="4561242" y="-21511"/>
            <a:ext cx="3679116" cy="627184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 name="Google Shape;21;p2"/>
          <p:cNvSpPr/>
          <p:nvPr/>
        </p:nvSpPr>
        <p:spPr>
          <a:xfrm>
            <a:off x="4649096" y="-21511"/>
            <a:ext cx="3505200" cy="231288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 name="Google Shape;22;p2"/>
          <p:cNvSpPr txBox="1"/>
          <p:nvPr>
            <p:ph type="ctrTitle"/>
          </p:nvPr>
        </p:nvSpPr>
        <p:spPr>
          <a:xfrm>
            <a:off x="4733365" y="2708476"/>
            <a:ext cx="3313355" cy="170216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3" name="Google Shape;23;p2"/>
          <p:cNvSpPr txBox="1"/>
          <p:nvPr>
            <p:ph idx="1" type="subTitle"/>
          </p:nvPr>
        </p:nvSpPr>
        <p:spPr>
          <a:xfrm>
            <a:off x="4733365" y="4421080"/>
            <a:ext cx="3309803" cy="1260629"/>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chemeClr val="accent1"/>
              </a:buClr>
              <a:buSzPts val="1368"/>
              <a:buFont typeface="Noto Sans Symbols"/>
              <a:buNone/>
              <a:defRPr b="0" i="0" sz="1800" u="none" cap="none" strike="noStrike">
                <a:solidFill>
                  <a:srgbClr val="424242"/>
                </a:solidFill>
                <a:latin typeface="Calibri"/>
                <a:ea typeface="Calibri"/>
                <a:cs typeface="Calibri"/>
                <a:sym typeface="Calibri"/>
              </a:defRPr>
            </a:lvl1pPr>
            <a:lvl2pPr lvl="1" marR="0" rtl="0" algn="ctr">
              <a:spcBef>
                <a:spcPts val="440"/>
              </a:spcBef>
              <a:spcAft>
                <a:spcPts val="0"/>
              </a:spcAft>
              <a:buClr>
                <a:schemeClr val="accent1"/>
              </a:buClr>
              <a:buSzPts val="1672"/>
              <a:buFont typeface="Noto Sans Symbols"/>
              <a:buNone/>
              <a:defRPr b="0" i="0" sz="2200" u="none" cap="none" strike="noStrike">
                <a:solidFill>
                  <a:srgbClr val="888888"/>
                </a:solidFill>
                <a:latin typeface="Calibri"/>
                <a:ea typeface="Calibri"/>
                <a:cs typeface="Calibri"/>
                <a:sym typeface="Calibri"/>
              </a:defRPr>
            </a:lvl2pPr>
            <a:lvl3pPr lvl="2" marR="0" rtl="0" algn="ctr">
              <a:spcBef>
                <a:spcPts val="400"/>
              </a:spcBef>
              <a:spcAft>
                <a:spcPts val="0"/>
              </a:spcAft>
              <a:buClr>
                <a:schemeClr val="accent1"/>
              </a:buClr>
              <a:buSzPts val="1520"/>
              <a:buFont typeface="Noto Sans Symbols"/>
              <a:buNone/>
              <a:defRPr b="0" i="0" sz="2000" u="none" cap="none" strike="noStrike">
                <a:solidFill>
                  <a:srgbClr val="888888"/>
                </a:solidFill>
                <a:latin typeface="Calibri"/>
                <a:ea typeface="Calibri"/>
                <a:cs typeface="Calibri"/>
                <a:sym typeface="Calibri"/>
              </a:defRPr>
            </a:lvl3pPr>
            <a:lvl4pPr lvl="3" marR="0" rtl="0" algn="ctr">
              <a:spcBef>
                <a:spcPts val="360"/>
              </a:spcBef>
              <a:spcAft>
                <a:spcPts val="0"/>
              </a:spcAft>
              <a:buClr>
                <a:schemeClr val="accent1"/>
              </a:buClr>
              <a:buSzPts val="1368"/>
              <a:buFont typeface="Noto Sans Symbols"/>
              <a:buNone/>
              <a:defRPr b="0" i="0" sz="1800" u="none" cap="none" strike="noStrike">
                <a:solidFill>
                  <a:srgbClr val="888888"/>
                </a:solidFill>
                <a:latin typeface="Calibri"/>
                <a:ea typeface="Calibri"/>
                <a:cs typeface="Calibri"/>
                <a:sym typeface="Calibri"/>
              </a:defRPr>
            </a:lvl4pPr>
            <a:lvl5pPr lvl="4" marR="0" rtl="0" algn="ctr">
              <a:spcBef>
                <a:spcPts val="320"/>
              </a:spcBef>
              <a:spcAft>
                <a:spcPts val="0"/>
              </a:spcAft>
              <a:buClr>
                <a:schemeClr val="accent1"/>
              </a:buClr>
              <a:buSzPts val="1216"/>
              <a:buFont typeface="Noto Sans Symbols"/>
              <a:buNone/>
              <a:defRPr b="0" i="0" sz="1600" u="none" cap="none" strike="noStrike">
                <a:solidFill>
                  <a:srgbClr val="888888"/>
                </a:solidFill>
                <a:latin typeface="Calibri"/>
                <a:ea typeface="Calibri"/>
                <a:cs typeface="Calibri"/>
                <a:sym typeface="Calibri"/>
              </a:defRPr>
            </a:lvl5pPr>
            <a:lvl6pPr lvl="5"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6pPr>
            <a:lvl7pPr lvl="6"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7pPr>
            <a:lvl8pPr lvl="7"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8pPr>
            <a:lvl9pPr lvl="8"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24" name="Google Shape;24;p2"/>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 name="Google Shape;25;p2"/>
          <p:cNvSpPr txBox="1"/>
          <p:nvPr>
            <p:ph idx="11" type="ftr"/>
          </p:nvPr>
        </p:nvSpPr>
        <p:spPr>
          <a:xfrm>
            <a:off x="5303520" y="5719966"/>
            <a:ext cx="283159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2"/>
          <p:cNvSpPr txBox="1"/>
          <p:nvPr>
            <p:ph idx="12" type="sldNum"/>
          </p:nvPr>
        </p:nvSpPr>
        <p:spPr>
          <a:xfrm>
            <a:off x="4649096" y="5719966"/>
            <a:ext cx="643666"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accent1"/>
                </a:solidFill>
                <a:latin typeface="Calibri"/>
                <a:ea typeface="Calibri"/>
                <a:cs typeface="Calibri"/>
                <a:sym typeface="Calibri"/>
              </a:defRPr>
            </a:lvl1pPr>
            <a:lvl2pPr indent="0" lvl="1" marL="0" marR="0" rtl="0" algn="l">
              <a:spcBef>
                <a:spcPts val="0"/>
              </a:spcBef>
              <a:buNone/>
              <a:defRPr b="0" i="0" sz="1200" u="none" cap="none" strike="noStrike">
                <a:solidFill>
                  <a:schemeClr val="accent1"/>
                </a:solidFill>
                <a:latin typeface="Calibri"/>
                <a:ea typeface="Calibri"/>
                <a:cs typeface="Calibri"/>
                <a:sym typeface="Calibri"/>
              </a:defRPr>
            </a:lvl2pPr>
            <a:lvl3pPr indent="0" lvl="2" marL="0" marR="0" rtl="0" algn="l">
              <a:spcBef>
                <a:spcPts val="0"/>
              </a:spcBef>
              <a:buNone/>
              <a:defRPr b="0" i="0" sz="1200" u="none" cap="none" strike="noStrike">
                <a:solidFill>
                  <a:schemeClr val="accent1"/>
                </a:solidFill>
                <a:latin typeface="Calibri"/>
                <a:ea typeface="Calibri"/>
                <a:cs typeface="Calibri"/>
                <a:sym typeface="Calibri"/>
              </a:defRPr>
            </a:lvl3pPr>
            <a:lvl4pPr indent="0" lvl="3" marL="0" marR="0" rtl="0" algn="l">
              <a:spcBef>
                <a:spcPts val="0"/>
              </a:spcBef>
              <a:buNone/>
              <a:defRPr b="0" i="0" sz="1200" u="none" cap="none" strike="noStrike">
                <a:solidFill>
                  <a:schemeClr val="accent1"/>
                </a:solidFill>
                <a:latin typeface="Calibri"/>
                <a:ea typeface="Calibri"/>
                <a:cs typeface="Calibri"/>
                <a:sym typeface="Calibri"/>
              </a:defRPr>
            </a:lvl4pPr>
            <a:lvl5pPr indent="0" lvl="4" marL="0" marR="0" rtl="0" algn="l">
              <a:spcBef>
                <a:spcPts val="0"/>
              </a:spcBef>
              <a:buNone/>
              <a:defRPr b="0" i="0" sz="1200" u="none" cap="none" strike="noStrike">
                <a:solidFill>
                  <a:schemeClr val="accent1"/>
                </a:solidFill>
                <a:latin typeface="Calibri"/>
                <a:ea typeface="Calibri"/>
                <a:cs typeface="Calibri"/>
                <a:sym typeface="Calibri"/>
              </a:defRPr>
            </a:lvl5pPr>
            <a:lvl6pPr indent="0" lvl="5" marL="0" marR="0" rtl="0" algn="l">
              <a:spcBef>
                <a:spcPts val="0"/>
              </a:spcBef>
              <a:buNone/>
              <a:defRPr b="0" i="0" sz="1200" u="none" cap="none" strike="noStrike">
                <a:solidFill>
                  <a:schemeClr val="accent1"/>
                </a:solidFill>
                <a:latin typeface="Calibri"/>
                <a:ea typeface="Calibri"/>
                <a:cs typeface="Calibri"/>
                <a:sym typeface="Calibri"/>
              </a:defRPr>
            </a:lvl6pPr>
            <a:lvl7pPr indent="0" lvl="6" marL="0" marR="0" rtl="0" algn="l">
              <a:spcBef>
                <a:spcPts val="0"/>
              </a:spcBef>
              <a:buNone/>
              <a:defRPr b="0" i="0" sz="1200" u="none" cap="none" strike="noStrike">
                <a:solidFill>
                  <a:schemeClr val="accent1"/>
                </a:solidFill>
                <a:latin typeface="Calibri"/>
                <a:ea typeface="Calibri"/>
                <a:cs typeface="Calibri"/>
                <a:sym typeface="Calibri"/>
              </a:defRPr>
            </a:lvl7pPr>
            <a:lvl8pPr indent="0" lvl="7" marL="0" marR="0" rtl="0" algn="l">
              <a:spcBef>
                <a:spcPts val="0"/>
              </a:spcBef>
              <a:buNone/>
              <a:defRPr b="0" i="0" sz="1200" u="none" cap="none" strike="noStrike">
                <a:solidFill>
                  <a:schemeClr val="accent1"/>
                </a:solidFill>
                <a:latin typeface="Calibri"/>
                <a:ea typeface="Calibri"/>
                <a:cs typeface="Calibri"/>
                <a:sym typeface="Calibri"/>
              </a:defRPr>
            </a:lvl8pPr>
            <a:lvl9pPr indent="0" lvl="8" marL="0" marR="0" rtl="0" algn="l">
              <a:spcBef>
                <a:spcPts val="0"/>
              </a:spcBef>
              <a:buNone/>
              <a:defRPr b="0" i="0" sz="12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27" name="Google Shape;27;p2"/>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28" name="Google Shape;28;p2"/>
          <p:cNvPicPr preferRelativeResize="0"/>
          <p:nvPr/>
        </p:nvPicPr>
        <p:blipFill rotWithShape="1">
          <a:blip r:embed="rId2">
            <a:alphaModFix/>
          </a:blip>
          <a:srcRect b="0" l="0" r="0" t="0"/>
          <a:stretch/>
        </p:blipFill>
        <p:spPr>
          <a:xfrm>
            <a:off x="1284095" y="381000"/>
            <a:ext cx="6008934" cy="22763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6" name="Shape 86"/>
        <p:cNvGrpSpPr/>
        <p:nvPr/>
      </p:nvGrpSpPr>
      <p:grpSpPr>
        <a:xfrm>
          <a:off x="0" y="0"/>
          <a:ext cx="0" cy="0"/>
          <a:chOff x="0" y="0"/>
          <a:chExt cx="0" cy="0"/>
        </a:xfrm>
      </p:grpSpPr>
      <p:sp>
        <p:nvSpPr>
          <p:cNvPr id="87" name="Google Shape;87;p11"/>
          <p:cNvSpPr/>
          <p:nvPr/>
        </p:nvSpPr>
        <p:spPr>
          <a:xfrm>
            <a:off x="4561242" y="0"/>
            <a:ext cx="3679116" cy="627184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 name="Google Shape;88;p11"/>
          <p:cNvSpPr/>
          <p:nvPr/>
        </p:nvSpPr>
        <p:spPr>
          <a:xfrm>
            <a:off x="556105" y="290459"/>
            <a:ext cx="3911724" cy="5959869"/>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 name="Google Shape;89;p11"/>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0" name="Google Shape;90;p11"/>
          <p:cNvSpPr txBox="1"/>
          <p:nvPr>
            <p:ph type="title"/>
          </p:nvPr>
        </p:nvSpPr>
        <p:spPr>
          <a:xfrm>
            <a:off x="4734424" y="2660904"/>
            <a:ext cx="3300984" cy="146304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2800"/>
              <a:buFont typeface="Calibri"/>
              <a:buNone/>
              <a:defRPr b="0" i="0" sz="28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1" name="Google Shape;91;p11"/>
          <p:cNvSpPr/>
          <p:nvPr>
            <p:ph idx="2" type="pic"/>
          </p:nvPr>
        </p:nvSpPr>
        <p:spPr>
          <a:xfrm>
            <a:off x="609600" y="319034"/>
            <a:ext cx="3810000" cy="5871448"/>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432"/>
              <a:buFont typeface="Noto Sans Symbols"/>
              <a:buNone/>
              <a:defRPr b="0" i="0" sz="3200" u="none" cap="none" strike="noStrike">
                <a:solidFill>
                  <a:schemeClr val="accent1"/>
                </a:solidFill>
                <a:latin typeface="Calibri"/>
                <a:ea typeface="Calibri"/>
                <a:cs typeface="Calibri"/>
                <a:sym typeface="Calibri"/>
              </a:defRPr>
            </a:lvl1pPr>
            <a:lvl2pPr lvl="1" marR="0" rtl="0" algn="l">
              <a:spcBef>
                <a:spcPts val="560"/>
              </a:spcBef>
              <a:spcAft>
                <a:spcPts val="0"/>
              </a:spcAft>
              <a:buClr>
                <a:schemeClr val="accent1"/>
              </a:buClr>
              <a:buSzPts val="2128"/>
              <a:buFont typeface="Noto Sans Symbols"/>
              <a:buNone/>
              <a:defRPr b="0" i="0" sz="2800" u="none" cap="none" strike="noStrike">
                <a:solidFill>
                  <a:schemeClr val="dk2"/>
                </a:solidFill>
                <a:latin typeface="Calibri"/>
                <a:ea typeface="Calibri"/>
                <a:cs typeface="Calibri"/>
                <a:sym typeface="Calibri"/>
              </a:defRPr>
            </a:lvl2pPr>
            <a:lvl3pPr lvl="2" marR="0" rtl="0" algn="l">
              <a:spcBef>
                <a:spcPts val="480"/>
              </a:spcBef>
              <a:spcAft>
                <a:spcPts val="0"/>
              </a:spcAft>
              <a:buClr>
                <a:schemeClr val="accent1"/>
              </a:buClr>
              <a:buSzPts val="1824"/>
              <a:buFont typeface="Noto Sans Symbols"/>
              <a:buNone/>
              <a:defRPr b="0" i="0" sz="2400" u="none" cap="none" strike="noStrike">
                <a:solidFill>
                  <a:schemeClr val="dk2"/>
                </a:solidFill>
                <a:latin typeface="Calibri"/>
                <a:ea typeface="Calibri"/>
                <a:cs typeface="Calibri"/>
                <a:sym typeface="Calibri"/>
              </a:defRPr>
            </a:lvl3pPr>
            <a:lvl4pPr lvl="3"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4pPr>
            <a:lvl5pPr lvl="4"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5pPr>
            <a:lvl6pPr lvl="5"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6pPr>
            <a:lvl7pPr lvl="6"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7pPr>
            <a:lvl8pPr lvl="7"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8pPr>
            <a:lvl9pPr lvl="8"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9pPr>
          </a:lstStyle>
          <a:p/>
        </p:txBody>
      </p:sp>
      <p:sp>
        <p:nvSpPr>
          <p:cNvPr id="92" name="Google Shape;92;p11"/>
          <p:cNvSpPr txBox="1"/>
          <p:nvPr>
            <p:ph idx="1" type="body"/>
          </p:nvPr>
        </p:nvSpPr>
        <p:spPr>
          <a:xfrm>
            <a:off x="4734630" y="4133088"/>
            <a:ext cx="3300573" cy="15195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accent1"/>
              </a:buClr>
              <a:buSzPts val="1216"/>
              <a:buFont typeface="Noto Sans Symbols"/>
              <a:buNone/>
              <a:defRPr b="0" i="0" sz="1600" u="none" cap="none" strike="noStrike">
                <a:solidFill>
                  <a:srgbClr val="424242"/>
                </a:solidFill>
                <a:latin typeface="Calibri"/>
                <a:ea typeface="Calibri"/>
                <a:cs typeface="Calibri"/>
                <a:sym typeface="Calibri"/>
              </a:defRPr>
            </a:lvl1pPr>
            <a:lvl2pPr indent="-228600" lvl="1" marL="914400" marR="0" rtl="0" algn="l">
              <a:spcBef>
                <a:spcPts val="240"/>
              </a:spcBef>
              <a:spcAft>
                <a:spcPts val="0"/>
              </a:spcAft>
              <a:buClr>
                <a:schemeClr val="accent1"/>
              </a:buClr>
              <a:buSzPts val="912"/>
              <a:buFont typeface="Noto Sans Symbols"/>
              <a:buNone/>
              <a:defRPr b="0" i="0" sz="1200" u="none" cap="none" strike="noStrike">
                <a:solidFill>
                  <a:schemeClr val="dk2"/>
                </a:solidFill>
                <a:latin typeface="Calibri"/>
                <a:ea typeface="Calibri"/>
                <a:cs typeface="Calibri"/>
                <a:sym typeface="Calibri"/>
              </a:defRPr>
            </a:lvl2pPr>
            <a:lvl3pPr indent="-228600" lvl="2" marL="1371600" marR="0" rtl="0" algn="l">
              <a:spcBef>
                <a:spcPts val="200"/>
              </a:spcBef>
              <a:spcAft>
                <a:spcPts val="0"/>
              </a:spcAft>
              <a:buClr>
                <a:schemeClr val="accent1"/>
              </a:buClr>
              <a:buSzPts val="760"/>
              <a:buFont typeface="Noto Sans Symbols"/>
              <a:buNone/>
              <a:defRPr b="0" i="0" sz="1000" u="none" cap="none" strike="noStrike">
                <a:solidFill>
                  <a:schemeClr val="dk2"/>
                </a:solidFill>
                <a:latin typeface="Calibri"/>
                <a:ea typeface="Calibri"/>
                <a:cs typeface="Calibri"/>
                <a:sym typeface="Calibri"/>
              </a:defRPr>
            </a:lvl3pPr>
            <a:lvl4pPr indent="-228600" lvl="3" marL="1828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4pPr>
            <a:lvl5pPr indent="-228600" lvl="4" marL="22860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5pPr>
            <a:lvl6pPr indent="-228600" lvl="5" marL="27432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6pPr>
            <a:lvl7pPr indent="-228600" lvl="6" marL="32004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7pPr>
            <a:lvl8pPr indent="-228600" lvl="7" marL="36576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8pPr>
            <a:lvl9pPr indent="-228600" lvl="8" marL="4114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9pPr>
          </a:lstStyle>
          <a:p/>
        </p:txBody>
      </p:sp>
      <p:sp>
        <p:nvSpPr>
          <p:cNvPr id="93" name="Google Shape;93;p11"/>
          <p:cNvSpPr txBox="1"/>
          <p:nvPr>
            <p:ph idx="10" type="dt"/>
          </p:nvPr>
        </p:nvSpPr>
        <p:spPr>
          <a:xfrm>
            <a:off x="1600200" y="6447651"/>
            <a:ext cx="173736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1"/>
          <p:cNvSpPr txBox="1"/>
          <p:nvPr>
            <p:ph idx="11" type="ftr"/>
          </p:nvPr>
        </p:nvSpPr>
        <p:spPr>
          <a:xfrm>
            <a:off x="4641448" y="5724835"/>
            <a:ext cx="3493664"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11"/>
          <p:cNvSpPr txBox="1"/>
          <p:nvPr>
            <p:ph idx="12" type="sldNum"/>
          </p:nvPr>
        </p:nvSpPr>
        <p:spPr>
          <a:xfrm>
            <a:off x="914400" y="6447681"/>
            <a:ext cx="64008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Small Caption" showMasterSp="0">
  <p:cSld name="Picture with Small Caption">
    <p:spTree>
      <p:nvGrpSpPr>
        <p:cNvPr id="96" name="Shape 96"/>
        <p:cNvGrpSpPr/>
        <p:nvPr/>
      </p:nvGrpSpPr>
      <p:grpSpPr>
        <a:xfrm>
          <a:off x="0" y="0"/>
          <a:ext cx="0" cy="0"/>
          <a:chOff x="0" y="0"/>
          <a:chExt cx="0" cy="0"/>
        </a:xfrm>
      </p:grpSpPr>
      <p:sp>
        <p:nvSpPr>
          <p:cNvPr id="97" name="Google Shape;97;p12"/>
          <p:cNvSpPr/>
          <p:nvPr/>
        </p:nvSpPr>
        <p:spPr>
          <a:xfrm>
            <a:off x="6248400" y="0"/>
            <a:ext cx="1991958" cy="627184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8" name="Google Shape;98;p12"/>
          <p:cNvSpPr/>
          <p:nvPr/>
        </p:nvSpPr>
        <p:spPr>
          <a:xfrm>
            <a:off x="556104" y="290459"/>
            <a:ext cx="5616095" cy="5959869"/>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9" name="Google Shape;99;p12"/>
          <p:cNvSpPr/>
          <p:nvPr/>
        </p:nvSpPr>
        <p:spPr>
          <a:xfrm rot="5400000">
            <a:off x="3264880" y="3095049"/>
            <a:ext cx="6271840" cy="8174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0" name="Google Shape;100;p12"/>
          <p:cNvSpPr txBox="1"/>
          <p:nvPr>
            <p:ph type="title"/>
          </p:nvPr>
        </p:nvSpPr>
        <p:spPr>
          <a:xfrm rot="5400000">
            <a:off x="4246304" y="2392680"/>
            <a:ext cx="6096000" cy="146304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1" name="Google Shape;101;p12"/>
          <p:cNvSpPr/>
          <p:nvPr>
            <p:ph idx="2" type="pic"/>
          </p:nvPr>
        </p:nvSpPr>
        <p:spPr>
          <a:xfrm>
            <a:off x="609600" y="319034"/>
            <a:ext cx="5486400" cy="5871448"/>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432"/>
              <a:buFont typeface="Noto Sans Symbols"/>
              <a:buNone/>
              <a:defRPr b="0" i="0" sz="3200" u="none" cap="none" strike="noStrike">
                <a:solidFill>
                  <a:schemeClr val="accent1"/>
                </a:solidFill>
                <a:latin typeface="Calibri"/>
                <a:ea typeface="Calibri"/>
                <a:cs typeface="Calibri"/>
                <a:sym typeface="Calibri"/>
              </a:defRPr>
            </a:lvl1pPr>
            <a:lvl2pPr lvl="1" marR="0" rtl="0" algn="l">
              <a:spcBef>
                <a:spcPts val="560"/>
              </a:spcBef>
              <a:spcAft>
                <a:spcPts val="0"/>
              </a:spcAft>
              <a:buClr>
                <a:schemeClr val="accent1"/>
              </a:buClr>
              <a:buSzPts val="2128"/>
              <a:buFont typeface="Noto Sans Symbols"/>
              <a:buNone/>
              <a:defRPr b="0" i="0" sz="2800" u="none" cap="none" strike="noStrike">
                <a:solidFill>
                  <a:schemeClr val="dk2"/>
                </a:solidFill>
                <a:latin typeface="Calibri"/>
                <a:ea typeface="Calibri"/>
                <a:cs typeface="Calibri"/>
                <a:sym typeface="Calibri"/>
              </a:defRPr>
            </a:lvl2pPr>
            <a:lvl3pPr lvl="2" marR="0" rtl="0" algn="l">
              <a:spcBef>
                <a:spcPts val="480"/>
              </a:spcBef>
              <a:spcAft>
                <a:spcPts val="0"/>
              </a:spcAft>
              <a:buClr>
                <a:schemeClr val="accent1"/>
              </a:buClr>
              <a:buSzPts val="1824"/>
              <a:buFont typeface="Noto Sans Symbols"/>
              <a:buNone/>
              <a:defRPr b="0" i="0" sz="2400" u="none" cap="none" strike="noStrike">
                <a:solidFill>
                  <a:schemeClr val="dk2"/>
                </a:solidFill>
                <a:latin typeface="Calibri"/>
                <a:ea typeface="Calibri"/>
                <a:cs typeface="Calibri"/>
                <a:sym typeface="Calibri"/>
              </a:defRPr>
            </a:lvl3pPr>
            <a:lvl4pPr lvl="3"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4pPr>
            <a:lvl5pPr lvl="4"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5pPr>
            <a:lvl6pPr lvl="5"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6pPr>
            <a:lvl7pPr lvl="6"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7pPr>
            <a:lvl8pPr lvl="7"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8pPr>
            <a:lvl9pPr lvl="8"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9pPr>
          </a:lstStyle>
          <a:p/>
        </p:txBody>
      </p:sp>
      <p:sp>
        <p:nvSpPr>
          <p:cNvPr id="102" name="Google Shape;102;p12"/>
          <p:cNvSpPr txBox="1"/>
          <p:nvPr>
            <p:ph idx="10" type="dt"/>
          </p:nvPr>
        </p:nvSpPr>
        <p:spPr>
          <a:xfrm>
            <a:off x="1600200" y="6447651"/>
            <a:ext cx="173736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12"/>
          <p:cNvSpPr txBox="1"/>
          <p:nvPr>
            <p:ph idx="12" type="sldNum"/>
          </p:nvPr>
        </p:nvSpPr>
        <p:spPr>
          <a:xfrm>
            <a:off x="914400" y="6447681"/>
            <a:ext cx="64008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mall Caption No Border" showMasterSp="0">
  <p:cSld name="Picture Small Caption No Border">
    <p:spTree>
      <p:nvGrpSpPr>
        <p:cNvPr id="104" name="Shape 104"/>
        <p:cNvGrpSpPr/>
        <p:nvPr/>
      </p:nvGrpSpPr>
      <p:grpSpPr>
        <a:xfrm>
          <a:off x="0" y="0"/>
          <a:ext cx="0" cy="0"/>
          <a:chOff x="0" y="0"/>
          <a:chExt cx="0" cy="0"/>
        </a:xfrm>
      </p:grpSpPr>
      <p:sp>
        <p:nvSpPr>
          <p:cNvPr id="105" name="Google Shape;105;p13"/>
          <p:cNvSpPr/>
          <p:nvPr/>
        </p:nvSpPr>
        <p:spPr>
          <a:xfrm>
            <a:off x="6248400" y="0"/>
            <a:ext cx="1991958" cy="627184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 name="Google Shape;106;p13"/>
          <p:cNvSpPr/>
          <p:nvPr/>
        </p:nvSpPr>
        <p:spPr>
          <a:xfrm rot="5400000">
            <a:off x="3264880" y="3095049"/>
            <a:ext cx="6271840" cy="8174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7" name="Google Shape;107;p13"/>
          <p:cNvSpPr txBox="1"/>
          <p:nvPr>
            <p:ph type="title"/>
          </p:nvPr>
        </p:nvSpPr>
        <p:spPr>
          <a:xfrm rot="5400000">
            <a:off x="4246304" y="2392680"/>
            <a:ext cx="6096000" cy="146304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8" name="Google Shape;108;p13"/>
          <p:cNvSpPr/>
          <p:nvPr>
            <p:ph idx="2" type="pic"/>
          </p:nvPr>
        </p:nvSpPr>
        <p:spPr>
          <a:xfrm>
            <a:off x="609600" y="319034"/>
            <a:ext cx="5486400" cy="5871448"/>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432"/>
              <a:buFont typeface="Noto Sans Symbols"/>
              <a:buNone/>
              <a:defRPr b="0" i="0" sz="3200" u="none" cap="none" strike="noStrike">
                <a:solidFill>
                  <a:schemeClr val="accent1"/>
                </a:solidFill>
                <a:latin typeface="Calibri"/>
                <a:ea typeface="Calibri"/>
                <a:cs typeface="Calibri"/>
                <a:sym typeface="Calibri"/>
              </a:defRPr>
            </a:lvl1pPr>
            <a:lvl2pPr lvl="1" marR="0" rtl="0" algn="l">
              <a:spcBef>
                <a:spcPts val="560"/>
              </a:spcBef>
              <a:spcAft>
                <a:spcPts val="0"/>
              </a:spcAft>
              <a:buClr>
                <a:schemeClr val="accent1"/>
              </a:buClr>
              <a:buSzPts val="2128"/>
              <a:buFont typeface="Noto Sans Symbols"/>
              <a:buNone/>
              <a:defRPr b="0" i="0" sz="2800" u="none" cap="none" strike="noStrike">
                <a:solidFill>
                  <a:schemeClr val="dk2"/>
                </a:solidFill>
                <a:latin typeface="Calibri"/>
                <a:ea typeface="Calibri"/>
                <a:cs typeface="Calibri"/>
                <a:sym typeface="Calibri"/>
              </a:defRPr>
            </a:lvl2pPr>
            <a:lvl3pPr lvl="2" marR="0" rtl="0" algn="l">
              <a:spcBef>
                <a:spcPts val="480"/>
              </a:spcBef>
              <a:spcAft>
                <a:spcPts val="0"/>
              </a:spcAft>
              <a:buClr>
                <a:schemeClr val="accent1"/>
              </a:buClr>
              <a:buSzPts val="1824"/>
              <a:buFont typeface="Noto Sans Symbols"/>
              <a:buNone/>
              <a:defRPr b="0" i="0" sz="2400" u="none" cap="none" strike="noStrike">
                <a:solidFill>
                  <a:schemeClr val="dk2"/>
                </a:solidFill>
                <a:latin typeface="Calibri"/>
                <a:ea typeface="Calibri"/>
                <a:cs typeface="Calibri"/>
                <a:sym typeface="Calibri"/>
              </a:defRPr>
            </a:lvl3pPr>
            <a:lvl4pPr lvl="3"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4pPr>
            <a:lvl5pPr lvl="4"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5pPr>
            <a:lvl6pPr lvl="5"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6pPr>
            <a:lvl7pPr lvl="6"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7pPr>
            <a:lvl8pPr lvl="7"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8pPr>
            <a:lvl9pPr lvl="8"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9pPr>
          </a:lstStyle>
          <a:p/>
        </p:txBody>
      </p:sp>
      <p:sp>
        <p:nvSpPr>
          <p:cNvPr id="109" name="Google Shape;109;p13"/>
          <p:cNvSpPr txBox="1"/>
          <p:nvPr>
            <p:ph idx="10" type="dt"/>
          </p:nvPr>
        </p:nvSpPr>
        <p:spPr>
          <a:xfrm>
            <a:off x="1600200" y="6447651"/>
            <a:ext cx="173736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Google Shape;110;p13"/>
          <p:cNvSpPr txBox="1"/>
          <p:nvPr>
            <p:ph idx="12" type="sldNum"/>
          </p:nvPr>
        </p:nvSpPr>
        <p:spPr>
          <a:xfrm>
            <a:off x="914400" y="6447681"/>
            <a:ext cx="64008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1" name="Shape 111"/>
        <p:cNvGrpSpPr/>
        <p:nvPr/>
      </p:nvGrpSpPr>
      <p:grpSpPr>
        <a:xfrm>
          <a:off x="0" y="0"/>
          <a:ext cx="0" cy="0"/>
          <a:chOff x="0" y="0"/>
          <a:chExt cx="0" cy="0"/>
        </a:xfrm>
      </p:grpSpPr>
      <p:sp>
        <p:nvSpPr>
          <p:cNvPr id="112" name="Google Shape;112;p14"/>
          <p:cNvSpPr txBox="1"/>
          <p:nvPr>
            <p:ph type="title"/>
          </p:nvPr>
        </p:nvSpPr>
        <p:spPr>
          <a:xfrm>
            <a:off x="902669" y="762000"/>
            <a:ext cx="7337689" cy="1066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3" name="Google Shape;113;p14"/>
          <p:cNvSpPr txBox="1"/>
          <p:nvPr>
            <p:ph idx="1" type="body"/>
          </p:nvPr>
        </p:nvSpPr>
        <p:spPr>
          <a:xfrm rot="5400000">
            <a:off x="2466215" y="341455"/>
            <a:ext cx="4210597" cy="7337688"/>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114" name="Google Shape;114;p14"/>
          <p:cNvSpPr txBox="1"/>
          <p:nvPr>
            <p:ph idx="10" type="dt"/>
          </p:nvPr>
        </p:nvSpPr>
        <p:spPr>
          <a:xfrm>
            <a:off x="1600200" y="6447651"/>
            <a:ext cx="173736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5" name="Google Shape;115;p14"/>
          <p:cNvSpPr txBox="1"/>
          <p:nvPr>
            <p:ph idx="11" type="ftr"/>
          </p:nvPr>
        </p:nvSpPr>
        <p:spPr>
          <a:xfrm>
            <a:off x="3714750" y="6452800"/>
            <a:ext cx="48768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6" name="Google Shape;116;p14"/>
          <p:cNvSpPr txBox="1"/>
          <p:nvPr>
            <p:ph idx="12" type="sldNum"/>
          </p:nvPr>
        </p:nvSpPr>
        <p:spPr>
          <a:xfrm>
            <a:off x="914400" y="6447681"/>
            <a:ext cx="64008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7" name="Shape 117"/>
        <p:cNvGrpSpPr/>
        <p:nvPr/>
      </p:nvGrpSpPr>
      <p:grpSpPr>
        <a:xfrm>
          <a:off x="0" y="0"/>
          <a:ext cx="0" cy="0"/>
          <a:chOff x="0" y="0"/>
          <a:chExt cx="0" cy="0"/>
        </a:xfrm>
      </p:grpSpPr>
      <p:sp>
        <p:nvSpPr>
          <p:cNvPr id="118" name="Google Shape;118;p15"/>
          <p:cNvSpPr txBox="1"/>
          <p:nvPr>
            <p:ph type="title"/>
          </p:nvPr>
        </p:nvSpPr>
        <p:spPr>
          <a:xfrm rot="5400000">
            <a:off x="4981455" y="2678093"/>
            <a:ext cx="4780344" cy="148445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9" name="Google Shape;119;p15"/>
          <p:cNvSpPr txBox="1"/>
          <p:nvPr>
            <p:ph idx="1" type="body"/>
          </p:nvPr>
        </p:nvSpPr>
        <p:spPr>
          <a:xfrm rot="5400000">
            <a:off x="1374976" y="708467"/>
            <a:ext cx="4780344" cy="5423704"/>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120" name="Google Shape;120;p15"/>
          <p:cNvSpPr txBox="1"/>
          <p:nvPr>
            <p:ph idx="10" type="dt"/>
          </p:nvPr>
        </p:nvSpPr>
        <p:spPr>
          <a:xfrm>
            <a:off x="1600200" y="6447651"/>
            <a:ext cx="173736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15"/>
          <p:cNvSpPr txBox="1"/>
          <p:nvPr>
            <p:ph idx="11" type="ftr"/>
          </p:nvPr>
        </p:nvSpPr>
        <p:spPr>
          <a:xfrm>
            <a:off x="3714750" y="6452800"/>
            <a:ext cx="48768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15"/>
          <p:cNvSpPr txBox="1"/>
          <p:nvPr>
            <p:ph idx="12" type="sldNum"/>
          </p:nvPr>
        </p:nvSpPr>
        <p:spPr>
          <a:xfrm>
            <a:off x="914400" y="6447681"/>
            <a:ext cx="64008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3" name="Shape 133"/>
        <p:cNvGrpSpPr/>
        <p:nvPr/>
      </p:nvGrpSpPr>
      <p:grpSpPr>
        <a:xfrm>
          <a:off x="0" y="0"/>
          <a:ext cx="0" cy="0"/>
          <a:chOff x="0" y="0"/>
          <a:chExt cx="0" cy="0"/>
        </a:xfrm>
      </p:grpSpPr>
      <p:sp>
        <p:nvSpPr>
          <p:cNvPr id="134" name="Google Shape;134;p17"/>
          <p:cNvSpPr/>
          <p:nvPr/>
        </p:nvSpPr>
        <p:spPr>
          <a:xfrm>
            <a:off x="4561242" y="-21511"/>
            <a:ext cx="36792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5" name="Google Shape;135;p17"/>
          <p:cNvSpPr/>
          <p:nvPr/>
        </p:nvSpPr>
        <p:spPr>
          <a:xfrm>
            <a:off x="4649096" y="-21511"/>
            <a:ext cx="3505200" cy="2313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6" name="Google Shape;136;p17"/>
          <p:cNvSpPr txBox="1"/>
          <p:nvPr>
            <p:ph type="ctrTitle"/>
          </p:nvPr>
        </p:nvSpPr>
        <p:spPr>
          <a:xfrm>
            <a:off x="4733365" y="2708476"/>
            <a:ext cx="3313500" cy="1702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37" name="Google Shape;137;p17"/>
          <p:cNvSpPr txBox="1"/>
          <p:nvPr>
            <p:ph idx="1" type="subTitle"/>
          </p:nvPr>
        </p:nvSpPr>
        <p:spPr>
          <a:xfrm>
            <a:off x="4733365" y="4421080"/>
            <a:ext cx="3309900" cy="1260600"/>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chemeClr val="accent1"/>
              </a:buClr>
              <a:buSzPts val="1368"/>
              <a:buFont typeface="Noto Sans Symbols"/>
              <a:buNone/>
              <a:defRPr b="0" i="0" sz="1800" u="none" cap="none" strike="noStrike">
                <a:solidFill>
                  <a:srgbClr val="424242"/>
                </a:solidFill>
                <a:latin typeface="Calibri"/>
                <a:ea typeface="Calibri"/>
                <a:cs typeface="Calibri"/>
                <a:sym typeface="Calibri"/>
              </a:defRPr>
            </a:lvl1pPr>
            <a:lvl2pPr lvl="1" marR="0" rtl="0" algn="ctr">
              <a:spcBef>
                <a:spcPts val="440"/>
              </a:spcBef>
              <a:spcAft>
                <a:spcPts val="0"/>
              </a:spcAft>
              <a:buClr>
                <a:schemeClr val="accent1"/>
              </a:buClr>
              <a:buSzPts val="1672"/>
              <a:buFont typeface="Noto Sans Symbols"/>
              <a:buNone/>
              <a:defRPr b="0" i="0" sz="2200" u="none" cap="none" strike="noStrike">
                <a:solidFill>
                  <a:srgbClr val="888888"/>
                </a:solidFill>
                <a:latin typeface="Calibri"/>
                <a:ea typeface="Calibri"/>
                <a:cs typeface="Calibri"/>
                <a:sym typeface="Calibri"/>
              </a:defRPr>
            </a:lvl2pPr>
            <a:lvl3pPr lvl="2" marR="0" rtl="0" algn="ctr">
              <a:spcBef>
                <a:spcPts val="400"/>
              </a:spcBef>
              <a:spcAft>
                <a:spcPts val="0"/>
              </a:spcAft>
              <a:buClr>
                <a:schemeClr val="accent1"/>
              </a:buClr>
              <a:buSzPts val="1520"/>
              <a:buFont typeface="Noto Sans Symbols"/>
              <a:buNone/>
              <a:defRPr b="0" i="0" sz="2000" u="none" cap="none" strike="noStrike">
                <a:solidFill>
                  <a:srgbClr val="888888"/>
                </a:solidFill>
                <a:latin typeface="Calibri"/>
                <a:ea typeface="Calibri"/>
                <a:cs typeface="Calibri"/>
                <a:sym typeface="Calibri"/>
              </a:defRPr>
            </a:lvl3pPr>
            <a:lvl4pPr lvl="3" marR="0" rtl="0" algn="ctr">
              <a:spcBef>
                <a:spcPts val="360"/>
              </a:spcBef>
              <a:spcAft>
                <a:spcPts val="0"/>
              </a:spcAft>
              <a:buClr>
                <a:schemeClr val="accent1"/>
              </a:buClr>
              <a:buSzPts val="1368"/>
              <a:buFont typeface="Noto Sans Symbols"/>
              <a:buNone/>
              <a:defRPr b="0" i="0" sz="1800" u="none" cap="none" strike="noStrike">
                <a:solidFill>
                  <a:srgbClr val="888888"/>
                </a:solidFill>
                <a:latin typeface="Calibri"/>
                <a:ea typeface="Calibri"/>
                <a:cs typeface="Calibri"/>
                <a:sym typeface="Calibri"/>
              </a:defRPr>
            </a:lvl4pPr>
            <a:lvl5pPr lvl="4" marR="0" rtl="0" algn="ctr">
              <a:spcBef>
                <a:spcPts val="320"/>
              </a:spcBef>
              <a:spcAft>
                <a:spcPts val="0"/>
              </a:spcAft>
              <a:buClr>
                <a:schemeClr val="accent1"/>
              </a:buClr>
              <a:buSzPts val="1216"/>
              <a:buFont typeface="Noto Sans Symbols"/>
              <a:buNone/>
              <a:defRPr b="0" i="0" sz="1600" u="none" cap="none" strike="noStrike">
                <a:solidFill>
                  <a:srgbClr val="888888"/>
                </a:solidFill>
                <a:latin typeface="Calibri"/>
                <a:ea typeface="Calibri"/>
                <a:cs typeface="Calibri"/>
                <a:sym typeface="Calibri"/>
              </a:defRPr>
            </a:lvl5pPr>
            <a:lvl6pPr lvl="5"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6pPr>
            <a:lvl7pPr lvl="6"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7pPr>
            <a:lvl8pPr lvl="7"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8pPr>
            <a:lvl9pPr lvl="8"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138" name="Google Shape;138;p17"/>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9" name="Google Shape;139;p17"/>
          <p:cNvSpPr txBox="1"/>
          <p:nvPr>
            <p:ph idx="11" type="ftr"/>
          </p:nvPr>
        </p:nvSpPr>
        <p:spPr>
          <a:xfrm>
            <a:off x="5303520" y="5719966"/>
            <a:ext cx="28317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0" name="Google Shape;140;p17"/>
          <p:cNvSpPr txBox="1"/>
          <p:nvPr>
            <p:ph idx="12" type="sldNum"/>
          </p:nvPr>
        </p:nvSpPr>
        <p:spPr>
          <a:xfrm>
            <a:off x="4649096" y="5719966"/>
            <a:ext cx="6438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accent1"/>
                </a:solidFill>
                <a:latin typeface="Calibri"/>
                <a:ea typeface="Calibri"/>
                <a:cs typeface="Calibri"/>
                <a:sym typeface="Calibri"/>
              </a:defRPr>
            </a:lvl1pPr>
            <a:lvl2pPr indent="0" lvl="1" marL="0" marR="0" rtl="0" algn="l">
              <a:spcBef>
                <a:spcPts val="0"/>
              </a:spcBef>
              <a:buNone/>
              <a:defRPr b="0" i="0" sz="1200" u="none" cap="none" strike="noStrike">
                <a:solidFill>
                  <a:schemeClr val="accent1"/>
                </a:solidFill>
                <a:latin typeface="Calibri"/>
                <a:ea typeface="Calibri"/>
                <a:cs typeface="Calibri"/>
                <a:sym typeface="Calibri"/>
              </a:defRPr>
            </a:lvl2pPr>
            <a:lvl3pPr indent="0" lvl="2" marL="0" marR="0" rtl="0" algn="l">
              <a:spcBef>
                <a:spcPts val="0"/>
              </a:spcBef>
              <a:buNone/>
              <a:defRPr b="0" i="0" sz="1200" u="none" cap="none" strike="noStrike">
                <a:solidFill>
                  <a:schemeClr val="accent1"/>
                </a:solidFill>
                <a:latin typeface="Calibri"/>
                <a:ea typeface="Calibri"/>
                <a:cs typeface="Calibri"/>
                <a:sym typeface="Calibri"/>
              </a:defRPr>
            </a:lvl3pPr>
            <a:lvl4pPr indent="0" lvl="3" marL="0" marR="0" rtl="0" algn="l">
              <a:spcBef>
                <a:spcPts val="0"/>
              </a:spcBef>
              <a:buNone/>
              <a:defRPr b="0" i="0" sz="1200" u="none" cap="none" strike="noStrike">
                <a:solidFill>
                  <a:schemeClr val="accent1"/>
                </a:solidFill>
                <a:latin typeface="Calibri"/>
                <a:ea typeface="Calibri"/>
                <a:cs typeface="Calibri"/>
                <a:sym typeface="Calibri"/>
              </a:defRPr>
            </a:lvl4pPr>
            <a:lvl5pPr indent="0" lvl="4" marL="0" marR="0" rtl="0" algn="l">
              <a:spcBef>
                <a:spcPts val="0"/>
              </a:spcBef>
              <a:buNone/>
              <a:defRPr b="0" i="0" sz="1200" u="none" cap="none" strike="noStrike">
                <a:solidFill>
                  <a:schemeClr val="accent1"/>
                </a:solidFill>
                <a:latin typeface="Calibri"/>
                <a:ea typeface="Calibri"/>
                <a:cs typeface="Calibri"/>
                <a:sym typeface="Calibri"/>
              </a:defRPr>
            </a:lvl5pPr>
            <a:lvl6pPr indent="0" lvl="5" marL="0" marR="0" rtl="0" algn="l">
              <a:spcBef>
                <a:spcPts val="0"/>
              </a:spcBef>
              <a:buNone/>
              <a:defRPr b="0" i="0" sz="1200" u="none" cap="none" strike="noStrike">
                <a:solidFill>
                  <a:schemeClr val="accent1"/>
                </a:solidFill>
                <a:latin typeface="Calibri"/>
                <a:ea typeface="Calibri"/>
                <a:cs typeface="Calibri"/>
                <a:sym typeface="Calibri"/>
              </a:defRPr>
            </a:lvl6pPr>
            <a:lvl7pPr indent="0" lvl="6" marL="0" marR="0" rtl="0" algn="l">
              <a:spcBef>
                <a:spcPts val="0"/>
              </a:spcBef>
              <a:buNone/>
              <a:defRPr b="0" i="0" sz="1200" u="none" cap="none" strike="noStrike">
                <a:solidFill>
                  <a:schemeClr val="accent1"/>
                </a:solidFill>
                <a:latin typeface="Calibri"/>
                <a:ea typeface="Calibri"/>
                <a:cs typeface="Calibri"/>
                <a:sym typeface="Calibri"/>
              </a:defRPr>
            </a:lvl7pPr>
            <a:lvl8pPr indent="0" lvl="7" marL="0" marR="0" rtl="0" algn="l">
              <a:spcBef>
                <a:spcPts val="0"/>
              </a:spcBef>
              <a:buNone/>
              <a:defRPr b="0" i="0" sz="1200" u="none" cap="none" strike="noStrike">
                <a:solidFill>
                  <a:schemeClr val="accent1"/>
                </a:solidFill>
                <a:latin typeface="Calibri"/>
                <a:ea typeface="Calibri"/>
                <a:cs typeface="Calibri"/>
                <a:sym typeface="Calibri"/>
              </a:defRPr>
            </a:lvl8pPr>
            <a:lvl9pPr indent="0" lvl="8" marL="0" marR="0" rtl="0" algn="l">
              <a:spcBef>
                <a:spcPts val="0"/>
              </a:spcBef>
              <a:buNone/>
              <a:defRPr b="0" i="0" sz="12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41" name="Google Shape;141;p17"/>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42" name="Google Shape;142;p17"/>
          <p:cNvPicPr preferRelativeResize="0"/>
          <p:nvPr/>
        </p:nvPicPr>
        <p:blipFill rotWithShape="1">
          <a:blip r:embed="rId2">
            <a:alphaModFix/>
          </a:blip>
          <a:srcRect b="0" l="0" r="0" t="0"/>
          <a:stretch/>
        </p:blipFill>
        <p:spPr>
          <a:xfrm>
            <a:off x="1284095" y="381000"/>
            <a:ext cx="6008933" cy="227633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3" name="Shape 143"/>
        <p:cNvGrpSpPr/>
        <p:nvPr/>
      </p:nvGrpSpPr>
      <p:grpSpPr>
        <a:xfrm>
          <a:off x="0" y="0"/>
          <a:ext cx="0" cy="0"/>
          <a:chOff x="0" y="0"/>
          <a:chExt cx="0" cy="0"/>
        </a:xfrm>
      </p:grpSpPr>
      <p:sp>
        <p:nvSpPr>
          <p:cNvPr id="144" name="Google Shape;144;p18"/>
          <p:cNvSpPr txBox="1"/>
          <p:nvPr>
            <p:ph type="title"/>
          </p:nvPr>
        </p:nvSpPr>
        <p:spPr>
          <a:xfrm>
            <a:off x="902669" y="762000"/>
            <a:ext cx="7337700" cy="1066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45" name="Google Shape;145;p18"/>
          <p:cNvSpPr txBox="1"/>
          <p:nvPr>
            <p:ph idx="1" type="body"/>
          </p:nvPr>
        </p:nvSpPr>
        <p:spPr>
          <a:xfrm>
            <a:off x="902670" y="1905000"/>
            <a:ext cx="7337700" cy="421050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146" name="Google Shape;146;p18"/>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7" name="Google Shape;147;p18"/>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8" name="Google Shape;148;p18"/>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9" name="Shape 149"/>
        <p:cNvGrpSpPr/>
        <p:nvPr/>
      </p:nvGrpSpPr>
      <p:grpSpPr>
        <a:xfrm>
          <a:off x="0" y="0"/>
          <a:ext cx="0" cy="0"/>
          <a:chOff x="0" y="0"/>
          <a:chExt cx="0" cy="0"/>
        </a:xfrm>
      </p:grpSpPr>
      <p:sp>
        <p:nvSpPr>
          <p:cNvPr id="150" name="Google Shape;150;p19"/>
          <p:cNvSpPr txBox="1"/>
          <p:nvPr>
            <p:ph type="title"/>
          </p:nvPr>
        </p:nvSpPr>
        <p:spPr>
          <a:xfrm>
            <a:off x="1258645" y="2900829"/>
            <a:ext cx="6637500" cy="1362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51" name="Google Shape;151;p19"/>
          <p:cNvSpPr txBox="1"/>
          <p:nvPr>
            <p:ph idx="1" type="body"/>
          </p:nvPr>
        </p:nvSpPr>
        <p:spPr>
          <a:xfrm>
            <a:off x="1258645" y="4267200"/>
            <a:ext cx="6637500" cy="1520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1"/>
              </a:buClr>
              <a:buSzPts val="1520"/>
              <a:buFont typeface="Noto Sans Symbols"/>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chemeClr val="accent1"/>
              </a:buClr>
              <a:buSzPts val="1368"/>
              <a:buFont typeface="Noto Sans Symbols"/>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chemeClr val="accent1"/>
              </a:buClr>
              <a:buSzPts val="1216"/>
              <a:buFont typeface="Noto Sans Symbols"/>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152" name="Google Shape;152;p19"/>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3" name="Google Shape;153;p19"/>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4" name="Google Shape;154;p19"/>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5" name="Shape 155"/>
        <p:cNvGrpSpPr/>
        <p:nvPr/>
      </p:nvGrpSpPr>
      <p:grpSpPr>
        <a:xfrm>
          <a:off x="0" y="0"/>
          <a:ext cx="0" cy="0"/>
          <a:chOff x="0" y="0"/>
          <a:chExt cx="0" cy="0"/>
        </a:xfrm>
      </p:grpSpPr>
      <p:sp>
        <p:nvSpPr>
          <p:cNvPr id="156" name="Google Shape;156;p20"/>
          <p:cNvSpPr txBox="1"/>
          <p:nvPr>
            <p:ph type="title"/>
          </p:nvPr>
        </p:nvSpPr>
        <p:spPr>
          <a:xfrm>
            <a:off x="902669" y="762000"/>
            <a:ext cx="7337700" cy="1066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57" name="Google Shape;157;p20"/>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8" name="Google Shape;158;p20"/>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9" name="Google Shape;159;p20"/>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0" name="Shape 160"/>
        <p:cNvGrpSpPr/>
        <p:nvPr/>
      </p:nvGrpSpPr>
      <p:grpSpPr>
        <a:xfrm>
          <a:off x="0" y="0"/>
          <a:ext cx="0" cy="0"/>
          <a:chOff x="0" y="0"/>
          <a:chExt cx="0" cy="0"/>
        </a:xfrm>
      </p:grpSpPr>
      <p:sp>
        <p:nvSpPr>
          <p:cNvPr id="161" name="Google Shape;161;p21"/>
          <p:cNvSpPr txBox="1"/>
          <p:nvPr>
            <p:ph type="title"/>
          </p:nvPr>
        </p:nvSpPr>
        <p:spPr>
          <a:xfrm>
            <a:off x="902669" y="762000"/>
            <a:ext cx="7337700" cy="1066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62" name="Google Shape;162;p21"/>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21"/>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21"/>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65" name="Google Shape;165;p21"/>
          <p:cNvSpPr txBox="1"/>
          <p:nvPr>
            <p:ph idx="1" type="body"/>
          </p:nvPr>
        </p:nvSpPr>
        <p:spPr>
          <a:xfrm>
            <a:off x="914400" y="1905000"/>
            <a:ext cx="3547800" cy="390150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166" name="Google Shape;166;p21"/>
          <p:cNvSpPr txBox="1"/>
          <p:nvPr>
            <p:ph idx="2" type="body"/>
          </p:nvPr>
        </p:nvSpPr>
        <p:spPr>
          <a:xfrm>
            <a:off x="4648200" y="1905000"/>
            <a:ext cx="3581400" cy="390150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3"/>
          <p:cNvSpPr txBox="1"/>
          <p:nvPr>
            <p:ph type="title"/>
          </p:nvPr>
        </p:nvSpPr>
        <p:spPr>
          <a:xfrm>
            <a:off x="902669" y="762000"/>
            <a:ext cx="7337689" cy="1066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1" name="Google Shape;31;p3"/>
          <p:cNvSpPr txBox="1"/>
          <p:nvPr>
            <p:ph idx="1" type="body"/>
          </p:nvPr>
        </p:nvSpPr>
        <p:spPr>
          <a:xfrm>
            <a:off x="902670" y="1905000"/>
            <a:ext cx="7337688" cy="4210597"/>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32" name="Google Shape;32;p3"/>
          <p:cNvSpPr txBox="1"/>
          <p:nvPr>
            <p:ph idx="10" type="dt"/>
          </p:nvPr>
        </p:nvSpPr>
        <p:spPr>
          <a:xfrm>
            <a:off x="1600200" y="6447651"/>
            <a:ext cx="173736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3"/>
          <p:cNvSpPr txBox="1"/>
          <p:nvPr>
            <p:ph idx="11" type="ftr"/>
          </p:nvPr>
        </p:nvSpPr>
        <p:spPr>
          <a:xfrm>
            <a:off x="3714750" y="6452800"/>
            <a:ext cx="48768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3"/>
          <p:cNvSpPr txBox="1"/>
          <p:nvPr>
            <p:ph idx="12" type="sldNum"/>
          </p:nvPr>
        </p:nvSpPr>
        <p:spPr>
          <a:xfrm>
            <a:off x="914400" y="6447681"/>
            <a:ext cx="64008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7" name="Shape 167"/>
        <p:cNvGrpSpPr/>
        <p:nvPr/>
      </p:nvGrpSpPr>
      <p:grpSpPr>
        <a:xfrm>
          <a:off x="0" y="0"/>
          <a:ext cx="0" cy="0"/>
          <a:chOff x="0" y="0"/>
          <a:chExt cx="0" cy="0"/>
        </a:xfrm>
      </p:grpSpPr>
      <p:sp>
        <p:nvSpPr>
          <p:cNvPr id="168" name="Google Shape;168;p22"/>
          <p:cNvSpPr txBox="1"/>
          <p:nvPr>
            <p:ph type="title"/>
          </p:nvPr>
        </p:nvSpPr>
        <p:spPr>
          <a:xfrm>
            <a:off x="902669" y="762000"/>
            <a:ext cx="7337700" cy="1066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69" name="Google Shape;169;p22"/>
          <p:cNvSpPr txBox="1"/>
          <p:nvPr>
            <p:ph idx="1" type="body"/>
          </p:nvPr>
        </p:nvSpPr>
        <p:spPr>
          <a:xfrm>
            <a:off x="1371600" y="1905000"/>
            <a:ext cx="3057000" cy="6399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accent1"/>
              </a:buClr>
              <a:buSzPts val="1824"/>
              <a:buFont typeface="Noto Sans Symbols"/>
              <a:buNone/>
              <a:defRPr b="1" i="0" sz="2400" u="none" cap="none" strike="noStrike">
                <a:solidFill>
                  <a:schemeClr val="accent1"/>
                </a:solidFill>
                <a:latin typeface="Calibri"/>
                <a:ea typeface="Calibri"/>
                <a:cs typeface="Calibri"/>
                <a:sym typeface="Calibri"/>
              </a:defRPr>
            </a:lvl1pPr>
            <a:lvl2pPr indent="-228600" lvl="1" marL="914400" marR="0" rtl="0" algn="l">
              <a:spcBef>
                <a:spcPts val="400"/>
              </a:spcBef>
              <a:spcAft>
                <a:spcPts val="0"/>
              </a:spcAft>
              <a:buClr>
                <a:schemeClr val="accent1"/>
              </a:buClr>
              <a:buSzPts val="1520"/>
              <a:buFont typeface="Noto Sans Symbols"/>
              <a:buNone/>
              <a:defRPr b="1" i="0" sz="2000" u="none" cap="none" strike="noStrike">
                <a:solidFill>
                  <a:schemeClr val="dk2"/>
                </a:solidFill>
                <a:latin typeface="Calibri"/>
                <a:ea typeface="Calibri"/>
                <a:cs typeface="Calibri"/>
                <a:sym typeface="Calibri"/>
              </a:defRPr>
            </a:lvl2pPr>
            <a:lvl3pPr indent="-228600" lvl="2" marL="1371600" marR="0" rtl="0" algn="l">
              <a:spcBef>
                <a:spcPts val="360"/>
              </a:spcBef>
              <a:spcAft>
                <a:spcPts val="0"/>
              </a:spcAft>
              <a:buClr>
                <a:schemeClr val="accent1"/>
              </a:buClr>
              <a:buSzPts val="1368"/>
              <a:buFont typeface="Noto Sans Symbols"/>
              <a:buNone/>
              <a:defRPr b="1" i="0" sz="1800" u="none" cap="none" strike="noStrike">
                <a:solidFill>
                  <a:schemeClr val="dk2"/>
                </a:solidFill>
                <a:latin typeface="Calibri"/>
                <a:ea typeface="Calibri"/>
                <a:cs typeface="Calibri"/>
                <a:sym typeface="Calibri"/>
              </a:defRPr>
            </a:lvl3pPr>
            <a:lvl4pPr indent="-228600" lvl="3" marL="1828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4pPr>
            <a:lvl5pPr indent="-228600" lvl="4" marL="22860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5pPr>
            <a:lvl6pPr indent="-228600" lvl="5" marL="27432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6pPr>
            <a:lvl7pPr indent="-228600" lvl="6" marL="32004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7pPr>
            <a:lvl8pPr indent="-228600" lvl="7" marL="36576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8pPr>
            <a:lvl9pPr indent="-228600" lvl="8" marL="4114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9pPr>
          </a:lstStyle>
          <a:p/>
        </p:txBody>
      </p:sp>
      <p:sp>
        <p:nvSpPr>
          <p:cNvPr id="170" name="Google Shape;170;p22"/>
          <p:cNvSpPr txBox="1"/>
          <p:nvPr>
            <p:ph idx="2" type="body"/>
          </p:nvPr>
        </p:nvSpPr>
        <p:spPr>
          <a:xfrm>
            <a:off x="1041721" y="2590800"/>
            <a:ext cx="3420000" cy="321960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25119" lvl="1" marL="9144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2pPr>
            <a:lvl3pPr indent="-315467" lvl="2" marL="13716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3pPr>
            <a:lvl4pPr indent="-305816" lvl="3" marL="1828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05816" lvl="5" marL="27432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6pPr>
            <a:lvl7pPr indent="-305816" lvl="6" marL="32004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7pPr>
            <a:lvl8pPr indent="-305815" lvl="7" marL="36576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8pPr>
            <a:lvl9pPr indent="-305815" lvl="8" marL="4114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9pPr>
          </a:lstStyle>
          <a:p/>
        </p:txBody>
      </p:sp>
      <p:sp>
        <p:nvSpPr>
          <p:cNvPr id="171" name="Google Shape;171;p22"/>
          <p:cNvSpPr txBox="1"/>
          <p:nvPr>
            <p:ph idx="3" type="body"/>
          </p:nvPr>
        </p:nvSpPr>
        <p:spPr>
          <a:xfrm>
            <a:off x="5029200" y="1905000"/>
            <a:ext cx="3055800" cy="6399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accent1"/>
              </a:buClr>
              <a:buSzPts val="1824"/>
              <a:buFont typeface="Noto Sans Symbols"/>
              <a:buNone/>
              <a:defRPr b="1" i="0" sz="2400" u="none" cap="none" strike="noStrike">
                <a:solidFill>
                  <a:schemeClr val="accent1"/>
                </a:solidFill>
                <a:latin typeface="Calibri"/>
                <a:ea typeface="Calibri"/>
                <a:cs typeface="Calibri"/>
                <a:sym typeface="Calibri"/>
              </a:defRPr>
            </a:lvl1pPr>
            <a:lvl2pPr indent="-228600" lvl="1" marL="914400" marR="0" rtl="0" algn="l">
              <a:spcBef>
                <a:spcPts val="400"/>
              </a:spcBef>
              <a:spcAft>
                <a:spcPts val="0"/>
              </a:spcAft>
              <a:buClr>
                <a:schemeClr val="accent1"/>
              </a:buClr>
              <a:buSzPts val="1520"/>
              <a:buFont typeface="Noto Sans Symbols"/>
              <a:buNone/>
              <a:defRPr b="1" i="0" sz="2000" u="none" cap="none" strike="noStrike">
                <a:solidFill>
                  <a:schemeClr val="dk2"/>
                </a:solidFill>
                <a:latin typeface="Calibri"/>
                <a:ea typeface="Calibri"/>
                <a:cs typeface="Calibri"/>
                <a:sym typeface="Calibri"/>
              </a:defRPr>
            </a:lvl2pPr>
            <a:lvl3pPr indent="-228600" lvl="2" marL="1371600" marR="0" rtl="0" algn="l">
              <a:spcBef>
                <a:spcPts val="360"/>
              </a:spcBef>
              <a:spcAft>
                <a:spcPts val="0"/>
              </a:spcAft>
              <a:buClr>
                <a:schemeClr val="accent1"/>
              </a:buClr>
              <a:buSzPts val="1368"/>
              <a:buFont typeface="Noto Sans Symbols"/>
              <a:buNone/>
              <a:defRPr b="1" i="0" sz="1800" u="none" cap="none" strike="noStrike">
                <a:solidFill>
                  <a:schemeClr val="dk2"/>
                </a:solidFill>
                <a:latin typeface="Calibri"/>
                <a:ea typeface="Calibri"/>
                <a:cs typeface="Calibri"/>
                <a:sym typeface="Calibri"/>
              </a:defRPr>
            </a:lvl3pPr>
            <a:lvl4pPr indent="-228600" lvl="3" marL="1828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4pPr>
            <a:lvl5pPr indent="-228600" lvl="4" marL="22860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5pPr>
            <a:lvl6pPr indent="-228600" lvl="5" marL="27432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6pPr>
            <a:lvl7pPr indent="-228600" lvl="6" marL="32004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7pPr>
            <a:lvl8pPr indent="-228600" lvl="7" marL="36576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8pPr>
            <a:lvl9pPr indent="-228600" lvl="8" marL="4114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9pPr>
          </a:lstStyle>
          <a:p/>
        </p:txBody>
      </p:sp>
      <p:sp>
        <p:nvSpPr>
          <p:cNvPr id="172" name="Google Shape;172;p22"/>
          <p:cNvSpPr txBox="1"/>
          <p:nvPr>
            <p:ph idx="4" type="body"/>
          </p:nvPr>
        </p:nvSpPr>
        <p:spPr>
          <a:xfrm>
            <a:off x="4645152" y="2590800"/>
            <a:ext cx="3420000" cy="321960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25119" lvl="1" marL="9144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2pPr>
            <a:lvl3pPr indent="-315467" lvl="2" marL="13716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3pPr>
            <a:lvl4pPr indent="-305816" lvl="3" marL="1828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05816" lvl="5" marL="27432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6pPr>
            <a:lvl7pPr indent="-305816" lvl="6" marL="32004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7pPr>
            <a:lvl8pPr indent="-305815" lvl="7" marL="36576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8pPr>
            <a:lvl9pPr indent="-305815" lvl="8" marL="4114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9pPr>
          </a:lstStyle>
          <a:p/>
        </p:txBody>
      </p:sp>
      <p:sp>
        <p:nvSpPr>
          <p:cNvPr id="173" name="Google Shape;173;p22"/>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4" name="Google Shape;174;p22"/>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5" name="Google Shape;175;p22"/>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6" name="Shape 176"/>
        <p:cNvGrpSpPr/>
        <p:nvPr/>
      </p:nvGrpSpPr>
      <p:grpSpPr>
        <a:xfrm>
          <a:off x="0" y="0"/>
          <a:ext cx="0" cy="0"/>
          <a:chOff x="0" y="0"/>
          <a:chExt cx="0" cy="0"/>
        </a:xfrm>
      </p:grpSpPr>
      <p:sp>
        <p:nvSpPr>
          <p:cNvPr id="177" name="Google Shape;177;p23"/>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8" name="Google Shape;178;p23"/>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9" name="Google Shape;179;p23"/>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80" name="Shape 180"/>
        <p:cNvGrpSpPr/>
        <p:nvPr/>
      </p:nvGrpSpPr>
      <p:grpSpPr>
        <a:xfrm>
          <a:off x="0" y="0"/>
          <a:ext cx="0" cy="0"/>
          <a:chOff x="0" y="0"/>
          <a:chExt cx="0" cy="0"/>
        </a:xfrm>
      </p:grpSpPr>
      <p:sp>
        <p:nvSpPr>
          <p:cNvPr id="181" name="Google Shape;181;p24"/>
          <p:cNvSpPr/>
          <p:nvPr/>
        </p:nvSpPr>
        <p:spPr>
          <a:xfrm>
            <a:off x="4572000" y="0"/>
            <a:ext cx="36792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2" name="Google Shape;182;p24"/>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3" name="Google Shape;183;p24"/>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84" name="Google Shape;184;p24"/>
          <p:cNvSpPr/>
          <p:nvPr/>
        </p:nvSpPr>
        <p:spPr>
          <a:xfrm>
            <a:off x="537055" y="290459"/>
            <a:ext cx="3930900" cy="59598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5" name="Google Shape;185;p24"/>
          <p:cNvSpPr txBox="1"/>
          <p:nvPr>
            <p:ph idx="1" type="body"/>
          </p:nvPr>
        </p:nvSpPr>
        <p:spPr>
          <a:xfrm>
            <a:off x="556104" y="321210"/>
            <a:ext cx="3863400" cy="587970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25120" lvl="5" marL="27432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6pPr>
            <a:lvl7pPr indent="-325120" lvl="6" marL="32004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7pPr>
            <a:lvl8pPr indent="-325120" lvl="7" marL="3657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8pPr>
            <a:lvl9pPr indent="-325120" lvl="8" marL="41148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9pPr>
          </a:lstStyle>
          <a:p/>
        </p:txBody>
      </p:sp>
      <p:sp>
        <p:nvSpPr>
          <p:cNvPr id="186" name="Google Shape;186;p24"/>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7" name="Google Shape;187;p24"/>
          <p:cNvSpPr txBox="1"/>
          <p:nvPr>
            <p:ph idx="11" type="ftr"/>
          </p:nvPr>
        </p:nvSpPr>
        <p:spPr>
          <a:xfrm>
            <a:off x="4641448" y="5724835"/>
            <a:ext cx="34938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8" name="Google Shape;188;p24"/>
          <p:cNvSpPr txBox="1"/>
          <p:nvPr>
            <p:ph type="title"/>
          </p:nvPr>
        </p:nvSpPr>
        <p:spPr>
          <a:xfrm>
            <a:off x="4739833" y="2657434"/>
            <a:ext cx="3304500" cy="1463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2800"/>
              <a:buFont typeface="Calibri"/>
              <a:buNone/>
              <a:defRPr b="0" i="0" sz="28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9" name="Google Shape;189;p24"/>
          <p:cNvSpPr txBox="1"/>
          <p:nvPr>
            <p:ph idx="2" type="body"/>
          </p:nvPr>
        </p:nvSpPr>
        <p:spPr>
          <a:xfrm>
            <a:off x="4736592" y="4136994"/>
            <a:ext cx="3298800" cy="1518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accent1"/>
              </a:buClr>
              <a:buSzPts val="1216"/>
              <a:buFont typeface="Noto Sans Symbols"/>
              <a:buNone/>
              <a:defRPr b="0" i="0" sz="1600" u="none" cap="none" strike="noStrike">
                <a:solidFill>
                  <a:srgbClr val="424242"/>
                </a:solidFill>
                <a:latin typeface="Calibri"/>
                <a:ea typeface="Calibri"/>
                <a:cs typeface="Calibri"/>
                <a:sym typeface="Calibri"/>
              </a:defRPr>
            </a:lvl1pPr>
            <a:lvl2pPr indent="-228600" lvl="1" marL="914400" marR="0" rtl="0" algn="l">
              <a:spcBef>
                <a:spcPts val="240"/>
              </a:spcBef>
              <a:spcAft>
                <a:spcPts val="0"/>
              </a:spcAft>
              <a:buClr>
                <a:schemeClr val="accent1"/>
              </a:buClr>
              <a:buSzPts val="912"/>
              <a:buFont typeface="Noto Sans Symbols"/>
              <a:buNone/>
              <a:defRPr b="0" i="0" sz="1200" u="none" cap="none" strike="noStrike">
                <a:solidFill>
                  <a:schemeClr val="dk2"/>
                </a:solidFill>
                <a:latin typeface="Calibri"/>
                <a:ea typeface="Calibri"/>
                <a:cs typeface="Calibri"/>
                <a:sym typeface="Calibri"/>
              </a:defRPr>
            </a:lvl2pPr>
            <a:lvl3pPr indent="-228600" lvl="2" marL="1371600" marR="0" rtl="0" algn="l">
              <a:spcBef>
                <a:spcPts val="200"/>
              </a:spcBef>
              <a:spcAft>
                <a:spcPts val="0"/>
              </a:spcAft>
              <a:buClr>
                <a:schemeClr val="accent1"/>
              </a:buClr>
              <a:buSzPts val="760"/>
              <a:buFont typeface="Noto Sans Symbols"/>
              <a:buNone/>
              <a:defRPr b="0" i="0" sz="1000" u="none" cap="none" strike="noStrike">
                <a:solidFill>
                  <a:schemeClr val="dk2"/>
                </a:solidFill>
                <a:latin typeface="Calibri"/>
                <a:ea typeface="Calibri"/>
                <a:cs typeface="Calibri"/>
                <a:sym typeface="Calibri"/>
              </a:defRPr>
            </a:lvl3pPr>
            <a:lvl4pPr indent="-228600" lvl="3" marL="1828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4pPr>
            <a:lvl5pPr indent="-228600" lvl="4" marL="22860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5pPr>
            <a:lvl6pPr indent="-228600" lvl="5" marL="27432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6pPr>
            <a:lvl7pPr indent="-228600" lvl="6" marL="32004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7pPr>
            <a:lvl8pPr indent="-228600" lvl="7" marL="36576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8pPr>
            <a:lvl9pPr indent="-228600" lvl="8" marL="4114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mall Caption" showMasterSp="0">
  <p:cSld name="Content with Small Caption">
    <p:spTree>
      <p:nvGrpSpPr>
        <p:cNvPr id="190" name="Shape 190"/>
        <p:cNvGrpSpPr/>
        <p:nvPr/>
      </p:nvGrpSpPr>
      <p:grpSpPr>
        <a:xfrm>
          <a:off x="0" y="0"/>
          <a:ext cx="0" cy="0"/>
          <a:chOff x="0" y="0"/>
          <a:chExt cx="0" cy="0"/>
        </a:xfrm>
      </p:grpSpPr>
      <p:sp>
        <p:nvSpPr>
          <p:cNvPr id="191" name="Google Shape;191;p25"/>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2" name="Google Shape;192;p25"/>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93" name="Google Shape;193;p25"/>
          <p:cNvSpPr/>
          <p:nvPr/>
        </p:nvSpPr>
        <p:spPr>
          <a:xfrm>
            <a:off x="537054" y="290459"/>
            <a:ext cx="5635200" cy="59598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4" name="Google Shape;194;p25"/>
          <p:cNvSpPr txBox="1"/>
          <p:nvPr>
            <p:ph idx="1" type="body"/>
          </p:nvPr>
        </p:nvSpPr>
        <p:spPr>
          <a:xfrm>
            <a:off x="556104" y="321210"/>
            <a:ext cx="5539800" cy="587970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25120" lvl="5" marL="27432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6pPr>
            <a:lvl7pPr indent="-325120" lvl="6" marL="32004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7pPr>
            <a:lvl8pPr indent="-325120" lvl="7" marL="3657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8pPr>
            <a:lvl9pPr indent="-325120" lvl="8" marL="41148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9pPr>
          </a:lstStyle>
          <a:p/>
        </p:txBody>
      </p:sp>
      <p:sp>
        <p:nvSpPr>
          <p:cNvPr id="195" name="Google Shape;195;p25"/>
          <p:cNvSpPr/>
          <p:nvPr/>
        </p:nvSpPr>
        <p:spPr>
          <a:xfrm>
            <a:off x="6248400" y="0"/>
            <a:ext cx="19920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6" name="Google Shape;196;p25"/>
          <p:cNvSpPr/>
          <p:nvPr/>
        </p:nvSpPr>
        <p:spPr>
          <a:xfrm rot="5400000">
            <a:off x="3264970" y="3095099"/>
            <a:ext cx="62718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7" name="Google Shape;197;p25"/>
          <p:cNvSpPr txBox="1"/>
          <p:nvPr>
            <p:ph type="title"/>
          </p:nvPr>
        </p:nvSpPr>
        <p:spPr>
          <a:xfrm rot="5400000">
            <a:off x="4246274" y="2392650"/>
            <a:ext cx="6096000" cy="1463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98" name="Shape 198"/>
        <p:cNvGrpSpPr/>
        <p:nvPr/>
      </p:nvGrpSpPr>
      <p:grpSpPr>
        <a:xfrm>
          <a:off x="0" y="0"/>
          <a:ext cx="0" cy="0"/>
          <a:chOff x="0" y="0"/>
          <a:chExt cx="0" cy="0"/>
        </a:xfrm>
      </p:grpSpPr>
      <p:sp>
        <p:nvSpPr>
          <p:cNvPr id="199" name="Google Shape;199;p26"/>
          <p:cNvSpPr/>
          <p:nvPr/>
        </p:nvSpPr>
        <p:spPr>
          <a:xfrm>
            <a:off x="4561242" y="0"/>
            <a:ext cx="36792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0" name="Google Shape;200;p26"/>
          <p:cNvSpPr/>
          <p:nvPr/>
        </p:nvSpPr>
        <p:spPr>
          <a:xfrm>
            <a:off x="556105" y="290459"/>
            <a:ext cx="3911700" cy="59598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1" name="Google Shape;201;p26"/>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2" name="Google Shape;202;p26"/>
          <p:cNvSpPr txBox="1"/>
          <p:nvPr>
            <p:ph type="title"/>
          </p:nvPr>
        </p:nvSpPr>
        <p:spPr>
          <a:xfrm>
            <a:off x="4734424" y="2660904"/>
            <a:ext cx="3300900" cy="1463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2800"/>
              <a:buFont typeface="Calibri"/>
              <a:buNone/>
              <a:defRPr b="0" i="0" sz="28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03" name="Google Shape;203;p26"/>
          <p:cNvSpPr/>
          <p:nvPr>
            <p:ph idx="2" type="pic"/>
          </p:nvPr>
        </p:nvSpPr>
        <p:spPr>
          <a:xfrm>
            <a:off x="609600" y="319034"/>
            <a:ext cx="3810000" cy="58713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432"/>
              <a:buFont typeface="Noto Sans Symbols"/>
              <a:buNone/>
              <a:defRPr b="0" i="0" sz="3200" u="none" cap="none" strike="noStrike">
                <a:solidFill>
                  <a:schemeClr val="accent1"/>
                </a:solidFill>
                <a:latin typeface="Calibri"/>
                <a:ea typeface="Calibri"/>
                <a:cs typeface="Calibri"/>
                <a:sym typeface="Calibri"/>
              </a:defRPr>
            </a:lvl1pPr>
            <a:lvl2pPr lvl="1" marR="0" rtl="0" algn="l">
              <a:spcBef>
                <a:spcPts val="560"/>
              </a:spcBef>
              <a:spcAft>
                <a:spcPts val="0"/>
              </a:spcAft>
              <a:buClr>
                <a:schemeClr val="accent1"/>
              </a:buClr>
              <a:buSzPts val="2128"/>
              <a:buFont typeface="Noto Sans Symbols"/>
              <a:buNone/>
              <a:defRPr b="0" i="0" sz="2800" u="none" cap="none" strike="noStrike">
                <a:solidFill>
                  <a:schemeClr val="dk2"/>
                </a:solidFill>
                <a:latin typeface="Calibri"/>
                <a:ea typeface="Calibri"/>
                <a:cs typeface="Calibri"/>
                <a:sym typeface="Calibri"/>
              </a:defRPr>
            </a:lvl2pPr>
            <a:lvl3pPr lvl="2" marR="0" rtl="0" algn="l">
              <a:spcBef>
                <a:spcPts val="480"/>
              </a:spcBef>
              <a:spcAft>
                <a:spcPts val="0"/>
              </a:spcAft>
              <a:buClr>
                <a:schemeClr val="accent1"/>
              </a:buClr>
              <a:buSzPts val="1824"/>
              <a:buFont typeface="Noto Sans Symbols"/>
              <a:buNone/>
              <a:defRPr b="0" i="0" sz="2400" u="none" cap="none" strike="noStrike">
                <a:solidFill>
                  <a:schemeClr val="dk2"/>
                </a:solidFill>
                <a:latin typeface="Calibri"/>
                <a:ea typeface="Calibri"/>
                <a:cs typeface="Calibri"/>
                <a:sym typeface="Calibri"/>
              </a:defRPr>
            </a:lvl3pPr>
            <a:lvl4pPr lvl="3"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4pPr>
            <a:lvl5pPr lvl="4"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5pPr>
            <a:lvl6pPr lvl="5"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6pPr>
            <a:lvl7pPr lvl="6"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7pPr>
            <a:lvl8pPr lvl="7"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8pPr>
            <a:lvl9pPr lvl="8"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9pPr>
          </a:lstStyle>
          <a:p/>
        </p:txBody>
      </p:sp>
      <p:sp>
        <p:nvSpPr>
          <p:cNvPr id="204" name="Google Shape;204;p26"/>
          <p:cNvSpPr txBox="1"/>
          <p:nvPr>
            <p:ph idx="1" type="body"/>
          </p:nvPr>
        </p:nvSpPr>
        <p:spPr>
          <a:xfrm>
            <a:off x="4734630" y="4133088"/>
            <a:ext cx="3300600" cy="15195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accent1"/>
              </a:buClr>
              <a:buSzPts val="1216"/>
              <a:buFont typeface="Noto Sans Symbols"/>
              <a:buNone/>
              <a:defRPr b="0" i="0" sz="1600" u="none" cap="none" strike="noStrike">
                <a:solidFill>
                  <a:srgbClr val="424242"/>
                </a:solidFill>
                <a:latin typeface="Calibri"/>
                <a:ea typeface="Calibri"/>
                <a:cs typeface="Calibri"/>
                <a:sym typeface="Calibri"/>
              </a:defRPr>
            </a:lvl1pPr>
            <a:lvl2pPr indent="-228600" lvl="1" marL="914400" marR="0" rtl="0" algn="l">
              <a:spcBef>
                <a:spcPts val="240"/>
              </a:spcBef>
              <a:spcAft>
                <a:spcPts val="0"/>
              </a:spcAft>
              <a:buClr>
                <a:schemeClr val="accent1"/>
              </a:buClr>
              <a:buSzPts val="912"/>
              <a:buFont typeface="Noto Sans Symbols"/>
              <a:buNone/>
              <a:defRPr b="0" i="0" sz="1200" u="none" cap="none" strike="noStrike">
                <a:solidFill>
                  <a:schemeClr val="dk2"/>
                </a:solidFill>
                <a:latin typeface="Calibri"/>
                <a:ea typeface="Calibri"/>
                <a:cs typeface="Calibri"/>
                <a:sym typeface="Calibri"/>
              </a:defRPr>
            </a:lvl2pPr>
            <a:lvl3pPr indent="-228600" lvl="2" marL="1371600" marR="0" rtl="0" algn="l">
              <a:spcBef>
                <a:spcPts val="200"/>
              </a:spcBef>
              <a:spcAft>
                <a:spcPts val="0"/>
              </a:spcAft>
              <a:buClr>
                <a:schemeClr val="accent1"/>
              </a:buClr>
              <a:buSzPts val="760"/>
              <a:buFont typeface="Noto Sans Symbols"/>
              <a:buNone/>
              <a:defRPr b="0" i="0" sz="1000" u="none" cap="none" strike="noStrike">
                <a:solidFill>
                  <a:schemeClr val="dk2"/>
                </a:solidFill>
                <a:latin typeface="Calibri"/>
                <a:ea typeface="Calibri"/>
                <a:cs typeface="Calibri"/>
                <a:sym typeface="Calibri"/>
              </a:defRPr>
            </a:lvl3pPr>
            <a:lvl4pPr indent="-228600" lvl="3" marL="1828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4pPr>
            <a:lvl5pPr indent="-228600" lvl="4" marL="22860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5pPr>
            <a:lvl6pPr indent="-228600" lvl="5" marL="27432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6pPr>
            <a:lvl7pPr indent="-228600" lvl="6" marL="32004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7pPr>
            <a:lvl8pPr indent="-228600" lvl="7" marL="36576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8pPr>
            <a:lvl9pPr indent="-228600" lvl="8" marL="4114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9pPr>
          </a:lstStyle>
          <a:p/>
        </p:txBody>
      </p:sp>
      <p:sp>
        <p:nvSpPr>
          <p:cNvPr id="205" name="Google Shape;205;p26"/>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6" name="Google Shape;206;p26"/>
          <p:cNvSpPr txBox="1"/>
          <p:nvPr>
            <p:ph idx="11" type="ftr"/>
          </p:nvPr>
        </p:nvSpPr>
        <p:spPr>
          <a:xfrm>
            <a:off x="4641448" y="5724835"/>
            <a:ext cx="34938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7" name="Google Shape;207;p26"/>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Small Caption" showMasterSp="0">
  <p:cSld name="Picture with Small Caption">
    <p:spTree>
      <p:nvGrpSpPr>
        <p:cNvPr id="208" name="Shape 208"/>
        <p:cNvGrpSpPr/>
        <p:nvPr/>
      </p:nvGrpSpPr>
      <p:grpSpPr>
        <a:xfrm>
          <a:off x="0" y="0"/>
          <a:ext cx="0" cy="0"/>
          <a:chOff x="0" y="0"/>
          <a:chExt cx="0" cy="0"/>
        </a:xfrm>
      </p:grpSpPr>
      <p:sp>
        <p:nvSpPr>
          <p:cNvPr id="209" name="Google Shape;209;p27"/>
          <p:cNvSpPr/>
          <p:nvPr/>
        </p:nvSpPr>
        <p:spPr>
          <a:xfrm>
            <a:off x="6248400" y="0"/>
            <a:ext cx="19920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0" name="Google Shape;210;p27"/>
          <p:cNvSpPr/>
          <p:nvPr/>
        </p:nvSpPr>
        <p:spPr>
          <a:xfrm>
            <a:off x="556104" y="290459"/>
            <a:ext cx="5616000" cy="59598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1" name="Google Shape;211;p27"/>
          <p:cNvSpPr/>
          <p:nvPr/>
        </p:nvSpPr>
        <p:spPr>
          <a:xfrm rot="5400000">
            <a:off x="3264970" y="3095099"/>
            <a:ext cx="62718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2" name="Google Shape;212;p27"/>
          <p:cNvSpPr txBox="1"/>
          <p:nvPr>
            <p:ph type="title"/>
          </p:nvPr>
        </p:nvSpPr>
        <p:spPr>
          <a:xfrm rot="5400000">
            <a:off x="4246274" y="2392650"/>
            <a:ext cx="6096000" cy="1463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13" name="Google Shape;213;p27"/>
          <p:cNvSpPr/>
          <p:nvPr>
            <p:ph idx="2" type="pic"/>
          </p:nvPr>
        </p:nvSpPr>
        <p:spPr>
          <a:xfrm>
            <a:off x="609600" y="319034"/>
            <a:ext cx="5486400" cy="58713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432"/>
              <a:buFont typeface="Noto Sans Symbols"/>
              <a:buNone/>
              <a:defRPr b="0" i="0" sz="3200" u="none" cap="none" strike="noStrike">
                <a:solidFill>
                  <a:schemeClr val="accent1"/>
                </a:solidFill>
                <a:latin typeface="Calibri"/>
                <a:ea typeface="Calibri"/>
                <a:cs typeface="Calibri"/>
                <a:sym typeface="Calibri"/>
              </a:defRPr>
            </a:lvl1pPr>
            <a:lvl2pPr lvl="1" marR="0" rtl="0" algn="l">
              <a:spcBef>
                <a:spcPts val="560"/>
              </a:spcBef>
              <a:spcAft>
                <a:spcPts val="0"/>
              </a:spcAft>
              <a:buClr>
                <a:schemeClr val="accent1"/>
              </a:buClr>
              <a:buSzPts val="2128"/>
              <a:buFont typeface="Noto Sans Symbols"/>
              <a:buNone/>
              <a:defRPr b="0" i="0" sz="2800" u="none" cap="none" strike="noStrike">
                <a:solidFill>
                  <a:schemeClr val="dk2"/>
                </a:solidFill>
                <a:latin typeface="Calibri"/>
                <a:ea typeface="Calibri"/>
                <a:cs typeface="Calibri"/>
                <a:sym typeface="Calibri"/>
              </a:defRPr>
            </a:lvl2pPr>
            <a:lvl3pPr lvl="2" marR="0" rtl="0" algn="l">
              <a:spcBef>
                <a:spcPts val="480"/>
              </a:spcBef>
              <a:spcAft>
                <a:spcPts val="0"/>
              </a:spcAft>
              <a:buClr>
                <a:schemeClr val="accent1"/>
              </a:buClr>
              <a:buSzPts val="1824"/>
              <a:buFont typeface="Noto Sans Symbols"/>
              <a:buNone/>
              <a:defRPr b="0" i="0" sz="2400" u="none" cap="none" strike="noStrike">
                <a:solidFill>
                  <a:schemeClr val="dk2"/>
                </a:solidFill>
                <a:latin typeface="Calibri"/>
                <a:ea typeface="Calibri"/>
                <a:cs typeface="Calibri"/>
                <a:sym typeface="Calibri"/>
              </a:defRPr>
            </a:lvl3pPr>
            <a:lvl4pPr lvl="3"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4pPr>
            <a:lvl5pPr lvl="4"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5pPr>
            <a:lvl6pPr lvl="5"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6pPr>
            <a:lvl7pPr lvl="6"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7pPr>
            <a:lvl8pPr lvl="7"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8pPr>
            <a:lvl9pPr lvl="8"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9pPr>
          </a:lstStyle>
          <a:p/>
        </p:txBody>
      </p:sp>
      <p:sp>
        <p:nvSpPr>
          <p:cNvPr id="214" name="Google Shape;214;p27"/>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5" name="Google Shape;215;p27"/>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mall Caption No Border" showMasterSp="0">
  <p:cSld name="Picture Small Caption No Border">
    <p:spTree>
      <p:nvGrpSpPr>
        <p:cNvPr id="216" name="Shape 216"/>
        <p:cNvGrpSpPr/>
        <p:nvPr/>
      </p:nvGrpSpPr>
      <p:grpSpPr>
        <a:xfrm>
          <a:off x="0" y="0"/>
          <a:ext cx="0" cy="0"/>
          <a:chOff x="0" y="0"/>
          <a:chExt cx="0" cy="0"/>
        </a:xfrm>
      </p:grpSpPr>
      <p:sp>
        <p:nvSpPr>
          <p:cNvPr id="217" name="Google Shape;217;p28"/>
          <p:cNvSpPr/>
          <p:nvPr/>
        </p:nvSpPr>
        <p:spPr>
          <a:xfrm>
            <a:off x="6248400" y="0"/>
            <a:ext cx="19920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8" name="Google Shape;218;p28"/>
          <p:cNvSpPr/>
          <p:nvPr/>
        </p:nvSpPr>
        <p:spPr>
          <a:xfrm rot="5400000">
            <a:off x="3264970" y="3095099"/>
            <a:ext cx="62718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9" name="Google Shape;219;p28"/>
          <p:cNvSpPr txBox="1"/>
          <p:nvPr>
            <p:ph type="title"/>
          </p:nvPr>
        </p:nvSpPr>
        <p:spPr>
          <a:xfrm rot="5400000">
            <a:off x="4246274" y="2392650"/>
            <a:ext cx="6096000" cy="1463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0" name="Google Shape;220;p28"/>
          <p:cNvSpPr/>
          <p:nvPr>
            <p:ph idx="2" type="pic"/>
          </p:nvPr>
        </p:nvSpPr>
        <p:spPr>
          <a:xfrm>
            <a:off x="609600" y="319034"/>
            <a:ext cx="5486400" cy="58713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432"/>
              <a:buFont typeface="Noto Sans Symbols"/>
              <a:buNone/>
              <a:defRPr b="0" i="0" sz="3200" u="none" cap="none" strike="noStrike">
                <a:solidFill>
                  <a:schemeClr val="accent1"/>
                </a:solidFill>
                <a:latin typeface="Calibri"/>
                <a:ea typeface="Calibri"/>
                <a:cs typeface="Calibri"/>
                <a:sym typeface="Calibri"/>
              </a:defRPr>
            </a:lvl1pPr>
            <a:lvl2pPr lvl="1" marR="0" rtl="0" algn="l">
              <a:spcBef>
                <a:spcPts val="560"/>
              </a:spcBef>
              <a:spcAft>
                <a:spcPts val="0"/>
              </a:spcAft>
              <a:buClr>
                <a:schemeClr val="accent1"/>
              </a:buClr>
              <a:buSzPts val="2128"/>
              <a:buFont typeface="Noto Sans Symbols"/>
              <a:buNone/>
              <a:defRPr b="0" i="0" sz="2800" u="none" cap="none" strike="noStrike">
                <a:solidFill>
                  <a:schemeClr val="dk2"/>
                </a:solidFill>
                <a:latin typeface="Calibri"/>
                <a:ea typeface="Calibri"/>
                <a:cs typeface="Calibri"/>
                <a:sym typeface="Calibri"/>
              </a:defRPr>
            </a:lvl2pPr>
            <a:lvl3pPr lvl="2" marR="0" rtl="0" algn="l">
              <a:spcBef>
                <a:spcPts val="480"/>
              </a:spcBef>
              <a:spcAft>
                <a:spcPts val="0"/>
              </a:spcAft>
              <a:buClr>
                <a:schemeClr val="accent1"/>
              </a:buClr>
              <a:buSzPts val="1824"/>
              <a:buFont typeface="Noto Sans Symbols"/>
              <a:buNone/>
              <a:defRPr b="0" i="0" sz="2400" u="none" cap="none" strike="noStrike">
                <a:solidFill>
                  <a:schemeClr val="dk2"/>
                </a:solidFill>
                <a:latin typeface="Calibri"/>
                <a:ea typeface="Calibri"/>
                <a:cs typeface="Calibri"/>
                <a:sym typeface="Calibri"/>
              </a:defRPr>
            </a:lvl3pPr>
            <a:lvl4pPr lvl="3"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4pPr>
            <a:lvl5pPr lvl="4"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5pPr>
            <a:lvl6pPr lvl="5"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6pPr>
            <a:lvl7pPr lvl="6"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7pPr>
            <a:lvl8pPr lvl="7"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8pPr>
            <a:lvl9pPr lvl="8" marR="0" rtl="0" algn="l">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9pPr>
          </a:lstStyle>
          <a:p/>
        </p:txBody>
      </p:sp>
      <p:sp>
        <p:nvSpPr>
          <p:cNvPr id="221" name="Google Shape;221;p28"/>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2" name="Google Shape;222;p28"/>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3" name="Shape 223"/>
        <p:cNvGrpSpPr/>
        <p:nvPr/>
      </p:nvGrpSpPr>
      <p:grpSpPr>
        <a:xfrm>
          <a:off x="0" y="0"/>
          <a:ext cx="0" cy="0"/>
          <a:chOff x="0" y="0"/>
          <a:chExt cx="0" cy="0"/>
        </a:xfrm>
      </p:grpSpPr>
      <p:sp>
        <p:nvSpPr>
          <p:cNvPr id="224" name="Google Shape;224;p29"/>
          <p:cNvSpPr txBox="1"/>
          <p:nvPr>
            <p:ph type="title"/>
          </p:nvPr>
        </p:nvSpPr>
        <p:spPr>
          <a:xfrm>
            <a:off x="902669" y="762000"/>
            <a:ext cx="7337700" cy="1066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5" name="Google Shape;225;p29"/>
          <p:cNvSpPr txBox="1"/>
          <p:nvPr>
            <p:ph idx="1" type="body"/>
          </p:nvPr>
        </p:nvSpPr>
        <p:spPr>
          <a:xfrm rot="5400000">
            <a:off x="2466258" y="341400"/>
            <a:ext cx="4210500" cy="733770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226" name="Google Shape;226;p29"/>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7" name="Google Shape;227;p29"/>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8" name="Google Shape;228;p29"/>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9" name="Shape 229"/>
        <p:cNvGrpSpPr/>
        <p:nvPr/>
      </p:nvGrpSpPr>
      <p:grpSpPr>
        <a:xfrm>
          <a:off x="0" y="0"/>
          <a:ext cx="0" cy="0"/>
          <a:chOff x="0" y="0"/>
          <a:chExt cx="0" cy="0"/>
        </a:xfrm>
      </p:grpSpPr>
      <p:sp>
        <p:nvSpPr>
          <p:cNvPr id="230" name="Google Shape;230;p30"/>
          <p:cNvSpPr txBox="1"/>
          <p:nvPr>
            <p:ph type="title"/>
          </p:nvPr>
        </p:nvSpPr>
        <p:spPr>
          <a:xfrm rot="5400000">
            <a:off x="4981553" y="2678047"/>
            <a:ext cx="4780200" cy="1484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31" name="Google Shape;231;p30"/>
          <p:cNvSpPr txBox="1"/>
          <p:nvPr>
            <p:ph idx="1" type="body"/>
          </p:nvPr>
        </p:nvSpPr>
        <p:spPr>
          <a:xfrm rot="5400000">
            <a:off x="1375050" y="708397"/>
            <a:ext cx="4780200" cy="542370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232" name="Google Shape;232;p30"/>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3" name="Google Shape;233;p30"/>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4" name="Google Shape;234;p30"/>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mall Caption" showMasterSp="0">
  <p:cSld name="Content with Small Caption">
    <p:spTree>
      <p:nvGrpSpPr>
        <p:cNvPr id="245" name="Shape 245"/>
        <p:cNvGrpSpPr/>
        <p:nvPr/>
      </p:nvGrpSpPr>
      <p:grpSpPr>
        <a:xfrm>
          <a:off x="0" y="0"/>
          <a:ext cx="0" cy="0"/>
          <a:chOff x="0" y="0"/>
          <a:chExt cx="0" cy="0"/>
        </a:xfrm>
      </p:grpSpPr>
      <p:sp>
        <p:nvSpPr>
          <p:cNvPr id="246" name="Google Shape;246;p32"/>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7" name="Google Shape;247;p32"/>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248" name="Google Shape;248;p32"/>
          <p:cNvSpPr/>
          <p:nvPr/>
        </p:nvSpPr>
        <p:spPr>
          <a:xfrm>
            <a:off x="537050" y="290450"/>
            <a:ext cx="6724200" cy="59598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9" name="Google Shape;249;p32"/>
          <p:cNvSpPr txBox="1"/>
          <p:nvPr>
            <p:ph idx="1" type="body"/>
          </p:nvPr>
        </p:nvSpPr>
        <p:spPr>
          <a:xfrm>
            <a:off x="572525" y="370550"/>
            <a:ext cx="6631200" cy="58797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25120" lvl="5" marL="27432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6pPr>
            <a:lvl7pPr indent="-325120" lvl="6" marL="32004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7pPr>
            <a:lvl8pPr indent="-325120" lvl="7" marL="3657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8pPr>
            <a:lvl9pPr indent="-325120" lvl="8" marL="41148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9pPr>
          </a:lstStyle>
          <a:p/>
        </p:txBody>
      </p:sp>
      <p:sp>
        <p:nvSpPr>
          <p:cNvPr id="250" name="Google Shape;250;p32"/>
          <p:cNvSpPr/>
          <p:nvPr/>
        </p:nvSpPr>
        <p:spPr>
          <a:xfrm>
            <a:off x="7458600" y="0"/>
            <a:ext cx="16200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1" name="Google Shape;251;p32"/>
          <p:cNvSpPr/>
          <p:nvPr/>
        </p:nvSpPr>
        <p:spPr>
          <a:xfrm rot="5400000">
            <a:off x="4296295" y="3083399"/>
            <a:ext cx="62718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2" name="Google Shape;252;p32"/>
          <p:cNvSpPr txBox="1"/>
          <p:nvPr>
            <p:ph type="title"/>
          </p:nvPr>
        </p:nvSpPr>
        <p:spPr>
          <a:xfrm rot="5400000">
            <a:off x="4969125" y="2582100"/>
            <a:ext cx="6096000" cy="1084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253" name="Google Shape;253;p32"/>
          <p:cNvSpPr/>
          <p:nvPr/>
        </p:nvSpPr>
        <p:spPr>
          <a:xfrm>
            <a:off x="7491475" y="0"/>
            <a:ext cx="16200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4" name="Google Shape;254;p32"/>
          <p:cNvSpPr txBox="1"/>
          <p:nvPr>
            <p:ph idx="2" type="title"/>
          </p:nvPr>
        </p:nvSpPr>
        <p:spPr>
          <a:xfrm rot="5400000">
            <a:off x="5117374" y="2392650"/>
            <a:ext cx="6096000" cy="1463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4"/>
          <p:cNvSpPr txBox="1"/>
          <p:nvPr>
            <p:ph type="title"/>
          </p:nvPr>
        </p:nvSpPr>
        <p:spPr>
          <a:xfrm>
            <a:off x="1258645" y="2900829"/>
            <a:ext cx="6637468" cy="136207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7" name="Google Shape;37;p4"/>
          <p:cNvSpPr txBox="1"/>
          <p:nvPr>
            <p:ph idx="1" type="body"/>
          </p:nvPr>
        </p:nvSpPr>
        <p:spPr>
          <a:xfrm>
            <a:off x="1258645" y="4267200"/>
            <a:ext cx="6637467" cy="152041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1"/>
              </a:buClr>
              <a:buSzPts val="1520"/>
              <a:buFont typeface="Noto Sans Symbols"/>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chemeClr val="accent1"/>
              </a:buClr>
              <a:buSzPts val="1368"/>
              <a:buFont typeface="Noto Sans Symbols"/>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chemeClr val="accent1"/>
              </a:buClr>
              <a:buSzPts val="1216"/>
              <a:buFont typeface="Noto Sans Symbols"/>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38" name="Google Shape;38;p4"/>
          <p:cNvSpPr txBox="1"/>
          <p:nvPr>
            <p:ph idx="10" type="dt"/>
          </p:nvPr>
        </p:nvSpPr>
        <p:spPr>
          <a:xfrm>
            <a:off x="1600200" y="6447651"/>
            <a:ext cx="173736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4"/>
          <p:cNvSpPr txBox="1"/>
          <p:nvPr>
            <p:ph idx="11" type="ftr"/>
          </p:nvPr>
        </p:nvSpPr>
        <p:spPr>
          <a:xfrm>
            <a:off x="3714750" y="6452800"/>
            <a:ext cx="48768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4"/>
          <p:cNvSpPr txBox="1"/>
          <p:nvPr>
            <p:ph idx="12" type="sldNum"/>
          </p:nvPr>
        </p:nvSpPr>
        <p:spPr>
          <a:xfrm>
            <a:off x="914400" y="6447681"/>
            <a:ext cx="64008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55" name="Shape 255"/>
        <p:cNvGrpSpPr/>
        <p:nvPr/>
      </p:nvGrpSpPr>
      <p:grpSpPr>
        <a:xfrm>
          <a:off x="0" y="0"/>
          <a:ext cx="0" cy="0"/>
          <a:chOff x="0" y="0"/>
          <a:chExt cx="0" cy="0"/>
        </a:xfrm>
      </p:grpSpPr>
      <p:sp>
        <p:nvSpPr>
          <p:cNvPr id="256" name="Google Shape;256;p33"/>
          <p:cNvSpPr/>
          <p:nvPr/>
        </p:nvSpPr>
        <p:spPr>
          <a:xfrm>
            <a:off x="4561242" y="-21511"/>
            <a:ext cx="36792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7" name="Google Shape;257;p33"/>
          <p:cNvSpPr/>
          <p:nvPr/>
        </p:nvSpPr>
        <p:spPr>
          <a:xfrm>
            <a:off x="4649096" y="-21511"/>
            <a:ext cx="3505200" cy="2313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8" name="Google Shape;258;p33"/>
          <p:cNvSpPr txBox="1"/>
          <p:nvPr>
            <p:ph type="ctrTitle"/>
          </p:nvPr>
        </p:nvSpPr>
        <p:spPr>
          <a:xfrm>
            <a:off x="4733365" y="2708476"/>
            <a:ext cx="3313500" cy="1702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259" name="Google Shape;259;p33"/>
          <p:cNvSpPr txBox="1"/>
          <p:nvPr>
            <p:ph idx="1" type="subTitle"/>
          </p:nvPr>
        </p:nvSpPr>
        <p:spPr>
          <a:xfrm>
            <a:off x="4733365" y="4421080"/>
            <a:ext cx="3309900" cy="1260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360"/>
              </a:spcBef>
              <a:spcAft>
                <a:spcPts val="0"/>
              </a:spcAft>
              <a:buClr>
                <a:schemeClr val="accent1"/>
              </a:buClr>
              <a:buSzPts val="1368"/>
              <a:buFont typeface="Noto Sans Symbols"/>
              <a:buNone/>
              <a:defRPr b="0" i="0" sz="1800" u="none" cap="none" strike="noStrike">
                <a:solidFill>
                  <a:srgbClr val="424242"/>
                </a:solidFill>
                <a:latin typeface="Calibri"/>
                <a:ea typeface="Calibri"/>
                <a:cs typeface="Calibri"/>
                <a:sym typeface="Calibri"/>
              </a:defRPr>
            </a:lvl1pPr>
            <a:lvl2pPr lvl="1" marR="0" rtl="0" algn="ctr">
              <a:lnSpc>
                <a:spcPct val="100000"/>
              </a:lnSpc>
              <a:spcBef>
                <a:spcPts val="440"/>
              </a:spcBef>
              <a:spcAft>
                <a:spcPts val="0"/>
              </a:spcAft>
              <a:buClr>
                <a:schemeClr val="accent1"/>
              </a:buClr>
              <a:buSzPts val="1672"/>
              <a:buFont typeface="Noto Sans Symbols"/>
              <a:buNone/>
              <a:defRPr b="0" i="0" sz="2200" u="none" cap="none" strike="noStrike">
                <a:solidFill>
                  <a:srgbClr val="888888"/>
                </a:solidFill>
                <a:latin typeface="Calibri"/>
                <a:ea typeface="Calibri"/>
                <a:cs typeface="Calibri"/>
                <a:sym typeface="Calibri"/>
              </a:defRPr>
            </a:lvl2pPr>
            <a:lvl3pPr lvl="2" marR="0" rtl="0" algn="ctr">
              <a:lnSpc>
                <a:spcPct val="100000"/>
              </a:lnSpc>
              <a:spcBef>
                <a:spcPts val="400"/>
              </a:spcBef>
              <a:spcAft>
                <a:spcPts val="0"/>
              </a:spcAft>
              <a:buClr>
                <a:schemeClr val="accent1"/>
              </a:buClr>
              <a:buSzPts val="1520"/>
              <a:buFont typeface="Noto Sans Symbols"/>
              <a:buNone/>
              <a:defRPr b="0" i="0" sz="2000" u="none" cap="none" strike="noStrike">
                <a:solidFill>
                  <a:srgbClr val="888888"/>
                </a:solidFill>
                <a:latin typeface="Calibri"/>
                <a:ea typeface="Calibri"/>
                <a:cs typeface="Calibri"/>
                <a:sym typeface="Calibri"/>
              </a:defRPr>
            </a:lvl3pPr>
            <a:lvl4pPr lvl="3" marR="0" rtl="0" algn="ctr">
              <a:lnSpc>
                <a:spcPct val="100000"/>
              </a:lnSpc>
              <a:spcBef>
                <a:spcPts val="360"/>
              </a:spcBef>
              <a:spcAft>
                <a:spcPts val="0"/>
              </a:spcAft>
              <a:buClr>
                <a:schemeClr val="accent1"/>
              </a:buClr>
              <a:buSzPts val="1368"/>
              <a:buFont typeface="Noto Sans Symbols"/>
              <a:buNone/>
              <a:defRPr b="0" i="0" sz="1800" u="none" cap="none" strike="noStrike">
                <a:solidFill>
                  <a:srgbClr val="888888"/>
                </a:solidFill>
                <a:latin typeface="Calibri"/>
                <a:ea typeface="Calibri"/>
                <a:cs typeface="Calibri"/>
                <a:sym typeface="Calibri"/>
              </a:defRPr>
            </a:lvl4pPr>
            <a:lvl5pPr lvl="4" marR="0" rtl="0" algn="ctr">
              <a:lnSpc>
                <a:spcPct val="100000"/>
              </a:lnSpc>
              <a:spcBef>
                <a:spcPts val="320"/>
              </a:spcBef>
              <a:spcAft>
                <a:spcPts val="0"/>
              </a:spcAft>
              <a:buClr>
                <a:schemeClr val="accent1"/>
              </a:buClr>
              <a:buSzPts val="1216"/>
              <a:buFont typeface="Noto Sans Symbols"/>
              <a:buNone/>
              <a:defRPr b="0" i="0" sz="1600" u="none" cap="none" strike="noStrike">
                <a:solidFill>
                  <a:srgbClr val="888888"/>
                </a:solidFill>
                <a:latin typeface="Calibri"/>
                <a:ea typeface="Calibri"/>
                <a:cs typeface="Calibri"/>
                <a:sym typeface="Calibri"/>
              </a:defRPr>
            </a:lvl5pPr>
            <a:lvl6pPr lvl="5" marR="0" rtl="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6pPr>
            <a:lvl7pPr lvl="6" marR="0" rtl="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7pPr>
            <a:lvl8pPr lvl="7" marR="0" rtl="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8pPr>
            <a:lvl9pPr lvl="8" marR="0" rtl="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260" name="Google Shape;260;p33"/>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1" name="Google Shape;261;p33"/>
          <p:cNvSpPr txBox="1"/>
          <p:nvPr>
            <p:ph idx="11" type="ftr"/>
          </p:nvPr>
        </p:nvSpPr>
        <p:spPr>
          <a:xfrm>
            <a:off x="5303520" y="5719966"/>
            <a:ext cx="28317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2" name="Google Shape;262;p33"/>
          <p:cNvSpPr txBox="1"/>
          <p:nvPr>
            <p:ph idx="12" type="sldNum"/>
          </p:nvPr>
        </p:nvSpPr>
        <p:spPr>
          <a:xfrm>
            <a:off x="4649096" y="5719966"/>
            <a:ext cx="643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263" name="Google Shape;263;p33"/>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64" name="Google Shape;264;p33"/>
          <p:cNvPicPr preferRelativeResize="0"/>
          <p:nvPr/>
        </p:nvPicPr>
        <p:blipFill rotWithShape="1">
          <a:blip r:embed="rId2">
            <a:alphaModFix/>
          </a:blip>
          <a:srcRect b="0" l="0" r="0" t="0"/>
          <a:stretch/>
        </p:blipFill>
        <p:spPr>
          <a:xfrm>
            <a:off x="1284095" y="381000"/>
            <a:ext cx="6008933" cy="227633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5" name="Shape 265"/>
        <p:cNvGrpSpPr/>
        <p:nvPr/>
      </p:nvGrpSpPr>
      <p:grpSpPr>
        <a:xfrm>
          <a:off x="0" y="0"/>
          <a:ext cx="0" cy="0"/>
          <a:chOff x="0" y="0"/>
          <a:chExt cx="0" cy="0"/>
        </a:xfrm>
      </p:grpSpPr>
      <p:sp>
        <p:nvSpPr>
          <p:cNvPr id="266" name="Google Shape;266;p34"/>
          <p:cNvSpPr txBox="1"/>
          <p:nvPr>
            <p:ph type="title"/>
          </p:nvPr>
        </p:nvSpPr>
        <p:spPr>
          <a:xfrm>
            <a:off x="902669" y="762000"/>
            <a:ext cx="7337700" cy="1066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267" name="Google Shape;267;p34"/>
          <p:cNvSpPr txBox="1"/>
          <p:nvPr>
            <p:ph idx="1" type="body"/>
          </p:nvPr>
        </p:nvSpPr>
        <p:spPr>
          <a:xfrm>
            <a:off x="902670" y="1905000"/>
            <a:ext cx="7337700" cy="42105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268" name="Google Shape;268;p34"/>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9" name="Google Shape;269;p34"/>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0" name="Google Shape;270;p34"/>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1" name="Shape 271"/>
        <p:cNvGrpSpPr/>
        <p:nvPr/>
      </p:nvGrpSpPr>
      <p:grpSpPr>
        <a:xfrm>
          <a:off x="0" y="0"/>
          <a:ext cx="0" cy="0"/>
          <a:chOff x="0" y="0"/>
          <a:chExt cx="0" cy="0"/>
        </a:xfrm>
      </p:grpSpPr>
      <p:sp>
        <p:nvSpPr>
          <p:cNvPr id="272" name="Google Shape;272;p35"/>
          <p:cNvSpPr txBox="1"/>
          <p:nvPr>
            <p:ph type="title"/>
          </p:nvPr>
        </p:nvSpPr>
        <p:spPr>
          <a:xfrm>
            <a:off x="1258645" y="2900829"/>
            <a:ext cx="6637500" cy="136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273" name="Google Shape;273;p35"/>
          <p:cNvSpPr txBox="1"/>
          <p:nvPr>
            <p:ph idx="1" type="body"/>
          </p:nvPr>
        </p:nvSpPr>
        <p:spPr>
          <a:xfrm>
            <a:off x="1258645" y="4267200"/>
            <a:ext cx="6637500" cy="152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accent1"/>
              </a:buClr>
              <a:buSzPts val="1520"/>
              <a:buFont typeface="Noto Sans Symbols"/>
              <a:buNone/>
              <a:defRPr b="0" i="0" sz="2000" u="none" cap="none" strike="noStrike">
                <a:solidFill>
                  <a:srgbClr val="888888"/>
                </a:solidFill>
                <a:latin typeface="Calibri"/>
                <a:ea typeface="Calibri"/>
                <a:cs typeface="Calibri"/>
                <a:sym typeface="Calibri"/>
              </a:defRPr>
            </a:lvl1pPr>
            <a:lvl2pPr indent="-228600" lvl="1" marL="914400" marR="0" rtl="0" algn="l">
              <a:lnSpc>
                <a:spcPct val="100000"/>
              </a:lnSpc>
              <a:spcBef>
                <a:spcPts val="360"/>
              </a:spcBef>
              <a:spcAft>
                <a:spcPts val="0"/>
              </a:spcAft>
              <a:buClr>
                <a:schemeClr val="accent1"/>
              </a:buClr>
              <a:buSzPts val="1368"/>
              <a:buFont typeface="Noto Sans Symbols"/>
              <a:buNone/>
              <a:defRPr b="0" i="0" sz="1800" u="none" cap="none" strike="noStrike">
                <a:solidFill>
                  <a:srgbClr val="888888"/>
                </a:solidFill>
                <a:latin typeface="Calibri"/>
                <a:ea typeface="Calibri"/>
                <a:cs typeface="Calibri"/>
                <a:sym typeface="Calibri"/>
              </a:defRPr>
            </a:lvl2pPr>
            <a:lvl3pPr indent="-228600" lvl="2" marL="1371600" marR="0" rtl="0" algn="l">
              <a:lnSpc>
                <a:spcPct val="100000"/>
              </a:lnSpc>
              <a:spcBef>
                <a:spcPts val="320"/>
              </a:spcBef>
              <a:spcAft>
                <a:spcPts val="0"/>
              </a:spcAft>
              <a:buClr>
                <a:schemeClr val="accent1"/>
              </a:buClr>
              <a:buSzPts val="1216"/>
              <a:buFont typeface="Noto Sans Symbols"/>
              <a:buNone/>
              <a:defRPr b="0" i="0" sz="1600" u="none" cap="none" strike="noStrike">
                <a:solidFill>
                  <a:srgbClr val="888888"/>
                </a:solidFill>
                <a:latin typeface="Calibri"/>
                <a:ea typeface="Calibri"/>
                <a:cs typeface="Calibri"/>
                <a:sym typeface="Calibri"/>
              </a:defRPr>
            </a:lvl3pPr>
            <a:lvl4pPr indent="-228600" lvl="3" marL="1828800" marR="0" rtl="0" algn="l">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4pPr>
            <a:lvl5pPr indent="-228600" lvl="4" marL="2286000" marR="0" rtl="0" algn="l">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5pPr>
            <a:lvl6pPr indent="-228600" lvl="5" marL="2743200" marR="0" rtl="0" algn="l">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274" name="Google Shape;274;p35"/>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5" name="Google Shape;275;p35"/>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6" name="Google Shape;276;p35"/>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7" name="Shape 277"/>
        <p:cNvGrpSpPr/>
        <p:nvPr/>
      </p:nvGrpSpPr>
      <p:grpSpPr>
        <a:xfrm>
          <a:off x="0" y="0"/>
          <a:ext cx="0" cy="0"/>
          <a:chOff x="0" y="0"/>
          <a:chExt cx="0" cy="0"/>
        </a:xfrm>
      </p:grpSpPr>
      <p:sp>
        <p:nvSpPr>
          <p:cNvPr id="278" name="Google Shape;278;p36"/>
          <p:cNvSpPr txBox="1"/>
          <p:nvPr>
            <p:ph type="title"/>
          </p:nvPr>
        </p:nvSpPr>
        <p:spPr>
          <a:xfrm>
            <a:off x="902669" y="762000"/>
            <a:ext cx="7337700" cy="1066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279" name="Google Shape;279;p36"/>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0" name="Google Shape;280;p36"/>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1" name="Google Shape;281;p36"/>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2" name="Shape 282"/>
        <p:cNvGrpSpPr/>
        <p:nvPr/>
      </p:nvGrpSpPr>
      <p:grpSpPr>
        <a:xfrm>
          <a:off x="0" y="0"/>
          <a:ext cx="0" cy="0"/>
          <a:chOff x="0" y="0"/>
          <a:chExt cx="0" cy="0"/>
        </a:xfrm>
      </p:grpSpPr>
      <p:sp>
        <p:nvSpPr>
          <p:cNvPr id="283" name="Google Shape;283;p37"/>
          <p:cNvSpPr txBox="1"/>
          <p:nvPr>
            <p:ph type="title"/>
          </p:nvPr>
        </p:nvSpPr>
        <p:spPr>
          <a:xfrm>
            <a:off x="902669" y="762000"/>
            <a:ext cx="7337700" cy="1066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284" name="Google Shape;284;p37"/>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5" name="Google Shape;285;p37"/>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6" name="Google Shape;286;p37"/>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287" name="Google Shape;287;p37"/>
          <p:cNvSpPr txBox="1"/>
          <p:nvPr>
            <p:ph idx="1" type="body"/>
          </p:nvPr>
        </p:nvSpPr>
        <p:spPr>
          <a:xfrm>
            <a:off x="914400" y="1905000"/>
            <a:ext cx="3547800" cy="39015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288" name="Google Shape;288;p37"/>
          <p:cNvSpPr txBox="1"/>
          <p:nvPr>
            <p:ph idx="2" type="body"/>
          </p:nvPr>
        </p:nvSpPr>
        <p:spPr>
          <a:xfrm>
            <a:off x="4648200" y="1905000"/>
            <a:ext cx="3581400" cy="39015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9" name="Shape 289"/>
        <p:cNvGrpSpPr/>
        <p:nvPr/>
      </p:nvGrpSpPr>
      <p:grpSpPr>
        <a:xfrm>
          <a:off x="0" y="0"/>
          <a:ext cx="0" cy="0"/>
          <a:chOff x="0" y="0"/>
          <a:chExt cx="0" cy="0"/>
        </a:xfrm>
      </p:grpSpPr>
      <p:sp>
        <p:nvSpPr>
          <p:cNvPr id="290" name="Google Shape;290;p38"/>
          <p:cNvSpPr txBox="1"/>
          <p:nvPr>
            <p:ph type="title"/>
          </p:nvPr>
        </p:nvSpPr>
        <p:spPr>
          <a:xfrm>
            <a:off x="902669" y="762000"/>
            <a:ext cx="7337700" cy="1066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291" name="Google Shape;291;p38"/>
          <p:cNvSpPr txBox="1"/>
          <p:nvPr>
            <p:ph idx="1" type="body"/>
          </p:nvPr>
        </p:nvSpPr>
        <p:spPr>
          <a:xfrm>
            <a:off x="1371600" y="1905000"/>
            <a:ext cx="3057000" cy="6399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accent1"/>
              </a:buClr>
              <a:buSzPts val="1824"/>
              <a:buFont typeface="Noto Sans Symbols"/>
              <a:buNone/>
              <a:defRPr b="1" i="0" sz="2400" u="none" cap="none" strike="noStrike">
                <a:solidFill>
                  <a:schemeClr val="accent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accent1"/>
              </a:buClr>
              <a:buSzPts val="1520"/>
              <a:buFont typeface="Noto Sans Symbols"/>
              <a:buNone/>
              <a:defRPr b="1" i="0" sz="2000" u="none" cap="none" strike="noStrike">
                <a:solidFill>
                  <a:schemeClr val="dk2"/>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accent1"/>
              </a:buClr>
              <a:buSzPts val="1368"/>
              <a:buFont typeface="Noto Sans Symbols"/>
              <a:buNone/>
              <a:defRPr b="1" i="0" sz="1800" u="none" cap="none" strike="noStrike">
                <a:solidFill>
                  <a:schemeClr val="dk2"/>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9pPr>
          </a:lstStyle>
          <a:p/>
        </p:txBody>
      </p:sp>
      <p:sp>
        <p:nvSpPr>
          <p:cNvPr id="292" name="Google Shape;292;p38"/>
          <p:cNvSpPr txBox="1"/>
          <p:nvPr>
            <p:ph idx="2" type="body"/>
          </p:nvPr>
        </p:nvSpPr>
        <p:spPr>
          <a:xfrm>
            <a:off x="1041721" y="2590800"/>
            <a:ext cx="3420000" cy="32196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25119" lvl="1" marL="9144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2pPr>
            <a:lvl3pPr indent="-315467" lvl="2" marL="13716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3pPr>
            <a:lvl4pPr indent="-305816" lvl="3" marL="18288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05816" lvl="5" marL="27432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6pPr>
            <a:lvl7pPr indent="-305816" lvl="6" marL="32004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7pPr>
            <a:lvl8pPr indent="-305815" lvl="7" marL="36576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8pPr>
            <a:lvl9pPr indent="-305815" lvl="8" marL="41148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9pPr>
          </a:lstStyle>
          <a:p/>
        </p:txBody>
      </p:sp>
      <p:sp>
        <p:nvSpPr>
          <p:cNvPr id="293" name="Google Shape;293;p38"/>
          <p:cNvSpPr txBox="1"/>
          <p:nvPr>
            <p:ph idx="3" type="body"/>
          </p:nvPr>
        </p:nvSpPr>
        <p:spPr>
          <a:xfrm>
            <a:off x="5029200" y="1905000"/>
            <a:ext cx="3055800" cy="6399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accent1"/>
              </a:buClr>
              <a:buSzPts val="1824"/>
              <a:buFont typeface="Noto Sans Symbols"/>
              <a:buNone/>
              <a:defRPr b="1" i="0" sz="2400" u="none" cap="none" strike="noStrike">
                <a:solidFill>
                  <a:schemeClr val="accent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accent1"/>
              </a:buClr>
              <a:buSzPts val="1520"/>
              <a:buFont typeface="Noto Sans Symbols"/>
              <a:buNone/>
              <a:defRPr b="1" i="0" sz="2000" u="none" cap="none" strike="noStrike">
                <a:solidFill>
                  <a:schemeClr val="dk2"/>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accent1"/>
              </a:buClr>
              <a:buSzPts val="1368"/>
              <a:buFont typeface="Noto Sans Symbols"/>
              <a:buNone/>
              <a:defRPr b="1" i="0" sz="1800" u="none" cap="none" strike="noStrike">
                <a:solidFill>
                  <a:schemeClr val="dk2"/>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9pPr>
          </a:lstStyle>
          <a:p/>
        </p:txBody>
      </p:sp>
      <p:sp>
        <p:nvSpPr>
          <p:cNvPr id="294" name="Google Shape;294;p38"/>
          <p:cNvSpPr txBox="1"/>
          <p:nvPr>
            <p:ph idx="4" type="body"/>
          </p:nvPr>
        </p:nvSpPr>
        <p:spPr>
          <a:xfrm>
            <a:off x="4645152" y="2590800"/>
            <a:ext cx="3420000" cy="32196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25119" lvl="1" marL="9144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2pPr>
            <a:lvl3pPr indent="-315467" lvl="2" marL="13716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3pPr>
            <a:lvl4pPr indent="-305816" lvl="3" marL="18288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05816" lvl="5" marL="27432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6pPr>
            <a:lvl7pPr indent="-305816" lvl="6" marL="32004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7pPr>
            <a:lvl8pPr indent="-305815" lvl="7" marL="36576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8pPr>
            <a:lvl9pPr indent="-305815" lvl="8" marL="41148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9pPr>
          </a:lstStyle>
          <a:p/>
        </p:txBody>
      </p:sp>
      <p:sp>
        <p:nvSpPr>
          <p:cNvPr id="295" name="Google Shape;295;p38"/>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6" name="Google Shape;296;p38"/>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7" name="Google Shape;297;p38"/>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8" name="Shape 298"/>
        <p:cNvGrpSpPr/>
        <p:nvPr/>
      </p:nvGrpSpPr>
      <p:grpSpPr>
        <a:xfrm>
          <a:off x="0" y="0"/>
          <a:ext cx="0" cy="0"/>
          <a:chOff x="0" y="0"/>
          <a:chExt cx="0" cy="0"/>
        </a:xfrm>
      </p:grpSpPr>
      <p:sp>
        <p:nvSpPr>
          <p:cNvPr id="299" name="Google Shape;299;p39"/>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0" name="Google Shape;300;p39"/>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1" name="Google Shape;301;p39"/>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302" name="Shape 302"/>
        <p:cNvGrpSpPr/>
        <p:nvPr/>
      </p:nvGrpSpPr>
      <p:grpSpPr>
        <a:xfrm>
          <a:off x="0" y="0"/>
          <a:ext cx="0" cy="0"/>
          <a:chOff x="0" y="0"/>
          <a:chExt cx="0" cy="0"/>
        </a:xfrm>
      </p:grpSpPr>
      <p:sp>
        <p:nvSpPr>
          <p:cNvPr id="303" name="Google Shape;303;p40"/>
          <p:cNvSpPr/>
          <p:nvPr/>
        </p:nvSpPr>
        <p:spPr>
          <a:xfrm>
            <a:off x="4572000" y="0"/>
            <a:ext cx="36792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4" name="Google Shape;304;p40"/>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5" name="Google Shape;305;p40"/>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06" name="Google Shape;306;p40"/>
          <p:cNvSpPr/>
          <p:nvPr/>
        </p:nvSpPr>
        <p:spPr>
          <a:xfrm>
            <a:off x="537055" y="290459"/>
            <a:ext cx="3930900" cy="59598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7" name="Google Shape;307;p40"/>
          <p:cNvSpPr txBox="1"/>
          <p:nvPr>
            <p:ph idx="1" type="body"/>
          </p:nvPr>
        </p:nvSpPr>
        <p:spPr>
          <a:xfrm>
            <a:off x="556104" y="321210"/>
            <a:ext cx="3863400" cy="58797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25120" lvl="5" marL="27432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6pPr>
            <a:lvl7pPr indent="-325120" lvl="6" marL="32004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7pPr>
            <a:lvl8pPr indent="-325120" lvl="7" marL="3657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8pPr>
            <a:lvl9pPr indent="-325120" lvl="8" marL="41148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9pPr>
          </a:lstStyle>
          <a:p/>
        </p:txBody>
      </p:sp>
      <p:sp>
        <p:nvSpPr>
          <p:cNvPr id="308" name="Google Shape;308;p40"/>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9" name="Google Shape;309;p40"/>
          <p:cNvSpPr txBox="1"/>
          <p:nvPr>
            <p:ph idx="11" type="ftr"/>
          </p:nvPr>
        </p:nvSpPr>
        <p:spPr>
          <a:xfrm>
            <a:off x="4641448" y="5724835"/>
            <a:ext cx="3493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0" name="Google Shape;310;p40"/>
          <p:cNvSpPr txBox="1"/>
          <p:nvPr>
            <p:ph type="title"/>
          </p:nvPr>
        </p:nvSpPr>
        <p:spPr>
          <a:xfrm>
            <a:off x="4739833" y="2657434"/>
            <a:ext cx="3304500" cy="1463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2800"/>
              <a:buFont typeface="Calibri"/>
              <a:buNone/>
              <a:defRPr b="0" i="0" sz="28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311" name="Google Shape;311;p40"/>
          <p:cNvSpPr txBox="1"/>
          <p:nvPr>
            <p:ph idx="2" type="body"/>
          </p:nvPr>
        </p:nvSpPr>
        <p:spPr>
          <a:xfrm>
            <a:off x="4736592" y="4136994"/>
            <a:ext cx="3298800" cy="151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20"/>
              </a:spcBef>
              <a:spcAft>
                <a:spcPts val="0"/>
              </a:spcAft>
              <a:buClr>
                <a:schemeClr val="accent1"/>
              </a:buClr>
              <a:buSzPts val="1216"/>
              <a:buFont typeface="Noto Sans Symbols"/>
              <a:buNone/>
              <a:defRPr b="0" i="0" sz="1600" u="none" cap="none" strike="noStrike">
                <a:solidFill>
                  <a:srgbClr val="424242"/>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accent1"/>
              </a:buClr>
              <a:buSzPts val="912"/>
              <a:buFont typeface="Noto Sans Symbols"/>
              <a:buNone/>
              <a:defRPr b="0" i="0" sz="1200" u="none" cap="none" strike="noStrike">
                <a:solidFill>
                  <a:schemeClr val="dk2"/>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accent1"/>
              </a:buClr>
              <a:buSzPts val="760"/>
              <a:buFont typeface="Noto Sans Symbols"/>
              <a:buNone/>
              <a:defRPr b="0" i="0" sz="1000" u="none" cap="none" strike="noStrike">
                <a:solidFill>
                  <a:schemeClr val="dk2"/>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12" name="Shape 312"/>
        <p:cNvGrpSpPr/>
        <p:nvPr/>
      </p:nvGrpSpPr>
      <p:grpSpPr>
        <a:xfrm>
          <a:off x="0" y="0"/>
          <a:ext cx="0" cy="0"/>
          <a:chOff x="0" y="0"/>
          <a:chExt cx="0" cy="0"/>
        </a:xfrm>
      </p:grpSpPr>
      <p:sp>
        <p:nvSpPr>
          <p:cNvPr id="313" name="Google Shape;313;p41"/>
          <p:cNvSpPr/>
          <p:nvPr/>
        </p:nvSpPr>
        <p:spPr>
          <a:xfrm>
            <a:off x="4561242" y="0"/>
            <a:ext cx="36792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4" name="Google Shape;314;p41"/>
          <p:cNvSpPr/>
          <p:nvPr/>
        </p:nvSpPr>
        <p:spPr>
          <a:xfrm>
            <a:off x="556105" y="290459"/>
            <a:ext cx="3911700" cy="59598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5" name="Google Shape;315;p41"/>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6" name="Google Shape;316;p41"/>
          <p:cNvSpPr txBox="1"/>
          <p:nvPr>
            <p:ph type="title"/>
          </p:nvPr>
        </p:nvSpPr>
        <p:spPr>
          <a:xfrm>
            <a:off x="4734424" y="2660904"/>
            <a:ext cx="3300900" cy="1463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2800"/>
              <a:buFont typeface="Calibri"/>
              <a:buNone/>
              <a:defRPr b="0" i="0" sz="28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317" name="Google Shape;317;p41"/>
          <p:cNvSpPr/>
          <p:nvPr>
            <p:ph idx="2" type="pic"/>
          </p:nvPr>
        </p:nvSpPr>
        <p:spPr>
          <a:xfrm>
            <a:off x="609600" y="319034"/>
            <a:ext cx="3810000" cy="5871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accent1"/>
              </a:buClr>
              <a:buSzPts val="2432"/>
              <a:buFont typeface="Noto Sans Symbols"/>
              <a:buNone/>
              <a:defRPr b="0" i="0" sz="3200" u="none" cap="none" strike="noStrike">
                <a:solidFill>
                  <a:schemeClr val="accent1"/>
                </a:solidFill>
                <a:latin typeface="Calibri"/>
                <a:ea typeface="Calibri"/>
                <a:cs typeface="Calibri"/>
                <a:sym typeface="Calibri"/>
              </a:defRPr>
            </a:lvl1pPr>
            <a:lvl2pPr lvl="1" marR="0" rtl="0" algn="l">
              <a:lnSpc>
                <a:spcPct val="100000"/>
              </a:lnSpc>
              <a:spcBef>
                <a:spcPts val="560"/>
              </a:spcBef>
              <a:spcAft>
                <a:spcPts val="0"/>
              </a:spcAft>
              <a:buClr>
                <a:schemeClr val="accent1"/>
              </a:buClr>
              <a:buSzPts val="2128"/>
              <a:buFont typeface="Noto Sans Symbols"/>
              <a:buNone/>
              <a:defRPr b="0" i="0" sz="2800" u="none" cap="none" strike="noStrike">
                <a:solidFill>
                  <a:schemeClr val="dk2"/>
                </a:solidFill>
                <a:latin typeface="Calibri"/>
                <a:ea typeface="Calibri"/>
                <a:cs typeface="Calibri"/>
                <a:sym typeface="Calibri"/>
              </a:defRPr>
            </a:lvl2pPr>
            <a:lvl3pPr lvl="2" marR="0" rtl="0" algn="l">
              <a:lnSpc>
                <a:spcPct val="100000"/>
              </a:lnSpc>
              <a:spcBef>
                <a:spcPts val="480"/>
              </a:spcBef>
              <a:spcAft>
                <a:spcPts val="0"/>
              </a:spcAft>
              <a:buClr>
                <a:schemeClr val="accent1"/>
              </a:buClr>
              <a:buSzPts val="1824"/>
              <a:buFont typeface="Noto Sans Symbols"/>
              <a:buNone/>
              <a:defRPr b="0" i="0" sz="2400" u="none" cap="none" strike="noStrike">
                <a:solidFill>
                  <a:schemeClr val="dk2"/>
                </a:solidFill>
                <a:latin typeface="Calibri"/>
                <a:ea typeface="Calibri"/>
                <a:cs typeface="Calibri"/>
                <a:sym typeface="Calibri"/>
              </a:defRPr>
            </a:lvl3pPr>
            <a:lvl4pPr lvl="3"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4pPr>
            <a:lvl5pPr lvl="4"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5pPr>
            <a:lvl6pPr lvl="5"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6pPr>
            <a:lvl7pPr lvl="6"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7pPr>
            <a:lvl8pPr lvl="7"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8pPr>
            <a:lvl9pPr lvl="8"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9pPr>
          </a:lstStyle>
          <a:p/>
        </p:txBody>
      </p:sp>
      <p:sp>
        <p:nvSpPr>
          <p:cNvPr id="318" name="Google Shape;318;p41"/>
          <p:cNvSpPr txBox="1"/>
          <p:nvPr>
            <p:ph idx="1" type="body"/>
          </p:nvPr>
        </p:nvSpPr>
        <p:spPr>
          <a:xfrm>
            <a:off x="4734630" y="4133088"/>
            <a:ext cx="3300600" cy="1519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20"/>
              </a:spcBef>
              <a:spcAft>
                <a:spcPts val="0"/>
              </a:spcAft>
              <a:buClr>
                <a:schemeClr val="accent1"/>
              </a:buClr>
              <a:buSzPts val="1216"/>
              <a:buFont typeface="Noto Sans Symbols"/>
              <a:buNone/>
              <a:defRPr b="0" i="0" sz="1600" u="none" cap="none" strike="noStrike">
                <a:solidFill>
                  <a:srgbClr val="424242"/>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accent1"/>
              </a:buClr>
              <a:buSzPts val="912"/>
              <a:buFont typeface="Noto Sans Symbols"/>
              <a:buNone/>
              <a:defRPr b="0" i="0" sz="1200" u="none" cap="none" strike="noStrike">
                <a:solidFill>
                  <a:schemeClr val="dk2"/>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accent1"/>
              </a:buClr>
              <a:buSzPts val="760"/>
              <a:buFont typeface="Noto Sans Symbols"/>
              <a:buNone/>
              <a:defRPr b="0" i="0" sz="1000" u="none" cap="none" strike="noStrike">
                <a:solidFill>
                  <a:schemeClr val="dk2"/>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9pPr>
          </a:lstStyle>
          <a:p/>
        </p:txBody>
      </p:sp>
      <p:sp>
        <p:nvSpPr>
          <p:cNvPr id="319" name="Google Shape;319;p41"/>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0" name="Google Shape;320;p41"/>
          <p:cNvSpPr txBox="1"/>
          <p:nvPr>
            <p:ph idx="11" type="ftr"/>
          </p:nvPr>
        </p:nvSpPr>
        <p:spPr>
          <a:xfrm>
            <a:off x="4641448" y="5724835"/>
            <a:ext cx="3493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1" name="Google Shape;321;p41"/>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Small Caption" showMasterSp="0">
  <p:cSld name="Picture with Small Caption">
    <p:spTree>
      <p:nvGrpSpPr>
        <p:cNvPr id="322" name="Shape 322"/>
        <p:cNvGrpSpPr/>
        <p:nvPr/>
      </p:nvGrpSpPr>
      <p:grpSpPr>
        <a:xfrm>
          <a:off x="0" y="0"/>
          <a:ext cx="0" cy="0"/>
          <a:chOff x="0" y="0"/>
          <a:chExt cx="0" cy="0"/>
        </a:xfrm>
      </p:grpSpPr>
      <p:sp>
        <p:nvSpPr>
          <p:cNvPr id="323" name="Google Shape;323;p42"/>
          <p:cNvSpPr/>
          <p:nvPr/>
        </p:nvSpPr>
        <p:spPr>
          <a:xfrm>
            <a:off x="6248400" y="0"/>
            <a:ext cx="19920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24" name="Google Shape;324;p42"/>
          <p:cNvSpPr/>
          <p:nvPr/>
        </p:nvSpPr>
        <p:spPr>
          <a:xfrm>
            <a:off x="556104" y="290459"/>
            <a:ext cx="5616000" cy="59598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25" name="Google Shape;325;p42"/>
          <p:cNvSpPr/>
          <p:nvPr/>
        </p:nvSpPr>
        <p:spPr>
          <a:xfrm rot="5400000">
            <a:off x="3264970" y="3095099"/>
            <a:ext cx="62718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26" name="Google Shape;326;p42"/>
          <p:cNvSpPr txBox="1"/>
          <p:nvPr>
            <p:ph type="title"/>
          </p:nvPr>
        </p:nvSpPr>
        <p:spPr>
          <a:xfrm rot="5400000">
            <a:off x="4246274" y="2392650"/>
            <a:ext cx="6096000" cy="1463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327" name="Google Shape;327;p42"/>
          <p:cNvSpPr/>
          <p:nvPr>
            <p:ph idx="2" type="pic"/>
          </p:nvPr>
        </p:nvSpPr>
        <p:spPr>
          <a:xfrm>
            <a:off x="609600" y="319034"/>
            <a:ext cx="5486400" cy="5871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accent1"/>
              </a:buClr>
              <a:buSzPts val="2432"/>
              <a:buFont typeface="Noto Sans Symbols"/>
              <a:buNone/>
              <a:defRPr b="0" i="0" sz="3200" u="none" cap="none" strike="noStrike">
                <a:solidFill>
                  <a:schemeClr val="accent1"/>
                </a:solidFill>
                <a:latin typeface="Calibri"/>
                <a:ea typeface="Calibri"/>
                <a:cs typeface="Calibri"/>
                <a:sym typeface="Calibri"/>
              </a:defRPr>
            </a:lvl1pPr>
            <a:lvl2pPr lvl="1" marR="0" rtl="0" algn="l">
              <a:lnSpc>
                <a:spcPct val="100000"/>
              </a:lnSpc>
              <a:spcBef>
                <a:spcPts val="560"/>
              </a:spcBef>
              <a:spcAft>
                <a:spcPts val="0"/>
              </a:spcAft>
              <a:buClr>
                <a:schemeClr val="accent1"/>
              </a:buClr>
              <a:buSzPts val="2128"/>
              <a:buFont typeface="Noto Sans Symbols"/>
              <a:buNone/>
              <a:defRPr b="0" i="0" sz="2800" u="none" cap="none" strike="noStrike">
                <a:solidFill>
                  <a:schemeClr val="dk2"/>
                </a:solidFill>
                <a:latin typeface="Calibri"/>
                <a:ea typeface="Calibri"/>
                <a:cs typeface="Calibri"/>
                <a:sym typeface="Calibri"/>
              </a:defRPr>
            </a:lvl2pPr>
            <a:lvl3pPr lvl="2" marR="0" rtl="0" algn="l">
              <a:lnSpc>
                <a:spcPct val="100000"/>
              </a:lnSpc>
              <a:spcBef>
                <a:spcPts val="480"/>
              </a:spcBef>
              <a:spcAft>
                <a:spcPts val="0"/>
              </a:spcAft>
              <a:buClr>
                <a:schemeClr val="accent1"/>
              </a:buClr>
              <a:buSzPts val="1824"/>
              <a:buFont typeface="Noto Sans Symbols"/>
              <a:buNone/>
              <a:defRPr b="0" i="0" sz="2400" u="none" cap="none" strike="noStrike">
                <a:solidFill>
                  <a:schemeClr val="dk2"/>
                </a:solidFill>
                <a:latin typeface="Calibri"/>
                <a:ea typeface="Calibri"/>
                <a:cs typeface="Calibri"/>
                <a:sym typeface="Calibri"/>
              </a:defRPr>
            </a:lvl3pPr>
            <a:lvl4pPr lvl="3"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4pPr>
            <a:lvl5pPr lvl="4"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5pPr>
            <a:lvl6pPr lvl="5"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6pPr>
            <a:lvl7pPr lvl="6"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7pPr>
            <a:lvl8pPr lvl="7"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8pPr>
            <a:lvl9pPr lvl="8"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9pPr>
          </a:lstStyle>
          <a:p/>
        </p:txBody>
      </p:sp>
      <p:sp>
        <p:nvSpPr>
          <p:cNvPr id="328" name="Google Shape;328;p42"/>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9" name="Google Shape;329;p42"/>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5"/>
          <p:cNvSpPr txBox="1"/>
          <p:nvPr>
            <p:ph type="title"/>
          </p:nvPr>
        </p:nvSpPr>
        <p:spPr>
          <a:xfrm>
            <a:off x="902669" y="762000"/>
            <a:ext cx="7337689" cy="1066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43" name="Google Shape;43;p5"/>
          <p:cNvSpPr txBox="1"/>
          <p:nvPr>
            <p:ph idx="10" type="dt"/>
          </p:nvPr>
        </p:nvSpPr>
        <p:spPr>
          <a:xfrm>
            <a:off x="1600200" y="6447651"/>
            <a:ext cx="173736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5"/>
          <p:cNvSpPr txBox="1"/>
          <p:nvPr>
            <p:ph idx="11" type="ftr"/>
          </p:nvPr>
        </p:nvSpPr>
        <p:spPr>
          <a:xfrm>
            <a:off x="3714750" y="6452800"/>
            <a:ext cx="48768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5"/>
          <p:cNvSpPr txBox="1"/>
          <p:nvPr>
            <p:ph idx="12" type="sldNum"/>
          </p:nvPr>
        </p:nvSpPr>
        <p:spPr>
          <a:xfrm>
            <a:off x="914400" y="6447681"/>
            <a:ext cx="64008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mall Caption No Border" showMasterSp="0">
  <p:cSld name="Picture Small Caption No Border">
    <p:spTree>
      <p:nvGrpSpPr>
        <p:cNvPr id="330" name="Shape 330"/>
        <p:cNvGrpSpPr/>
        <p:nvPr/>
      </p:nvGrpSpPr>
      <p:grpSpPr>
        <a:xfrm>
          <a:off x="0" y="0"/>
          <a:ext cx="0" cy="0"/>
          <a:chOff x="0" y="0"/>
          <a:chExt cx="0" cy="0"/>
        </a:xfrm>
      </p:grpSpPr>
      <p:sp>
        <p:nvSpPr>
          <p:cNvPr id="331" name="Google Shape;331;p43"/>
          <p:cNvSpPr/>
          <p:nvPr/>
        </p:nvSpPr>
        <p:spPr>
          <a:xfrm>
            <a:off x="6248400" y="0"/>
            <a:ext cx="19920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32" name="Google Shape;332;p43"/>
          <p:cNvSpPr/>
          <p:nvPr/>
        </p:nvSpPr>
        <p:spPr>
          <a:xfrm rot="5400000">
            <a:off x="3264970" y="3095099"/>
            <a:ext cx="62718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33" name="Google Shape;333;p43"/>
          <p:cNvSpPr txBox="1"/>
          <p:nvPr>
            <p:ph type="title"/>
          </p:nvPr>
        </p:nvSpPr>
        <p:spPr>
          <a:xfrm rot="5400000">
            <a:off x="4246274" y="2392650"/>
            <a:ext cx="6096000" cy="1463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334" name="Google Shape;334;p43"/>
          <p:cNvSpPr/>
          <p:nvPr>
            <p:ph idx="2" type="pic"/>
          </p:nvPr>
        </p:nvSpPr>
        <p:spPr>
          <a:xfrm>
            <a:off x="609600" y="319034"/>
            <a:ext cx="5486400" cy="5871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accent1"/>
              </a:buClr>
              <a:buSzPts val="2432"/>
              <a:buFont typeface="Noto Sans Symbols"/>
              <a:buNone/>
              <a:defRPr b="0" i="0" sz="3200" u="none" cap="none" strike="noStrike">
                <a:solidFill>
                  <a:schemeClr val="accent1"/>
                </a:solidFill>
                <a:latin typeface="Calibri"/>
                <a:ea typeface="Calibri"/>
                <a:cs typeface="Calibri"/>
                <a:sym typeface="Calibri"/>
              </a:defRPr>
            </a:lvl1pPr>
            <a:lvl2pPr lvl="1" marR="0" rtl="0" algn="l">
              <a:lnSpc>
                <a:spcPct val="100000"/>
              </a:lnSpc>
              <a:spcBef>
                <a:spcPts val="560"/>
              </a:spcBef>
              <a:spcAft>
                <a:spcPts val="0"/>
              </a:spcAft>
              <a:buClr>
                <a:schemeClr val="accent1"/>
              </a:buClr>
              <a:buSzPts val="2128"/>
              <a:buFont typeface="Noto Sans Symbols"/>
              <a:buNone/>
              <a:defRPr b="0" i="0" sz="2800" u="none" cap="none" strike="noStrike">
                <a:solidFill>
                  <a:schemeClr val="dk2"/>
                </a:solidFill>
                <a:latin typeface="Calibri"/>
                <a:ea typeface="Calibri"/>
                <a:cs typeface="Calibri"/>
                <a:sym typeface="Calibri"/>
              </a:defRPr>
            </a:lvl2pPr>
            <a:lvl3pPr lvl="2" marR="0" rtl="0" algn="l">
              <a:lnSpc>
                <a:spcPct val="100000"/>
              </a:lnSpc>
              <a:spcBef>
                <a:spcPts val="480"/>
              </a:spcBef>
              <a:spcAft>
                <a:spcPts val="0"/>
              </a:spcAft>
              <a:buClr>
                <a:schemeClr val="accent1"/>
              </a:buClr>
              <a:buSzPts val="1824"/>
              <a:buFont typeface="Noto Sans Symbols"/>
              <a:buNone/>
              <a:defRPr b="0" i="0" sz="2400" u="none" cap="none" strike="noStrike">
                <a:solidFill>
                  <a:schemeClr val="dk2"/>
                </a:solidFill>
                <a:latin typeface="Calibri"/>
                <a:ea typeface="Calibri"/>
                <a:cs typeface="Calibri"/>
                <a:sym typeface="Calibri"/>
              </a:defRPr>
            </a:lvl3pPr>
            <a:lvl4pPr lvl="3"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4pPr>
            <a:lvl5pPr lvl="4"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5pPr>
            <a:lvl6pPr lvl="5"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6pPr>
            <a:lvl7pPr lvl="6"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7pPr>
            <a:lvl8pPr lvl="7"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8pPr>
            <a:lvl9pPr lvl="8" marR="0" rtl="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9pPr>
          </a:lstStyle>
          <a:p/>
        </p:txBody>
      </p:sp>
      <p:sp>
        <p:nvSpPr>
          <p:cNvPr id="335" name="Google Shape;335;p43"/>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6" name="Google Shape;336;p43"/>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7" name="Shape 337"/>
        <p:cNvGrpSpPr/>
        <p:nvPr/>
      </p:nvGrpSpPr>
      <p:grpSpPr>
        <a:xfrm>
          <a:off x="0" y="0"/>
          <a:ext cx="0" cy="0"/>
          <a:chOff x="0" y="0"/>
          <a:chExt cx="0" cy="0"/>
        </a:xfrm>
      </p:grpSpPr>
      <p:sp>
        <p:nvSpPr>
          <p:cNvPr id="338" name="Google Shape;338;p44"/>
          <p:cNvSpPr txBox="1"/>
          <p:nvPr>
            <p:ph type="title"/>
          </p:nvPr>
        </p:nvSpPr>
        <p:spPr>
          <a:xfrm>
            <a:off x="902669" y="762000"/>
            <a:ext cx="7337700" cy="1066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339" name="Google Shape;339;p44"/>
          <p:cNvSpPr txBox="1"/>
          <p:nvPr>
            <p:ph idx="1" type="body"/>
          </p:nvPr>
        </p:nvSpPr>
        <p:spPr>
          <a:xfrm rot="5400000">
            <a:off x="2466258" y="341401"/>
            <a:ext cx="4210500" cy="73377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340" name="Google Shape;340;p44"/>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1" name="Google Shape;341;p44"/>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2" name="Google Shape;342;p44"/>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3" name="Shape 343"/>
        <p:cNvGrpSpPr/>
        <p:nvPr/>
      </p:nvGrpSpPr>
      <p:grpSpPr>
        <a:xfrm>
          <a:off x="0" y="0"/>
          <a:ext cx="0" cy="0"/>
          <a:chOff x="0" y="0"/>
          <a:chExt cx="0" cy="0"/>
        </a:xfrm>
      </p:grpSpPr>
      <p:sp>
        <p:nvSpPr>
          <p:cNvPr id="344" name="Google Shape;344;p45"/>
          <p:cNvSpPr txBox="1"/>
          <p:nvPr>
            <p:ph type="title"/>
          </p:nvPr>
        </p:nvSpPr>
        <p:spPr>
          <a:xfrm rot="5400000">
            <a:off x="4981553" y="2678047"/>
            <a:ext cx="4780200" cy="1484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345" name="Google Shape;345;p45"/>
          <p:cNvSpPr txBox="1"/>
          <p:nvPr>
            <p:ph idx="1" type="body"/>
          </p:nvPr>
        </p:nvSpPr>
        <p:spPr>
          <a:xfrm rot="5400000">
            <a:off x="1375050" y="708397"/>
            <a:ext cx="4780200" cy="54237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346" name="Google Shape;346;p45"/>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7" name="Google Shape;347;p45"/>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8" name="Google Shape;348;p45"/>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60" name="Shape 360"/>
        <p:cNvGrpSpPr/>
        <p:nvPr/>
      </p:nvGrpSpPr>
      <p:grpSpPr>
        <a:xfrm>
          <a:off x="0" y="0"/>
          <a:ext cx="0" cy="0"/>
          <a:chOff x="0" y="0"/>
          <a:chExt cx="0" cy="0"/>
        </a:xfrm>
      </p:grpSpPr>
      <p:sp>
        <p:nvSpPr>
          <p:cNvPr id="361" name="Google Shape;361;p47"/>
          <p:cNvSpPr/>
          <p:nvPr/>
        </p:nvSpPr>
        <p:spPr>
          <a:xfrm>
            <a:off x="4561242" y="-21511"/>
            <a:ext cx="36792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2" name="Google Shape;362;p47"/>
          <p:cNvSpPr/>
          <p:nvPr/>
        </p:nvSpPr>
        <p:spPr>
          <a:xfrm>
            <a:off x="4649096" y="-21511"/>
            <a:ext cx="3505200" cy="2313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3" name="Google Shape;363;p47"/>
          <p:cNvSpPr txBox="1"/>
          <p:nvPr>
            <p:ph type="ctrTitle"/>
          </p:nvPr>
        </p:nvSpPr>
        <p:spPr>
          <a:xfrm>
            <a:off x="4733365" y="2708476"/>
            <a:ext cx="3313500" cy="17022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364" name="Google Shape;364;p47"/>
          <p:cNvSpPr txBox="1"/>
          <p:nvPr>
            <p:ph idx="1" type="subTitle"/>
          </p:nvPr>
        </p:nvSpPr>
        <p:spPr>
          <a:xfrm>
            <a:off x="4733365" y="4421080"/>
            <a:ext cx="3309900" cy="12606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360"/>
              </a:spcBef>
              <a:spcAft>
                <a:spcPts val="0"/>
              </a:spcAft>
              <a:buClr>
                <a:schemeClr val="accent1"/>
              </a:buClr>
              <a:buSzPts val="1368"/>
              <a:buFont typeface="Noto Sans Symbols"/>
              <a:buNone/>
              <a:defRPr b="0" i="0" sz="1800" u="none" cap="none" strike="noStrike">
                <a:solidFill>
                  <a:srgbClr val="424242"/>
                </a:solidFill>
                <a:latin typeface="Calibri"/>
                <a:ea typeface="Calibri"/>
                <a:cs typeface="Calibri"/>
                <a:sym typeface="Calibri"/>
              </a:defRPr>
            </a:lvl1pPr>
            <a:lvl2pPr lvl="1" marR="0" algn="ctr">
              <a:lnSpc>
                <a:spcPct val="100000"/>
              </a:lnSpc>
              <a:spcBef>
                <a:spcPts val="440"/>
              </a:spcBef>
              <a:spcAft>
                <a:spcPts val="0"/>
              </a:spcAft>
              <a:buClr>
                <a:schemeClr val="accent1"/>
              </a:buClr>
              <a:buSzPts val="1672"/>
              <a:buFont typeface="Noto Sans Symbols"/>
              <a:buNone/>
              <a:defRPr b="0" i="0" sz="2200" u="none" cap="none" strike="noStrike">
                <a:solidFill>
                  <a:srgbClr val="888888"/>
                </a:solidFill>
                <a:latin typeface="Calibri"/>
                <a:ea typeface="Calibri"/>
                <a:cs typeface="Calibri"/>
                <a:sym typeface="Calibri"/>
              </a:defRPr>
            </a:lvl2pPr>
            <a:lvl3pPr lvl="2" marR="0" algn="ctr">
              <a:lnSpc>
                <a:spcPct val="100000"/>
              </a:lnSpc>
              <a:spcBef>
                <a:spcPts val="400"/>
              </a:spcBef>
              <a:spcAft>
                <a:spcPts val="0"/>
              </a:spcAft>
              <a:buClr>
                <a:schemeClr val="accent1"/>
              </a:buClr>
              <a:buSzPts val="1520"/>
              <a:buFont typeface="Noto Sans Symbols"/>
              <a:buNone/>
              <a:defRPr b="0" i="0" sz="2000" u="none" cap="none" strike="noStrike">
                <a:solidFill>
                  <a:srgbClr val="888888"/>
                </a:solidFill>
                <a:latin typeface="Calibri"/>
                <a:ea typeface="Calibri"/>
                <a:cs typeface="Calibri"/>
                <a:sym typeface="Calibri"/>
              </a:defRPr>
            </a:lvl3pPr>
            <a:lvl4pPr lvl="3" marR="0" algn="ctr">
              <a:lnSpc>
                <a:spcPct val="100000"/>
              </a:lnSpc>
              <a:spcBef>
                <a:spcPts val="360"/>
              </a:spcBef>
              <a:spcAft>
                <a:spcPts val="0"/>
              </a:spcAft>
              <a:buClr>
                <a:schemeClr val="accent1"/>
              </a:buClr>
              <a:buSzPts val="1368"/>
              <a:buFont typeface="Noto Sans Symbols"/>
              <a:buNone/>
              <a:defRPr b="0" i="0" sz="1800" u="none" cap="none" strike="noStrike">
                <a:solidFill>
                  <a:srgbClr val="888888"/>
                </a:solidFill>
                <a:latin typeface="Calibri"/>
                <a:ea typeface="Calibri"/>
                <a:cs typeface="Calibri"/>
                <a:sym typeface="Calibri"/>
              </a:defRPr>
            </a:lvl4pPr>
            <a:lvl5pPr lvl="4" marR="0" algn="ctr">
              <a:lnSpc>
                <a:spcPct val="100000"/>
              </a:lnSpc>
              <a:spcBef>
                <a:spcPts val="320"/>
              </a:spcBef>
              <a:spcAft>
                <a:spcPts val="0"/>
              </a:spcAft>
              <a:buClr>
                <a:schemeClr val="accent1"/>
              </a:buClr>
              <a:buSzPts val="1216"/>
              <a:buFont typeface="Noto Sans Symbols"/>
              <a:buNone/>
              <a:defRPr b="0" i="0" sz="1600" u="none" cap="none" strike="noStrike">
                <a:solidFill>
                  <a:srgbClr val="888888"/>
                </a:solidFill>
                <a:latin typeface="Calibri"/>
                <a:ea typeface="Calibri"/>
                <a:cs typeface="Calibri"/>
                <a:sym typeface="Calibri"/>
              </a:defRPr>
            </a:lvl5pPr>
            <a:lvl6pPr lvl="5" marR="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6pPr>
            <a:lvl7pPr lvl="6" marR="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7pPr>
            <a:lvl8pPr lvl="7" marR="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8pPr>
            <a:lvl9pPr lvl="8" marR="0" algn="ctr">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365" name="Google Shape;365;p47"/>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6" name="Google Shape;366;p47"/>
          <p:cNvSpPr txBox="1"/>
          <p:nvPr>
            <p:ph idx="11" type="ftr"/>
          </p:nvPr>
        </p:nvSpPr>
        <p:spPr>
          <a:xfrm>
            <a:off x="5303520" y="5719966"/>
            <a:ext cx="2831700" cy="3651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7" name="Google Shape;367;p47"/>
          <p:cNvSpPr txBox="1"/>
          <p:nvPr>
            <p:ph idx="12" type="sldNum"/>
          </p:nvPr>
        </p:nvSpPr>
        <p:spPr>
          <a:xfrm>
            <a:off x="4649096" y="5719966"/>
            <a:ext cx="643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68" name="Google Shape;368;p47"/>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369" name="Google Shape;369;p47"/>
          <p:cNvPicPr preferRelativeResize="0"/>
          <p:nvPr/>
        </p:nvPicPr>
        <p:blipFill rotWithShape="1">
          <a:blip r:embed="rId2">
            <a:alphaModFix/>
          </a:blip>
          <a:srcRect b="0" l="0" r="0" t="0"/>
          <a:stretch/>
        </p:blipFill>
        <p:spPr>
          <a:xfrm>
            <a:off x="1284095" y="381000"/>
            <a:ext cx="6008933" cy="227633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0" name="Shape 370"/>
        <p:cNvGrpSpPr/>
        <p:nvPr/>
      </p:nvGrpSpPr>
      <p:grpSpPr>
        <a:xfrm>
          <a:off x="0" y="0"/>
          <a:ext cx="0" cy="0"/>
          <a:chOff x="0" y="0"/>
          <a:chExt cx="0" cy="0"/>
        </a:xfrm>
      </p:grpSpPr>
      <p:sp>
        <p:nvSpPr>
          <p:cNvPr id="371" name="Google Shape;371;p48"/>
          <p:cNvSpPr txBox="1"/>
          <p:nvPr>
            <p:ph type="title"/>
          </p:nvPr>
        </p:nvSpPr>
        <p:spPr>
          <a:xfrm>
            <a:off x="902669" y="762000"/>
            <a:ext cx="7337700" cy="7620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372" name="Google Shape;372;p48"/>
          <p:cNvSpPr txBox="1"/>
          <p:nvPr>
            <p:ph idx="1" type="body"/>
          </p:nvPr>
        </p:nvSpPr>
        <p:spPr>
          <a:xfrm>
            <a:off x="902670" y="1600200"/>
            <a:ext cx="7337700" cy="4515300"/>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AutoNum type="arabicPeriod"/>
              <a:defRPr b="0" i="0" sz="2400" u="none" cap="none" strike="noStrike">
                <a:solidFill>
                  <a:schemeClr val="dk2"/>
                </a:solidFill>
                <a:latin typeface="Calibri"/>
                <a:ea typeface="Calibri"/>
                <a:cs typeface="Calibri"/>
                <a:sym typeface="Calibri"/>
              </a:defRPr>
            </a:lvl1pPr>
            <a:lvl2pPr indent="-334772" lvl="1" marL="914400" marR="0" algn="l">
              <a:lnSpc>
                <a:spcPct val="100000"/>
              </a:lnSpc>
              <a:spcBef>
                <a:spcPts val="440"/>
              </a:spcBef>
              <a:spcAft>
                <a:spcPts val="0"/>
              </a:spcAft>
              <a:buClr>
                <a:schemeClr val="accent1"/>
              </a:buClr>
              <a:buSzPts val="1672"/>
              <a:buFont typeface="Noto Sans Symbols"/>
              <a:buAutoNum type="alphaLcPeriod"/>
              <a:defRPr b="0" i="0" sz="2200" u="none" cap="none" strike="noStrike">
                <a:solidFill>
                  <a:schemeClr val="dk2"/>
                </a:solidFill>
                <a:latin typeface="Calibri"/>
                <a:ea typeface="Calibri"/>
                <a:cs typeface="Calibri"/>
                <a:sym typeface="Calibri"/>
              </a:defRPr>
            </a:lvl2pPr>
            <a:lvl3pPr indent="-325119" lvl="2" marL="1371600" marR="0" algn="l">
              <a:lnSpc>
                <a:spcPct val="100000"/>
              </a:lnSpc>
              <a:spcBef>
                <a:spcPts val="400"/>
              </a:spcBef>
              <a:spcAft>
                <a:spcPts val="0"/>
              </a:spcAft>
              <a:buClr>
                <a:schemeClr val="accent1"/>
              </a:buClr>
              <a:buSzPts val="1520"/>
              <a:buFont typeface="Noto Sans Symbols"/>
              <a:buAutoNum type="romanLcPeriod"/>
              <a:defRPr b="0" i="0" sz="2000" u="none" cap="none" strike="noStrike">
                <a:solidFill>
                  <a:schemeClr val="dk2"/>
                </a:solidFill>
                <a:latin typeface="Calibri"/>
                <a:ea typeface="Calibri"/>
                <a:cs typeface="Calibri"/>
                <a:sym typeface="Calibri"/>
              </a:defRPr>
            </a:lvl3pPr>
            <a:lvl4pPr indent="-315467" lvl="3" marL="1828800" marR="0" algn="l">
              <a:lnSpc>
                <a:spcPct val="100000"/>
              </a:lnSpc>
              <a:spcBef>
                <a:spcPts val="360"/>
              </a:spcBef>
              <a:spcAft>
                <a:spcPts val="0"/>
              </a:spcAft>
              <a:buClr>
                <a:schemeClr val="accent1"/>
              </a:buClr>
              <a:buSzPts val="1368"/>
              <a:buFont typeface="Noto Sans Symbols"/>
              <a:buAutoNum type="arabicPeriod"/>
              <a:defRPr b="0" i="0" sz="18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AutoNum type="alphaLcPeriod"/>
              <a:defRPr b="0" i="0" sz="1600" u="none" cap="none" strike="noStrike">
                <a:solidFill>
                  <a:schemeClr val="dk2"/>
                </a:solidFill>
                <a:latin typeface="Calibri"/>
                <a:ea typeface="Calibri"/>
                <a:cs typeface="Calibri"/>
                <a:sym typeface="Calibri"/>
              </a:defRPr>
            </a:lvl5pPr>
            <a:lvl6pPr indent="-296164" lvl="5" marL="2743200" marR="0" algn="l">
              <a:lnSpc>
                <a:spcPct val="100000"/>
              </a:lnSpc>
              <a:spcBef>
                <a:spcPts val="280"/>
              </a:spcBef>
              <a:spcAft>
                <a:spcPts val="0"/>
              </a:spcAft>
              <a:buClr>
                <a:schemeClr val="accent1"/>
              </a:buClr>
              <a:buSzPts val="1064"/>
              <a:buFont typeface="Noto Sans Symbols"/>
              <a:buAutoNum type="romanLcPeriod"/>
              <a:defRPr b="0" i="0" sz="1400" u="none" cap="none" strike="noStrike">
                <a:solidFill>
                  <a:schemeClr val="dk2"/>
                </a:solidFill>
                <a:latin typeface="Calibri"/>
                <a:ea typeface="Calibri"/>
                <a:cs typeface="Calibri"/>
                <a:sym typeface="Calibri"/>
              </a:defRPr>
            </a:lvl6pPr>
            <a:lvl7pPr indent="-296164" lvl="6" marL="3200400" marR="0" algn="l">
              <a:lnSpc>
                <a:spcPct val="100000"/>
              </a:lnSpc>
              <a:spcBef>
                <a:spcPts val="280"/>
              </a:spcBef>
              <a:spcAft>
                <a:spcPts val="0"/>
              </a:spcAft>
              <a:buClr>
                <a:schemeClr val="accent1"/>
              </a:buClr>
              <a:buSzPts val="1064"/>
              <a:buFont typeface="Noto Sans Symbols"/>
              <a:buAutoNum type="arabicPeriod"/>
              <a:defRPr b="0" i="0" sz="1400" u="none" cap="none" strike="noStrike">
                <a:solidFill>
                  <a:schemeClr val="dk2"/>
                </a:solidFill>
                <a:latin typeface="Calibri"/>
                <a:ea typeface="Calibri"/>
                <a:cs typeface="Calibri"/>
                <a:sym typeface="Calibri"/>
              </a:defRPr>
            </a:lvl7pPr>
            <a:lvl8pPr indent="-296164" lvl="7" marL="3657600" marR="0" algn="l">
              <a:lnSpc>
                <a:spcPct val="100000"/>
              </a:lnSpc>
              <a:spcBef>
                <a:spcPts val="280"/>
              </a:spcBef>
              <a:spcAft>
                <a:spcPts val="0"/>
              </a:spcAft>
              <a:buClr>
                <a:schemeClr val="accent1"/>
              </a:buClr>
              <a:buSzPts val="1064"/>
              <a:buFont typeface="Noto Sans Symbols"/>
              <a:buAutoNum type="alphaLcPeriod"/>
              <a:defRPr b="0" i="0" sz="1400" u="none" cap="none" strike="noStrike">
                <a:solidFill>
                  <a:schemeClr val="dk2"/>
                </a:solidFill>
                <a:latin typeface="Calibri"/>
                <a:ea typeface="Calibri"/>
                <a:cs typeface="Calibri"/>
                <a:sym typeface="Calibri"/>
              </a:defRPr>
            </a:lvl8pPr>
            <a:lvl9pPr indent="-296164" lvl="8" marL="4114800" marR="0" algn="l">
              <a:lnSpc>
                <a:spcPct val="100000"/>
              </a:lnSpc>
              <a:spcBef>
                <a:spcPts val="280"/>
              </a:spcBef>
              <a:spcAft>
                <a:spcPts val="0"/>
              </a:spcAft>
              <a:buClr>
                <a:schemeClr val="accent1"/>
              </a:buClr>
              <a:buSzPts val="1064"/>
              <a:buFont typeface="Noto Sans Symbols"/>
              <a:buAutoNum type="romanLcPeriod"/>
              <a:defRPr b="0" i="0" sz="1400" u="none" cap="none" strike="noStrike">
                <a:solidFill>
                  <a:schemeClr val="dk2"/>
                </a:solidFill>
                <a:latin typeface="Calibri"/>
                <a:ea typeface="Calibri"/>
                <a:cs typeface="Calibri"/>
                <a:sym typeface="Calibri"/>
              </a:defRPr>
            </a:lvl9pPr>
          </a:lstStyle>
          <a:p/>
        </p:txBody>
      </p:sp>
      <p:sp>
        <p:nvSpPr>
          <p:cNvPr id="373" name="Google Shape;373;p48"/>
          <p:cNvSpPr txBox="1"/>
          <p:nvPr>
            <p:ph idx="10" type="dt"/>
          </p:nvPr>
        </p:nvSpPr>
        <p:spPr>
          <a:xfrm>
            <a:off x="2301378" y="6455918"/>
            <a:ext cx="11277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4" name="Google Shape;374;p48"/>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5" name="Google Shape;375;p48"/>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6" name="Shape 376"/>
        <p:cNvGrpSpPr/>
        <p:nvPr/>
      </p:nvGrpSpPr>
      <p:grpSpPr>
        <a:xfrm>
          <a:off x="0" y="0"/>
          <a:ext cx="0" cy="0"/>
          <a:chOff x="0" y="0"/>
          <a:chExt cx="0" cy="0"/>
        </a:xfrm>
      </p:grpSpPr>
      <p:sp>
        <p:nvSpPr>
          <p:cNvPr id="377" name="Google Shape;377;p49"/>
          <p:cNvSpPr txBox="1"/>
          <p:nvPr>
            <p:ph type="title"/>
          </p:nvPr>
        </p:nvSpPr>
        <p:spPr>
          <a:xfrm>
            <a:off x="902669" y="677732"/>
            <a:ext cx="7337700" cy="11511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378" name="Google Shape;378;p49"/>
          <p:cNvSpPr txBox="1"/>
          <p:nvPr>
            <p:ph idx="1" type="body"/>
          </p:nvPr>
        </p:nvSpPr>
        <p:spPr>
          <a:xfrm>
            <a:off x="1371600" y="1905000"/>
            <a:ext cx="3057000" cy="639900"/>
          </a:xfrm>
          <a:prstGeom prst="rect">
            <a:avLst/>
          </a:prstGeom>
          <a:noFill/>
          <a:ln>
            <a:noFill/>
          </a:ln>
        </p:spPr>
        <p:txBody>
          <a:bodyPr anchorCtr="0" anchor="b" bIns="45700" lIns="91425" spcFirstLastPara="1" rIns="91425" wrap="square" tIns="45700">
            <a:noAutofit/>
          </a:bodyPr>
          <a:lstStyle>
            <a:lvl1pPr indent="-228600" lvl="0" marL="457200" marR="0" algn="l">
              <a:lnSpc>
                <a:spcPct val="100000"/>
              </a:lnSpc>
              <a:spcBef>
                <a:spcPts val="480"/>
              </a:spcBef>
              <a:spcAft>
                <a:spcPts val="0"/>
              </a:spcAft>
              <a:buClr>
                <a:schemeClr val="accent1"/>
              </a:buClr>
              <a:buSzPts val="1824"/>
              <a:buFont typeface="Noto Sans Symbols"/>
              <a:buNone/>
              <a:defRPr b="1" i="0" sz="2400" u="none" cap="none" strike="noStrike">
                <a:solidFill>
                  <a:schemeClr val="accent1"/>
                </a:solidFill>
                <a:latin typeface="Calibri"/>
                <a:ea typeface="Calibri"/>
                <a:cs typeface="Calibri"/>
                <a:sym typeface="Calibri"/>
              </a:defRPr>
            </a:lvl1pPr>
            <a:lvl2pPr indent="-228600" lvl="1" marL="914400" marR="0" algn="l">
              <a:lnSpc>
                <a:spcPct val="100000"/>
              </a:lnSpc>
              <a:spcBef>
                <a:spcPts val="400"/>
              </a:spcBef>
              <a:spcAft>
                <a:spcPts val="0"/>
              </a:spcAft>
              <a:buClr>
                <a:schemeClr val="accent1"/>
              </a:buClr>
              <a:buSzPts val="1520"/>
              <a:buFont typeface="Noto Sans Symbols"/>
              <a:buNone/>
              <a:defRPr b="1" i="0" sz="2000" u="none" cap="none" strike="noStrike">
                <a:solidFill>
                  <a:schemeClr val="dk2"/>
                </a:solidFill>
                <a:latin typeface="Calibri"/>
                <a:ea typeface="Calibri"/>
                <a:cs typeface="Calibri"/>
                <a:sym typeface="Calibri"/>
              </a:defRPr>
            </a:lvl2pPr>
            <a:lvl3pPr indent="-228600" lvl="2" marL="1371600" marR="0" algn="l">
              <a:lnSpc>
                <a:spcPct val="100000"/>
              </a:lnSpc>
              <a:spcBef>
                <a:spcPts val="360"/>
              </a:spcBef>
              <a:spcAft>
                <a:spcPts val="0"/>
              </a:spcAft>
              <a:buClr>
                <a:schemeClr val="accent1"/>
              </a:buClr>
              <a:buSzPts val="1368"/>
              <a:buFont typeface="Noto Sans Symbols"/>
              <a:buNone/>
              <a:defRPr b="1" i="0" sz="1800" u="none" cap="none" strike="noStrike">
                <a:solidFill>
                  <a:schemeClr val="dk2"/>
                </a:solidFill>
                <a:latin typeface="Calibri"/>
                <a:ea typeface="Calibri"/>
                <a:cs typeface="Calibri"/>
                <a:sym typeface="Calibri"/>
              </a:defRPr>
            </a:lvl3pPr>
            <a:lvl4pPr indent="-228600" lvl="3" marL="18288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4pPr>
            <a:lvl5pPr indent="-228600" lvl="4" marL="22860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5pPr>
            <a:lvl6pPr indent="-228600" lvl="5" marL="27432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6pPr>
            <a:lvl7pPr indent="-228600" lvl="6" marL="32004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7pPr>
            <a:lvl8pPr indent="-228600" lvl="7" marL="36576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8pPr>
            <a:lvl9pPr indent="-228600" lvl="8" marL="41148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9pPr>
          </a:lstStyle>
          <a:p/>
        </p:txBody>
      </p:sp>
      <p:sp>
        <p:nvSpPr>
          <p:cNvPr id="379" name="Google Shape;379;p49"/>
          <p:cNvSpPr txBox="1"/>
          <p:nvPr>
            <p:ph idx="2" type="body"/>
          </p:nvPr>
        </p:nvSpPr>
        <p:spPr>
          <a:xfrm>
            <a:off x="1041721" y="2590800"/>
            <a:ext cx="3420000" cy="3219600"/>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25119" lvl="1" marL="9144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2pPr>
            <a:lvl3pPr indent="-315467" lvl="2" marL="1371600" marR="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3pPr>
            <a:lvl4pPr indent="-305816" lvl="3" marL="18288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05816" lvl="5" marL="27432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6pPr>
            <a:lvl7pPr indent="-305816" lvl="6" marL="32004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7pPr>
            <a:lvl8pPr indent="-305815" lvl="7" marL="36576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8pPr>
            <a:lvl9pPr indent="-305815" lvl="8" marL="41148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9pPr>
          </a:lstStyle>
          <a:p/>
        </p:txBody>
      </p:sp>
      <p:sp>
        <p:nvSpPr>
          <p:cNvPr id="380" name="Google Shape;380;p49"/>
          <p:cNvSpPr txBox="1"/>
          <p:nvPr>
            <p:ph idx="3" type="body"/>
          </p:nvPr>
        </p:nvSpPr>
        <p:spPr>
          <a:xfrm>
            <a:off x="5029200" y="1905000"/>
            <a:ext cx="3055800" cy="639900"/>
          </a:xfrm>
          <a:prstGeom prst="rect">
            <a:avLst/>
          </a:prstGeom>
          <a:noFill/>
          <a:ln>
            <a:noFill/>
          </a:ln>
        </p:spPr>
        <p:txBody>
          <a:bodyPr anchorCtr="0" anchor="b" bIns="45700" lIns="91425" spcFirstLastPara="1" rIns="91425" wrap="square" tIns="45700">
            <a:noAutofit/>
          </a:bodyPr>
          <a:lstStyle>
            <a:lvl1pPr indent="-228600" lvl="0" marL="457200" marR="0" algn="l">
              <a:lnSpc>
                <a:spcPct val="100000"/>
              </a:lnSpc>
              <a:spcBef>
                <a:spcPts val="480"/>
              </a:spcBef>
              <a:spcAft>
                <a:spcPts val="0"/>
              </a:spcAft>
              <a:buClr>
                <a:schemeClr val="accent1"/>
              </a:buClr>
              <a:buSzPts val="1824"/>
              <a:buFont typeface="Noto Sans Symbols"/>
              <a:buNone/>
              <a:defRPr b="1" i="0" sz="2400" u="none" cap="none" strike="noStrike">
                <a:solidFill>
                  <a:schemeClr val="accent1"/>
                </a:solidFill>
                <a:latin typeface="Calibri"/>
                <a:ea typeface="Calibri"/>
                <a:cs typeface="Calibri"/>
                <a:sym typeface="Calibri"/>
              </a:defRPr>
            </a:lvl1pPr>
            <a:lvl2pPr indent="-228600" lvl="1" marL="914400" marR="0" algn="l">
              <a:lnSpc>
                <a:spcPct val="100000"/>
              </a:lnSpc>
              <a:spcBef>
                <a:spcPts val="400"/>
              </a:spcBef>
              <a:spcAft>
                <a:spcPts val="0"/>
              </a:spcAft>
              <a:buClr>
                <a:schemeClr val="accent1"/>
              </a:buClr>
              <a:buSzPts val="1520"/>
              <a:buFont typeface="Noto Sans Symbols"/>
              <a:buNone/>
              <a:defRPr b="1" i="0" sz="2000" u="none" cap="none" strike="noStrike">
                <a:solidFill>
                  <a:schemeClr val="dk2"/>
                </a:solidFill>
                <a:latin typeface="Calibri"/>
                <a:ea typeface="Calibri"/>
                <a:cs typeface="Calibri"/>
                <a:sym typeface="Calibri"/>
              </a:defRPr>
            </a:lvl2pPr>
            <a:lvl3pPr indent="-228600" lvl="2" marL="1371600" marR="0" algn="l">
              <a:lnSpc>
                <a:spcPct val="100000"/>
              </a:lnSpc>
              <a:spcBef>
                <a:spcPts val="360"/>
              </a:spcBef>
              <a:spcAft>
                <a:spcPts val="0"/>
              </a:spcAft>
              <a:buClr>
                <a:schemeClr val="accent1"/>
              </a:buClr>
              <a:buSzPts val="1368"/>
              <a:buFont typeface="Noto Sans Symbols"/>
              <a:buNone/>
              <a:defRPr b="1" i="0" sz="1800" u="none" cap="none" strike="noStrike">
                <a:solidFill>
                  <a:schemeClr val="dk2"/>
                </a:solidFill>
                <a:latin typeface="Calibri"/>
                <a:ea typeface="Calibri"/>
                <a:cs typeface="Calibri"/>
                <a:sym typeface="Calibri"/>
              </a:defRPr>
            </a:lvl3pPr>
            <a:lvl4pPr indent="-228600" lvl="3" marL="18288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4pPr>
            <a:lvl5pPr indent="-228600" lvl="4" marL="22860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5pPr>
            <a:lvl6pPr indent="-228600" lvl="5" marL="27432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6pPr>
            <a:lvl7pPr indent="-228600" lvl="6" marL="32004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7pPr>
            <a:lvl8pPr indent="-228600" lvl="7" marL="36576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8pPr>
            <a:lvl9pPr indent="-228600" lvl="8" marL="4114800" marR="0" algn="l">
              <a:lnSpc>
                <a:spcPct val="100000"/>
              </a:lnSpc>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9pPr>
          </a:lstStyle>
          <a:p/>
        </p:txBody>
      </p:sp>
      <p:sp>
        <p:nvSpPr>
          <p:cNvPr id="381" name="Google Shape;381;p49"/>
          <p:cNvSpPr txBox="1"/>
          <p:nvPr>
            <p:ph idx="4" type="body"/>
          </p:nvPr>
        </p:nvSpPr>
        <p:spPr>
          <a:xfrm>
            <a:off x="4645152" y="2590800"/>
            <a:ext cx="3420000" cy="3219600"/>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25119" lvl="1" marL="9144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2pPr>
            <a:lvl3pPr indent="-315467" lvl="2" marL="1371600" marR="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3pPr>
            <a:lvl4pPr indent="-305816" lvl="3" marL="18288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05816" lvl="5" marL="27432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6pPr>
            <a:lvl7pPr indent="-305816" lvl="6" marL="32004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7pPr>
            <a:lvl8pPr indent="-305815" lvl="7" marL="36576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8pPr>
            <a:lvl9pPr indent="-305815" lvl="8" marL="41148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9pPr>
          </a:lstStyle>
          <a:p/>
        </p:txBody>
      </p:sp>
      <p:sp>
        <p:nvSpPr>
          <p:cNvPr id="382" name="Google Shape;382;p49"/>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3" name="Google Shape;383;p49"/>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4" name="Google Shape;384;p49"/>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5" name="Shape 385"/>
        <p:cNvGrpSpPr/>
        <p:nvPr/>
      </p:nvGrpSpPr>
      <p:grpSpPr>
        <a:xfrm>
          <a:off x="0" y="0"/>
          <a:ext cx="0" cy="0"/>
          <a:chOff x="0" y="0"/>
          <a:chExt cx="0" cy="0"/>
        </a:xfrm>
      </p:grpSpPr>
      <p:sp>
        <p:nvSpPr>
          <p:cNvPr id="386" name="Google Shape;386;p50"/>
          <p:cNvSpPr txBox="1"/>
          <p:nvPr>
            <p:ph type="title"/>
          </p:nvPr>
        </p:nvSpPr>
        <p:spPr>
          <a:xfrm>
            <a:off x="902669" y="677732"/>
            <a:ext cx="7337700" cy="11511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387" name="Google Shape;387;p50"/>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8" name="Google Shape;388;p50"/>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9" name="Google Shape;389;p50"/>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90" name="Google Shape;390;p50"/>
          <p:cNvSpPr txBox="1"/>
          <p:nvPr>
            <p:ph idx="1" type="body"/>
          </p:nvPr>
        </p:nvSpPr>
        <p:spPr>
          <a:xfrm>
            <a:off x="914400" y="1905000"/>
            <a:ext cx="3547800" cy="3901500"/>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391" name="Google Shape;391;p50"/>
          <p:cNvSpPr txBox="1"/>
          <p:nvPr>
            <p:ph idx="2" type="body"/>
          </p:nvPr>
        </p:nvSpPr>
        <p:spPr>
          <a:xfrm>
            <a:off x="4648200" y="1905000"/>
            <a:ext cx="3581400" cy="3901500"/>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2" name="Shape 392"/>
        <p:cNvGrpSpPr/>
        <p:nvPr/>
      </p:nvGrpSpPr>
      <p:grpSpPr>
        <a:xfrm>
          <a:off x="0" y="0"/>
          <a:ext cx="0" cy="0"/>
          <a:chOff x="0" y="0"/>
          <a:chExt cx="0" cy="0"/>
        </a:xfrm>
      </p:grpSpPr>
      <p:sp>
        <p:nvSpPr>
          <p:cNvPr id="393" name="Google Shape;393;p51"/>
          <p:cNvSpPr txBox="1"/>
          <p:nvPr>
            <p:ph type="title"/>
          </p:nvPr>
        </p:nvSpPr>
        <p:spPr>
          <a:xfrm>
            <a:off x="902669" y="677732"/>
            <a:ext cx="7337700" cy="11511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394" name="Google Shape;394;p51"/>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5" name="Google Shape;395;p51"/>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6" name="Google Shape;396;p51"/>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7" name="Shape 397"/>
        <p:cNvGrpSpPr/>
        <p:nvPr/>
      </p:nvGrpSpPr>
      <p:grpSpPr>
        <a:xfrm>
          <a:off x="0" y="0"/>
          <a:ext cx="0" cy="0"/>
          <a:chOff x="0" y="0"/>
          <a:chExt cx="0" cy="0"/>
        </a:xfrm>
      </p:grpSpPr>
      <p:sp>
        <p:nvSpPr>
          <p:cNvPr id="398" name="Google Shape;398;p52"/>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9" name="Google Shape;399;p52"/>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0" name="Google Shape;400;p52"/>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01" name="Google Shape;401;p52"/>
          <p:cNvSpPr txBox="1"/>
          <p:nvPr>
            <p:ph type="title"/>
          </p:nvPr>
        </p:nvSpPr>
        <p:spPr>
          <a:xfrm>
            <a:off x="502300" y="225677"/>
            <a:ext cx="7337700" cy="8076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3600"/>
              <a:buNone/>
              <a:defRPr b="0" i="0" sz="3600" u="none" cap="none" strike="noStrike">
                <a:solidFill>
                  <a:schemeClr val="dk2"/>
                </a:solidFill>
              </a:defRPr>
            </a:lvl2pPr>
            <a:lvl3pPr lvl="2" marR="0" algn="l">
              <a:lnSpc>
                <a:spcPct val="100000"/>
              </a:lnSpc>
              <a:spcBef>
                <a:spcPts val="0"/>
              </a:spcBef>
              <a:spcAft>
                <a:spcPts val="0"/>
              </a:spcAft>
              <a:buSzPts val="3600"/>
              <a:buNone/>
              <a:defRPr b="0" i="0" sz="3600" u="none" cap="none" strike="noStrike">
                <a:solidFill>
                  <a:schemeClr val="dk2"/>
                </a:solidFill>
              </a:defRPr>
            </a:lvl3pPr>
            <a:lvl4pPr lvl="3" marR="0" algn="l">
              <a:lnSpc>
                <a:spcPct val="100000"/>
              </a:lnSpc>
              <a:spcBef>
                <a:spcPts val="0"/>
              </a:spcBef>
              <a:spcAft>
                <a:spcPts val="0"/>
              </a:spcAft>
              <a:buSzPts val="3600"/>
              <a:buNone/>
              <a:defRPr b="0" i="0" sz="3600" u="none" cap="none" strike="noStrike">
                <a:solidFill>
                  <a:schemeClr val="dk2"/>
                </a:solidFill>
              </a:defRPr>
            </a:lvl4pPr>
            <a:lvl5pPr lvl="4" marR="0" algn="l">
              <a:lnSpc>
                <a:spcPct val="100000"/>
              </a:lnSpc>
              <a:spcBef>
                <a:spcPts val="0"/>
              </a:spcBef>
              <a:spcAft>
                <a:spcPts val="0"/>
              </a:spcAft>
              <a:buSzPts val="3600"/>
              <a:buNone/>
              <a:defRPr b="0" i="0" sz="3600" u="none" cap="none" strike="noStrike">
                <a:solidFill>
                  <a:schemeClr val="dk2"/>
                </a:solidFill>
              </a:defRPr>
            </a:lvl5pPr>
            <a:lvl6pPr lvl="5" marR="0" algn="l">
              <a:lnSpc>
                <a:spcPct val="100000"/>
              </a:lnSpc>
              <a:spcBef>
                <a:spcPts val="0"/>
              </a:spcBef>
              <a:spcAft>
                <a:spcPts val="0"/>
              </a:spcAft>
              <a:buSzPts val="3600"/>
              <a:buNone/>
              <a:defRPr b="0" i="0" sz="3600" u="none" cap="none" strike="noStrike">
                <a:solidFill>
                  <a:schemeClr val="dk2"/>
                </a:solidFill>
              </a:defRPr>
            </a:lvl6pPr>
            <a:lvl7pPr lvl="6" marR="0" algn="l">
              <a:lnSpc>
                <a:spcPct val="100000"/>
              </a:lnSpc>
              <a:spcBef>
                <a:spcPts val="0"/>
              </a:spcBef>
              <a:spcAft>
                <a:spcPts val="0"/>
              </a:spcAft>
              <a:buSzPts val="3600"/>
              <a:buNone/>
              <a:defRPr b="0" i="0" sz="3600" u="none" cap="none" strike="noStrike">
                <a:solidFill>
                  <a:schemeClr val="dk2"/>
                </a:solidFill>
              </a:defRPr>
            </a:lvl7pPr>
            <a:lvl8pPr lvl="7" marR="0" algn="l">
              <a:lnSpc>
                <a:spcPct val="100000"/>
              </a:lnSpc>
              <a:spcBef>
                <a:spcPts val="0"/>
              </a:spcBef>
              <a:spcAft>
                <a:spcPts val="0"/>
              </a:spcAft>
              <a:buSzPts val="3600"/>
              <a:buNone/>
              <a:defRPr b="0" i="0" sz="3600" u="none" cap="none" strike="noStrike">
                <a:solidFill>
                  <a:schemeClr val="dk2"/>
                </a:solidFill>
              </a:defRPr>
            </a:lvl8pPr>
            <a:lvl9pPr lvl="8" marR="0" algn="l">
              <a:lnSpc>
                <a:spcPct val="100000"/>
              </a:lnSpc>
              <a:spcBef>
                <a:spcPts val="0"/>
              </a:spcBef>
              <a:spcAft>
                <a:spcPts val="0"/>
              </a:spcAft>
              <a:buSzPts val="3600"/>
              <a:buNone/>
              <a:defRPr b="0" i="0" sz="3600" u="none" cap="none" strike="noStrike">
                <a:solidFill>
                  <a:schemeClr val="dk2"/>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402" name="Shape 402"/>
        <p:cNvGrpSpPr/>
        <p:nvPr/>
      </p:nvGrpSpPr>
      <p:grpSpPr>
        <a:xfrm>
          <a:off x="0" y="0"/>
          <a:ext cx="0" cy="0"/>
          <a:chOff x="0" y="0"/>
          <a:chExt cx="0" cy="0"/>
        </a:xfrm>
      </p:grpSpPr>
      <p:sp>
        <p:nvSpPr>
          <p:cNvPr id="403" name="Google Shape;403;p53"/>
          <p:cNvSpPr txBox="1"/>
          <p:nvPr>
            <p:ph type="title"/>
          </p:nvPr>
        </p:nvSpPr>
        <p:spPr>
          <a:xfrm>
            <a:off x="902669" y="677732"/>
            <a:ext cx="7337700" cy="1151100"/>
          </a:xfrm>
          <a:prstGeom prst="rect">
            <a:avLst/>
          </a:prstGeom>
        </p:spPr>
        <p:txBody>
          <a:bodyPr anchorCtr="0" anchor="t" bIns="45700" lIns="91425" spcFirstLastPara="1" rIns="91425" wrap="square" tIns="45700">
            <a:noAutofit/>
          </a:bodyPr>
          <a:lstStyle>
            <a:lvl1pPr lvl="0">
              <a:spcBef>
                <a:spcPts val="0"/>
              </a:spcBef>
              <a:spcAft>
                <a:spcPts val="0"/>
              </a:spcAft>
              <a:buSzPts val="4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4" name="Google Shape;404;p53"/>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lvl1pPr lvl="0">
              <a:buClr>
                <a:srgbClr val="000000"/>
              </a:buClr>
              <a:buSzPts val="1200"/>
              <a:buFont typeface="Arial"/>
              <a:buNone/>
              <a:defRPr/>
            </a:lvl1pPr>
            <a:lvl2pPr lvl="1">
              <a:buClr>
                <a:srgbClr val="000000"/>
              </a:buClr>
              <a:buSzPts val="1200"/>
              <a:buFont typeface="Arial"/>
              <a:buNone/>
              <a:defRPr/>
            </a:lvl2pPr>
            <a:lvl3pPr lvl="2">
              <a:buClr>
                <a:srgbClr val="000000"/>
              </a:buClr>
              <a:buSzPts val="1200"/>
              <a:buFont typeface="Arial"/>
              <a:buNone/>
              <a:defRPr/>
            </a:lvl3pPr>
            <a:lvl4pPr lvl="3">
              <a:buClr>
                <a:srgbClr val="000000"/>
              </a:buClr>
              <a:buSzPts val="1200"/>
              <a:buFont typeface="Arial"/>
              <a:buNone/>
              <a:defRPr/>
            </a:lvl4pPr>
            <a:lvl5pPr lvl="4">
              <a:buClr>
                <a:srgbClr val="000000"/>
              </a:buClr>
              <a:buSzPts val="1200"/>
              <a:buFont typeface="Arial"/>
              <a:buNone/>
              <a:defRPr/>
            </a:lvl5pPr>
            <a:lvl6pPr lvl="5">
              <a:buClr>
                <a:srgbClr val="000000"/>
              </a:buClr>
              <a:buSzPts val="1200"/>
              <a:buFont typeface="Arial"/>
              <a:buNone/>
              <a:defRPr/>
            </a:lvl6pPr>
            <a:lvl7pPr lvl="6">
              <a:buClr>
                <a:srgbClr val="000000"/>
              </a:buClr>
              <a:buSzPts val="1200"/>
              <a:buFont typeface="Arial"/>
              <a:buNone/>
              <a:defRPr/>
            </a:lvl7pPr>
            <a:lvl8pPr lvl="7">
              <a:buClr>
                <a:srgbClr val="000000"/>
              </a:buClr>
              <a:buSzPts val="1200"/>
              <a:buFont typeface="Arial"/>
              <a:buNone/>
              <a:defRPr/>
            </a:lvl8pPr>
            <a:lvl9pPr lvl="8">
              <a:buClr>
                <a:srgbClr val="000000"/>
              </a:buClr>
              <a:buSzPts val="12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6"/>
          <p:cNvSpPr txBox="1"/>
          <p:nvPr>
            <p:ph type="title"/>
          </p:nvPr>
        </p:nvSpPr>
        <p:spPr>
          <a:xfrm>
            <a:off x="902669" y="762000"/>
            <a:ext cx="7337689" cy="1066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48" name="Google Shape;48;p6"/>
          <p:cNvSpPr txBox="1"/>
          <p:nvPr>
            <p:ph idx="10" type="dt"/>
          </p:nvPr>
        </p:nvSpPr>
        <p:spPr>
          <a:xfrm>
            <a:off x="1600200" y="6447651"/>
            <a:ext cx="173736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6"/>
          <p:cNvSpPr txBox="1"/>
          <p:nvPr>
            <p:ph idx="11" type="ftr"/>
          </p:nvPr>
        </p:nvSpPr>
        <p:spPr>
          <a:xfrm>
            <a:off x="3714750" y="6452800"/>
            <a:ext cx="48768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6"/>
          <p:cNvSpPr txBox="1"/>
          <p:nvPr>
            <p:ph idx="12" type="sldNum"/>
          </p:nvPr>
        </p:nvSpPr>
        <p:spPr>
          <a:xfrm>
            <a:off x="914400" y="6447681"/>
            <a:ext cx="64008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1" name="Google Shape;51;p6"/>
          <p:cNvSpPr txBox="1"/>
          <p:nvPr>
            <p:ph idx="1" type="body"/>
          </p:nvPr>
        </p:nvSpPr>
        <p:spPr>
          <a:xfrm>
            <a:off x="914400" y="1905000"/>
            <a:ext cx="3547872" cy="390144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52" name="Google Shape;52;p6"/>
          <p:cNvSpPr txBox="1"/>
          <p:nvPr>
            <p:ph idx="2" type="body"/>
          </p:nvPr>
        </p:nvSpPr>
        <p:spPr>
          <a:xfrm>
            <a:off x="4648200" y="1905000"/>
            <a:ext cx="3581400" cy="3901439"/>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405" name="Shape 405"/>
        <p:cNvGrpSpPr/>
        <p:nvPr/>
      </p:nvGrpSpPr>
      <p:grpSpPr>
        <a:xfrm>
          <a:off x="0" y="0"/>
          <a:ext cx="0" cy="0"/>
          <a:chOff x="0" y="0"/>
          <a:chExt cx="0" cy="0"/>
        </a:xfrm>
      </p:grpSpPr>
      <p:grpSp>
        <p:nvGrpSpPr>
          <p:cNvPr id="406" name="Google Shape;406;p54"/>
          <p:cNvGrpSpPr/>
          <p:nvPr/>
        </p:nvGrpSpPr>
        <p:grpSpPr>
          <a:xfrm>
            <a:off x="-644959" y="0"/>
            <a:ext cx="10457378" cy="7116923"/>
            <a:chOff x="-644959" y="0"/>
            <a:chExt cx="10457378" cy="7116923"/>
          </a:xfrm>
        </p:grpSpPr>
        <p:grpSp>
          <p:nvGrpSpPr>
            <p:cNvPr id="407" name="Google Shape;407;p54"/>
            <p:cNvGrpSpPr/>
            <p:nvPr/>
          </p:nvGrpSpPr>
          <p:grpSpPr>
            <a:xfrm>
              <a:off x="0" y="0"/>
              <a:ext cx="9144000" cy="6858000"/>
              <a:chOff x="0" y="0"/>
              <a:chExt cx="9144000" cy="6858000"/>
            </a:xfrm>
          </p:grpSpPr>
          <p:grpSp>
            <p:nvGrpSpPr>
              <p:cNvPr id="408" name="Google Shape;408;p54"/>
              <p:cNvGrpSpPr/>
              <p:nvPr/>
            </p:nvGrpSpPr>
            <p:grpSpPr>
              <a:xfrm>
                <a:off x="0" y="0"/>
                <a:ext cx="2514600" cy="6858000"/>
                <a:chOff x="0" y="0"/>
                <a:chExt cx="2514600" cy="6858000"/>
              </a:xfrm>
            </p:grpSpPr>
            <p:sp>
              <p:nvSpPr>
                <p:cNvPr id="409" name="Google Shape;409;p54"/>
                <p:cNvSpPr/>
                <p:nvPr/>
              </p:nvSpPr>
              <p:spPr>
                <a:xfrm>
                  <a:off x="914400" y="0"/>
                  <a:ext cx="1600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0" name="Google Shape;410;p54"/>
                <p:cNvSpPr/>
                <p:nvPr/>
              </p:nvSpPr>
              <p:spPr>
                <a:xfrm>
                  <a:off x="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1" name="Google Shape;411;p54"/>
                <p:cNvSpPr/>
                <p:nvPr/>
              </p:nvSpPr>
              <p:spPr>
                <a:xfrm>
                  <a:off x="2286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12" name="Google Shape;412;p54"/>
              <p:cNvGrpSpPr/>
              <p:nvPr/>
            </p:nvGrpSpPr>
            <p:grpSpPr>
              <a:xfrm>
                <a:off x="422910" y="0"/>
                <a:ext cx="2514600" cy="6858000"/>
                <a:chOff x="0" y="0"/>
                <a:chExt cx="2514600" cy="6858000"/>
              </a:xfrm>
            </p:grpSpPr>
            <p:sp>
              <p:nvSpPr>
                <p:cNvPr id="413" name="Google Shape;413;p54"/>
                <p:cNvSpPr/>
                <p:nvPr/>
              </p:nvSpPr>
              <p:spPr>
                <a:xfrm>
                  <a:off x="914400" y="0"/>
                  <a:ext cx="1600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4" name="Google Shape;414;p54"/>
                <p:cNvSpPr/>
                <p:nvPr/>
              </p:nvSpPr>
              <p:spPr>
                <a:xfrm>
                  <a:off x="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5" name="Google Shape;415;p54"/>
                <p:cNvSpPr/>
                <p:nvPr/>
              </p:nvSpPr>
              <p:spPr>
                <a:xfrm>
                  <a:off x="2286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16" name="Google Shape;416;p54"/>
              <p:cNvGrpSpPr/>
              <p:nvPr/>
            </p:nvGrpSpPr>
            <p:grpSpPr>
              <a:xfrm rot="10800000">
                <a:off x="6629400" y="0"/>
                <a:ext cx="2514600" cy="6858000"/>
                <a:chOff x="0" y="0"/>
                <a:chExt cx="2514600" cy="6858000"/>
              </a:xfrm>
            </p:grpSpPr>
            <p:sp>
              <p:nvSpPr>
                <p:cNvPr id="417" name="Google Shape;417;p54"/>
                <p:cNvSpPr/>
                <p:nvPr/>
              </p:nvSpPr>
              <p:spPr>
                <a:xfrm>
                  <a:off x="914400" y="0"/>
                  <a:ext cx="1600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8" name="Google Shape;418;p54"/>
                <p:cNvSpPr/>
                <p:nvPr/>
              </p:nvSpPr>
              <p:spPr>
                <a:xfrm>
                  <a:off x="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9" name="Google Shape;419;p54"/>
                <p:cNvSpPr/>
                <p:nvPr/>
              </p:nvSpPr>
              <p:spPr>
                <a:xfrm>
                  <a:off x="2286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20" name="Google Shape;420;p54"/>
              <p:cNvSpPr/>
              <p:nvPr/>
            </p:nvSpPr>
            <p:spPr>
              <a:xfrm>
                <a:off x="3810000" y="0"/>
                <a:ext cx="28194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1" name="Google Shape;421;p54"/>
              <p:cNvSpPr/>
              <p:nvPr/>
            </p:nvSpPr>
            <p:spPr>
              <a:xfrm>
                <a:off x="289560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2" name="Google Shape;422;p54"/>
              <p:cNvSpPr/>
              <p:nvPr/>
            </p:nvSpPr>
            <p:spPr>
              <a:xfrm>
                <a:off x="31242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23" name="Google Shape;423;p54"/>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4" name="Google Shape;424;p54"/>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5" name="Google Shape;425;p54"/>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6" name="Google Shape;426;p54"/>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7" name="Google Shape;427;p54"/>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8" name="Google Shape;428;p54"/>
            <p:cNvSpPr/>
            <p:nvPr/>
          </p:nvSpPr>
          <p:spPr>
            <a:xfrm rot="1799950">
              <a:off x="2996127" y="2859222"/>
              <a:ext cx="1601441" cy="1388149"/>
            </a:xfrm>
            <a:prstGeom prst="hexagon">
              <a:avLst>
                <a:gd fmla="val 28544" name="adj"/>
                <a:gd fmla="val 115470" name="vf"/>
              </a:avLst>
            </a:prstGeom>
            <a:solidFill>
              <a:schemeClr val="lt1">
                <a:alpha val="941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9" name="Google Shape;429;p54"/>
            <p:cNvSpPr/>
            <p:nvPr/>
          </p:nvSpPr>
          <p:spPr>
            <a:xfrm rot="1799950">
              <a:off x="3720027" y="4126048"/>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0" name="Google Shape;430;p54"/>
            <p:cNvSpPr/>
            <p:nvPr/>
          </p:nvSpPr>
          <p:spPr>
            <a:xfrm rot="1799950">
              <a:off x="3729553" y="1592397"/>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1" name="Google Shape;431;p54"/>
            <p:cNvSpPr/>
            <p:nvPr/>
          </p:nvSpPr>
          <p:spPr>
            <a:xfrm rot="1799950">
              <a:off x="2977077" y="325573"/>
              <a:ext cx="1601441" cy="1388149"/>
            </a:xfrm>
            <a:prstGeom prst="hexagon">
              <a:avLst>
                <a:gd fmla="val 28544" name="adj"/>
                <a:gd fmla="val 115470" name="vf"/>
              </a:avLst>
            </a:prstGeom>
            <a:solidFill>
              <a:schemeClr val="lt1">
                <a:alpha val="353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2" name="Google Shape;432;p54"/>
            <p:cNvSpPr/>
            <p:nvPr/>
          </p:nvSpPr>
          <p:spPr>
            <a:xfrm rot="1799950">
              <a:off x="4462976" y="5383348"/>
              <a:ext cx="1601441" cy="1388149"/>
            </a:xfrm>
            <a:prstGeom prst="hexagon">
              <a:avLst>
                <a:gd fmla="val 28544" name="adj"/>
                <a:gd fmla="val 115470" name="vf"/>
              </a:avLst>
            </a:prstGeom>
            <a:solidFill>
              <a:schemeClr val="lt1">
                <a:alpha val="549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3" name="Google Shape;433;p54"/>
            <p:cNvSpPr/>
            <p:nvPr/>
          </p:nvSpPr>
          <p:spPr>
            <a:xfrm rot="1801764">
              <a:off x="-382491" y="4201432"/>
              <a:ext cx="1260379" cy="1387003"/>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41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4" name="Google Shape;434;p54"/>
            <p:cNvSpPr/>
            <p:nvPr/>
          </p:nvSpPr>
          <p:spPr>
            <a:xfrm rot="1799950">
              <a:off x="24327" y="5402398"/>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5" name="Google Shape;435;p54"/>
            <p:cNvSpPr/>
            <p:nvPr/>
          </p:nvSpPr>
          <p:spPr>
            <a:xfrm rot="1799950">
              <a:off x="52903" y="2849698"/>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6" name="Google Shape;436;p54"/>
            <p:cNvSpPr/>
            <p:nvPr/>
          </p:nvSpPr>
          <p:spPr>
            <a:xfrm rot="1799950">
              <a:off x="776802" y="4126047"/>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7" name="Google Shape;437;p54"/>
            <p:cNvSpPr/>
            <p:nvPr/>
          </p:nvSpPr>
          <p:spPr>
            <a:xfrm rot="1799950">
              <a:off x="1510227" y="5411923"/>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8" name="Google Shape;438;p54"/>
            <p:cNvSpPr/>
            <p:nvPr/>
          </p:nvSpPr>
          <p:spPr>
            <a:xfrm rot="1799950">
              <a:off x="1529278" y="2859222"/>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9" name="Google Shape;439;p54"/>
            <p:cNvSpPr/>
            <p:nvPr/>
          </p:nvSpPr>
          <p:spPr>
            <a:xfrm rot="1799950">
              <a:off x="795852" y="1563823"/>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0" name="Google Shape;440;p54"/>
            <p:cNvSpPr/>
            <p:nvPr/>
          </p:nvSpPr>
          <p:spPr>
            <a:xfrm rot="1799950">
              <a:off x="6806128" y="4145098"/>
              <a:ext cx="1601441" cy="1388149"/>
            </a:xfrm>
            <a:prstGeom prst="hexagon">
              <a:avLst>
                <a:gd fmla="val 28544" name="adj"/>
                <a:gd fmla="val 115470" name="vf"/>
              </a:avLst>
            </a:prstGeom>
            <a:solidFill>
              <a:schemeClr val="lt1">
                <a:alpha val="941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1" name="Google Shape;441;p54"/>
            <p:cNvSpPr/>
            <p:nvPr/>
          </p:nvSpPr>
          <p:spPr>
            <a:xfrm rot="1799950">
              <a:off x="7549078" y="5421448"/>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2" name="Google Shape;442;p54"/>
            <p:cNvSpPr/>
            <p:nvPr/>
          </p:nvSpPr>
          <p:spPr>
            <a:xfrm rot="1799950">
              <a:off x="7549079" y="2868748"/>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3" name="Google Shape;443;p54"/>
            <p:cNvSpPr/>
            <p:nvPr/>
          </p:nvSpPr>
          <p:spPr>
            <a:xfrm rot="1801764">
              <a:off x="8306436" y="4055534"/>
              <a:ext cx="1242303" cy="1387003"/>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3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4" name="Google Shape;444;p54"/>
            <p:cNvSpPr/>
            <p:nvPr/>
          </p:nvSpPr>
          <p:spPr>
            <a:xfrm rot="1801764">
              <a:off x="8306686" y="1511428"/>
              <a:ext cx="1240768" cy="1387589"/>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45" name="Google Shape;445;p54"/>
          <p:cNvSpPr/>
          <p:nvPr/>
        </p:nvSpPr>
        <p:spPr>
          <a:xfrm>
            <a:off x="4561242" y="-21511"/>
            <a:ext cx="36792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6" name="Google Shape;446;p54"/>
          <p:cNvSpPr/>
          <p:nvPr/>
        </p:nvSpPr>
        <p:spPr>
          <a:xfrm>
            <a:off x="4649096" y="-21510"/>
            <a:ext cx="3505200" cy="62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7" name="Google Shape;447;p54"/>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8" name="Google Shape;448;p54"/>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49" name="Google Shape;449;p54"/>
          <p:cNvSpPr/>
          <p:nvPr/>
        </p:nvSpPr>
        <p:spPr>
          <a:xfrm>
            <a:off x="537055" y="290459"/>
            <a:ext cx="3930900" cy="5959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0" name="Google Shape;450;p54"/>
          <p:cNvSpPr txBox="1"/>
          <p:nvPr>
            <p:ph idx="1" type="body"/>
          </p:nvPr>
        </p:nvSpPr>
        <p:spPr>
          <a:xfrm>
            <a:off x="556104" y="381000"/>
            <a:ext cx="3787200" cy="5789100"/>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25120" lvl="5" marL="27432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6pPr>
            <a:lvl7pPr indent="-325120" lvl="6" marL="32004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7pPr>
            <a:lvl8pPr indent="-325120" lvl="7" marL="36576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8pPr>
            <a:lvl9pPr indent="-325120" lvl="8" marL="41148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9pPr>
          </a:lstStyle>
          <a:p/>
        </p:txBody>
      </p:sp>
      <p:sp>
        <p:nvSpPr>
          <p:cNvPr id="451" name="Google Shape;451;p54"/>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2" name="Google Shape;452;p54"/>
          <p:cNvSpPr txBox="1"/>
          <p:nvPr>
            <p:ph idx="11" type="ftr"/>
          </p:nvPr>
        </p:nvSpPr>
        <p:spPr>
          <a:xfrm>
            <a:off x="4641448" y="5724835"/>
            <a:ext cx="34938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3" name="Google Shape;453;p54"/>
          <p:cNvSpPr txBox="1"/>
          <p:nvPr>
            <p:ph type="title"/>
          </p:nvPr>
        </p:nvSpPr>
        <p:spPr>
          <a:xfrm>
            <a:off x="4739833" y="2657434"/>
            <a:ext cx="3304500" cy="14631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2800"/>
              <a:buFont typeface="Calibri"/>
              <a:buNone/>
              <a:defRPr b="0" i="0" sz="28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454" name="Google Shape;454;p54"/>
          <p:cNvSpPr txBox="1"/>
          <p:nvPr>
            <p:ph idx="2" type="body"/>
          </p:nvPr>
        </p:nvSpPr>
        <p:spPr>
          <a:xfrm>
            <a:off x="4736592" y="4136994"/>
            <a:ext cx="3298800" cy="15180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320"/>
              </a:spcBef>
              <a:spcAft>
                <a:spcPts val="0"/>
              </a:spcAft>
              <a:buClr>
                <a:schemeClr val="accent1"/>
              </a:buClr>
              <a:buSzPts val="1216"/>
              <a:buFont typeface="Noto Sans Symbols"/>
              <a:buNone/>
              <a:defRPr b="0" i="0" sz="1600" u="none" cap="none" strike="noStrike">
                <a:solidFill>
                  <a:srgbClr val="424242"/>
                </a:solidFill>
                <a:latin typeface="Calibri"/>
                <a:ea typeface="Calibri"/>
                <a:cs typeface="Calibri"/>
                <a:sym typeface="Calibri"/>
              </a:defRPr>
            </a:lvl1pPr>
            <a:lvl2pPr indent="-228600" lvl="1" marL="914400" marR="0" algn="l">
              <a:lnSpc>
                <a:spcPct val="100000"/>
              </a:lnSpc>
              <a:spcBef>
                <a:spcPts val="240"/>
              </a:spcBef>
              <a:spcAft>
                <a:spcPts val="0"/>
              </a:spcAft>
              <a:buClr>
                <a:schemeClr val="accent1"/>
              </a:buClr>
              <a:buSzPts val="912"/>
              <a:buFont typeface="Noto Sans Symbols"/>
              <a:buNone/>
              <a:defRPr b="0" i="0" sz="1200" u="none" cap="none" strike="noStrike">
                <a:solidFill>
                  <a:schemeClr val="dk2"/>
                </a:solidFill>
                <a:latin typeface="Calibri"/>
                <a:ea typeface="Calibri"/>
                <a:cs typeface="Calibri"/>
                <a:sym typeface="Calibri"/>
              </a:defRPr>
            </a:lvl2pPr>
            <a:lvl3pPr indent="-228600" lvl="2" marL="1371600" marR="0" algn="l">
              <a:lnSpc>
                <a:spcPct val="100000"/>
              </a:lnSpc>
              <a:spcBef>
                <a:spcPts val="200"/>
              </a:spcBef>
              <a:spcAft>
                <a:spcPts val="0"/>
              </a:spcAft>
              <a:buClr>
                <a:schemeClr val="accent1"/>
              </a:buClr>
              <a:buSzPts val="760"/>
              <a:buFont typeface="Noto Sans Symbols"/>
              <a:buNone/>
              <a:defRPr b="0" i="0" sz="1000" u="none" cap="none" strike="noStrike">
                <a:solidFill>
                  <a:schemeClr val="dk2"/>
                </a:solidFill>
                <a:latin typeface="Calibri"/>
                <a:ea typeface="Calibri"/>
                <a:cs typeface="Calibri"/>
                <a:sym typeface="Calibri"/>
              </a:defRPr>
            </a:lvl3pPr>
            <a:lvl4pPr indent="-228600" lvl="3" marL="18288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4pPr>
            <a:lvl5pPr indent="-228600" lvl="4" marL="22860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5pPr>
            <a:lvl6pPr indent="-228600" lvl="5" marL="27432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6pPr>
            <a:lvl7pPr indent="-228600" lvl="6" marL="32004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7pPr>
            <a:lvl8pPr indent="-228600" lvl="7" marL="36576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8pPr>
            <a:lvl9pPr indent="-228600" lvl="8" marL="41148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455" name="Shape 455"/>
        <p:cNvGrpSpPr/>
        <p:nvPr/>
      </p:nvGrpSpPr>
      <p:grpSpPr>
        <a:xfrm>
          <a:off x="0" y="0"/>
          <a:ext cx="0" cy="0"/>
          <a:chOff x="0" y="0"/>
          <a:chExt cx="0" cy="0"/>
        </a:xfrm>
      </p:grpSpPr>
      <p:grpSp>
        <p:nvGrpSpPr>
          <p:cNvPr id="456" name="Google Shape;456;p55"/>
          <p:cNvGrpSpPr/>
          <p:nvPr/>
        </p:nvGrpSpPr>
        <p:grpSpPr>
          <a:xfrm>
            <a:off x="-644959" y="0"/>
            <a:ext cx="10457378" cy="7116923"/>
            <a:chOff x="-644959" y="0"/>
            <a:chExt cx="10457378" cy="7116923"/>
          </a:xfrm>
        </p:grpSpPr>
        <p:grpSp>
          <p:nvGrpSpPr>
            <p:cNvPr id="457" name="Google Shape;457;p55"/>
            <p:cNvGrpSpPr/>
            <p:nvPr/>
          </p:nvGrpSpPr>
          <p:grpSpPr>
            <a:xfrm>
              <a:off x="0" y="0"/>
              <a:ext cx="9144000" cy="6858000"/>
              <a:chOff x="0" y="0"/>
              <a:chExt cx="9144000" cy="6858000"/>
            </a:xfrm>
          </p:grpSpPr>
          <p:grpSp>
            <p:nvGrpSpPr>
              <p:cNvPr id="458" name="Google Shape;458;p55"/>
              <p:cNvGrpSpPr/>
              <p:nvPr/>
            </p:nvGrpSpPr>
            <p:grpSpPr>
              <a:xfrm>
                <a:off x="0" y="0"/>
                <a:ext cx="2514600" cy="6858000"/>
                <a:chOff x="0" y="0"/>
                <a:chExt cx="2514600" cy="6858000"/>
              </a:xfrm>
            </p:grpSpPr>
            <p:sp>
              <p:nvSpPr>
                <p:cNvPr id="459" name="Google Shape;459;p55"/>
                <p:cNvSpPr/>
                <p:nvPr/>
              </p:nvSpPr>
              <p:spPr>
                <a:xfrm>
                  <a:off x="914400" y="0"/>
                  <a:ext cx="1600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60" name="Google Shape;460;p55"/>
                <p:cNvSpPr/>
                <p:nvPr/>
              </p:nvSpPr>
              <p:spPr>
                <a:xfrm>
                  <a:off x="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61" name="Google Shape;461;p55"/>
                <p:cNvSpPr/>
                <p:nvPr/>
              </p:nvSpPr>
              <p:spPr>
                <a:xfrm>
                  <a:off x="2286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62" name="Google Shape;462;p55"/>
              <p:cNvGrpSpPr/>
              <p:nvPr/>
            </p:nvGrpSpPr>
            <p:grpSpPr>
              <a:xfrm>
                <a:off x="422910" y="0"/>
                <a:ext cx="2514600" cy="6858000"/>
                <a:chOff x="0" y="0"/>
                <a:chExt cx="2514600" cy="6858000"/>
              </a:xfrm>
            </p:grpSpPr>
            <p:sp>
              <p:nvSpPr>
                <p:cNvPr id="463" name="Google Shape;463;p55"/>
                <p:cNvSpPr/>
                <p:nvPr/>
              </p:nvSpPr>
              <p:spPr>
                <a:xfrm>
                  <a:off x="914400" y="0"/>
                  <a:ext cx="1600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64" name="Google Shape;464;p55"/>
                <p:cNvSpPr/>
                <p:nvPr/>
              </p:nvSpPr>
              <p:spPr>
                <a:xfrm>
                  <a:off x="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65" name="Google Shape;465;p55"/>
                <p:cNvSpPr/>
                <p:nvPr/>
              </p:nvSpPr>
              <p:spPr>
                <a:xfrm>
                  <a:off x="2286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66" name="Google Shape;466;p55"/>
              <p:cNvGrpSpPr/>
              <p:nvPr/>
            </p:nvGrpSpPr>
            <p:grpSpPr>
              <a:xfrm rot="10800000">
                <a:off x="6629400" y="0"/>
                <a:ext cx="2514600" cy="6858000"/>
                <a:chOff x="0" y="0"/>
                <a:chExt cx="2514600" cy="6858000"/>
              </a:xfrm>
            </p:grpSpPr>
            <p:sp>
              <p:nvSpPr>
                <p:cNvPr id="467" name="Google Shape;467;p55"/>
                <p:cNvSpPr/>
                <p:nvPr/>
              </p:nvSpPr>
              <p:spPr>
                <a:xfrm>
                  <a:off x="914400" y="0"/>
                  <a:ext cx="1600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68" name="Google Shape;468;p55"/>
                <p:cNvSpPr/>
                <p:nvPr/>
              </p:nvSpPr>
              <p:spPr>
                <a:xfrm>
                  <a:off x="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69" name="Google Shape;469;p55"/>
                <p:cNvSpPr/>
                <p:nvPr/>
              </p:nvSpPr>
              <p:spPr>
                <a:xfrm>
                  <a:off x="2286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70" name="Google Shape;470;p55"/>
              <p:cNvSpPr/>
              <p:nvPr/>
            </p:nvSpPr>
            <p:spPr>
              <a:xfrm>
                <a:off x="3810000" y="0"/>
                <a:ext cx="28194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1" name="Google Shape;471;p55"/>
              <p:cNvSpPr/>
              <p:nvPr/>
            </p:nvSpPr>
            <p:spPr>
              <a:xfrm>
                <a:off x="2895600" y="0"/>
                <a:ext cx="4572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2" name="Google Shape;472;p55"/>
              <p:cNvSpPr/>
              <p:nvPr/>
            </p:nvSpPr>
            <p:spPr>
              <a:xfrm>
                <a:off x="3124200" y="0"/>
                <a:ext cx="762000" cy="6858000"/>
              </a:xfrm>
              <a:prstGeom prst="rect">
                <a:avLst/>
              </a:pr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73" name="Google Shape;473;p55"/>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4" name="Google Shape;474;p55"/>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5" name="Google Shape;475;p55"/>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6" name="Google Shape;476;p55"/>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7" name="Google Shape;477;p55"/>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8" name="Google Shape;478;p55"/>
            <p:cNvSpPr/>
            <p:nvPr/>
          </p:nvSpPr>
          <p:spPr>
            <a:xfrm rot="1799950">
              <a:off x="2996127" y="2859222"/>
              <a:ext cx="1601441" cy="1388149"/>
            </a:xfrm>
            <a:prstGeom prst="hexagon">
              <a:avLst>
                <a:gd fmla="val 28544" name="adj"/>
                <a:gd fmla="val 115470" name="vf"/>
              </a:avLst>
            </a:prstGeom>
            <a:solidFill>
              <a:schemeClr val="lt1">
                <a:alpha val="941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9" name="Google Shape;479;p55"/>
            <p:cNvSpPr/>
            <p:nvPr/>
          </p:nvSpPr>
          <p:spPr>
            <a:xfrm rot="1799950">
              <a:off x="3720027" y="4126048"/>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0" name="Google Shape;480;p55"/>
            <p:cNvSpPr/>
            <p:nvPr/>
          </p:nvSpPr>
          <p:spPr>
            <a:xfrm rot="1799950">
              <a:off x="3729553" y="1592397"/>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1" name="Google Shape;481;p55"/>
            <p:cNvSpPr/>
            <p:nvPr/>
          </p:nvSpPr>
          <p:spPr>
            <a:xfrm rot="1799950">
              <a:off x="2977077" y="325573"/>
              <a:ext cx="1601441" cy="1388149"/>
            </a:xfrm>
            <a:prstGeom prst="hexagon">
              <a:avLst>
                <a:gd fmla="val 28544" name="adj"/>
                <a:gd fmla="val 115470" name="vf"/>
              </a:avLst>
            </a:prstGeom>
            <a:solidFill>
              <a:schemeClr val="lt1">
                <a:alpha val="353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2" name="Google Shape;482;p55"/>
            <p:cNvSpPr/>
            <p:nvPr/>
          </p:nvSpPr>
          <p:spPr>
            <a:xfrm rot="1799950">
              <a:off x="4462976" y="5383348"/>
              <a:ext cx="1601441" cy="1388149"/>
            </a:xfrm>
            <a:prstGeom prst="hexagon">
              <a:avLst>
                <a:gd fmla="val 28544" name="adj"/>
                <a:gd fmla="val 115470" name="vf"/>
              </a:avLst>
            </a:prstGeom>
            <a:solidFill>
              <a:schemeClr val="lt1">
                <a:alpha val="549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3" name="Google Shape;483;p55"/>
            <p:cNvSpPr/>
            <p:nvPr/>
          </p:nvSpPr>
          <p:spPr>
            <a:xfrm rot="1801764">
              <a:off x="-382491" y="4201432"/>
              <a:ext cx="1260379" cy="1387003"/>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41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4" name="Google Shape;484;p55"/>
            <p:cNvSpPr/>
            <p:nvPr/>
          </p:nvSpPr>
          <p:spPr>
            <a:xfrm rot="1799950">
              <a:off x="24327" y="5402398"/>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5" name="Google Shape;485;p55"/>
            <p:cNvSpPr/>
            <p:nvPr/>
          </p:nvSpPr>
          <p:spPr>
            <a:xfrm rot="1799950">
              <a:off x="52903" y="2849698"/>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6" name="Google Shape;486;p55"/>
            <p:cNvSpPr/>
            <p:nvPr/>
          </p:nvSpPr>
          <p:spPr>
            <a:xfrm rot="1799950">
              <a:off x="776802" y="4126047"/>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7" name="Google Shape;487;p55"/>
            <p:cNvSpPr/>
            <p:nvPr/>
          </p:nvSpPr>
          <p:spPr>
            <a:xfrm rot="1799950">
              <a:off x="1510227" y="5411923"/>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8" name="Google Shape;488;p55"/>
            <p:cNvSpPr/>
            <p:nvPr/>
          </p:nvSpPr>
          <p:spPr>
            <a:xfrm rot="1799950">
              <a:off x="1529278" y="2859222"/>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9" name="Google Shape;489;p55"/>
            <p:cNvSpPr/>
            <p:nvPr/>
          </p:nvSpPr>
          <p:spPr>
            <a:xfrm rot="1799950">
              <a:off x="795852" y="1563823"/>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0" name="Google Shape;490;p55"/>
            <p:cNvSpPr/>
            <p:nvPr/>
          </p:nvSpPr>
          <p:spPr>
            <a:xfrm rot="1799950">
              <a:off x="6806128" y="4145098"/>
              <a:ext cx="1601441" cy="1388149"/>
            </a:xfrm>
            <a:prstGeom prst="hexagon">
              <a:avLst>
                <a:gd fmla="val 28544" name="adj"/>
                <a:gd fmla="val 115470" name="vf"/>
              </a:avLst>
            </a:prstGeom>
            <a:solidFill>
              <a:schemeClr val="lt1">
                <a:alpha val="941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1" name="Google Shape;491;p55"/>
            <p:cNvSpPr/>
            <p:nvPr/>
          </p:nvSpPr>
          <p:spPr>
            <a:xfrm rot="1799950">
              <a:off x="7549078" y="5421448"/>
              <a:ext cx="1601441" cy="1388149"/>
            </a:xfrm>
            <a:prstGeom prst="hexagon">
              <a:avLst>
                <a:gd fmla="val 28544" name="adj"/>
                <a:gd fmla="val 115470" name="vf"/>
              </a:avLst>
            </a:pr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2" name="Google Shape;492;p55"/>
            <p:cNvSpPr/>
            <p:nvPr/>
          </p:nvSpPr>
          <p:spPr>
            <a:xfrm rot="1799950">
              <a:off x="7549079" y="2868748"/>
              <a:ext cx="1601441" cy="1388149"/>
            </a:xfrm>
            <a:prstGeom prst="hexagon">
              <a:avLst>
                <a:gd fmla="val 28544" name="adj"/>
                <a:gd fmla="val 115470" name="vf"/>
              </a:avLst>
            </a:prstGeom>
            <a:solidFill>
              <a:schemeClr val="lt1">
                <a:alpha val="6270"/>
              </a:schemeClr>
            </a:solidFill>
            <a:ln cap="flat" cmpd="sng" w="12700">
              <a:solidFill>
                <a:schemeClr val="lt1">
                  <a:alpha val="74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3" name="Google Shape;493;p55"/>
            <p:cNvSpPr/>
            <p:nvPr/>
          </p:nvSpPr>
          <p:spPr>
            <a:xfrm rot="1801764">
              <a:off x="8306436" y="4055534"/>
              <a:ext cx="1242303" cy="1387003"/>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3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4" name="Google Shape;494;p55"/>
            <p:cNvSpPr/>
            <p:nvPr/>
          </p:nvSpPr>
          <p:spPr>
            <a:xfrm rot="1801764">
              <a:off x="8306686" y="1511428"/>
              <a:ext cx="1240768" cy="1387589"/>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37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95" name="Google Shape;495;p55"/>
          <p:cNvSpPr/>
          <p:nvPr/>
        </p:nvSpPr>
        <p:spPr>
          <a:xfrm>
            <a:off x="4561242" y="-21511"/>
            <a:ext cx="36792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6" name="Google Shape;496;p55"/>
          <p:cNvSpPr/>
          <p:nvPr/>
        </p:nvSpPr>
        <p:spPr>
          <a:xfrm>
            <a:off x="4649096" y="-21510"/>
            <a:ext cx="3505200" cy="62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7" name="Google Shape;497;p55"/>
          <p:cNvSpPr/>
          <p:nvPr/>
        </p:nvSpPr>
        <p:spPr>
          <a:xfrm>
            <a:off x="556105" y="290459"/>
            <a:ext cx="3911700" cy="5959800"/>
          </a:xfrm>
          <a:prstGeom prst="rect">
            <a:avLst/>
          </a:prstGeom>
          <a:solidFill>
            <a:srgbClr val="FFFFFF"/>
          </a:solidFill>
          <a:ln cap="flat" cmpd="sng" w="9525">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8" name="Google Shape;498;p55"/>
          <p:cNvSpPr/>
          <p:nvPr/>
        </p:nvSpPr>
        <p:spPr>
          <a:xfrm>
            <a:off x="4650889" y="6088284"/>
            <a:ext cx="35052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9" name="Google Shape;499;p55"/>
          <p:cNvSpPr txBox="1"/>
          <p:nvPr>
            <p:ph type="title"/>
          </p:nvPr>
        </p:nvSpPr>
        <p:spPr>
          <a:xfrm>
            <a:off x="4734424" y="2660904"/>
            <a:ext cx="3300900" cy="14631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2800"/>
              <a:buFont typeface="Calibri"/>
              <a:buNone/>
              <a:defRPr b="0" i="0" sz="28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500" name="Google Shape;500;p55"/>
          <p:cNvSpPr/>
          <p:nvPr>
            <p:ph idx="2" type="pic"/>
          </p:nvPr>
        </p:nvSpPr>
        <p:spPr>
          <a:xfrm>
            <a:off x="609600" y="290459"/>
            <a:ext cx="3755100" cy="58713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640"/>
              </a:spcBef>
              <a:spcAft>
                <a:spcPts val="0"/>
              </a:spcAft>
              <a:buClr>
                <a:schemeClr val="accent1"/>
              </a:buClr>
              <a:buSzPts val="2432"/>
              <a:buFont typeface="Noto Sans Symbols"/>
              <a:buNone/>
              <a:defRPr b="0" i="0" sz="3200" u="none" cap="none" strike="noStrike">
                <a:solidFill>
                  <a:schemeClr val="accent1"/>
                </a:solidFill>
                <a:latin typeface="Calibri"/>
                <a:ea typeface="Calibri"/>
                <a:cs typeface="Calibri"/>
                <a:sym typeface="Calibri"/>
              </a:defRPr>
            </a:lvl1pPr>
            <a:lvl2pPr lvl="1" marR="0" algn="l">
              <a:lnSpc>
                <a:spcPct val="100000"/>
              </a:lnSpc>
              <a:spcBef>
                <a:spcPts val="560"/>
              </a:spcBef>
              <a:spcAft>
                <a:spcPts val="0"/>
              </a:spcAft>
              <a:buClr>
                <a:schemeClr val="accent1"/>
              </a:buClr>
              <a:buSzPts val="2128"/>
              <a:buFont typeface="Noto Sans Symbols"/>
              <a:buNone/>
              <a:defRPr b="0" i="0" sz="2800" u="none" cap="none" strike="noStrike">
                <a:solidFill>
                  <a:schemeClr val="dk2"/>
                </a:solidFill>
                <a:latin typeface="Calibri"/>
                <a:ea typeface="Calibri"/>
                <a:cs typeface="Calibri"/>
                <a:sym typeface="Calibri"/>
              </a:defRPr>
            </a:lvl2pPr>
            <a:lvl3pPr lvl="2" marR="0" algn="l">
              <a:lnSpc>
                <a:spcPct val="100000"/>
              </a:lnSpc>
              <a:spcBef>
                <a:spcPts val="480"/>
              </a:spcBef>
              <a:spcAft>
                <a:spcPts val="0"/>
              </a:spcAft>
              <a:buClr>
                <a:schemeClr val="accent1"/>
              </a:buClr>
              <a:buSzPts val="1824"/>
              <a:buFont typeface="Noto Sans Symbols"/>
              <a:buNone/>
              <a:defRPr b="0" i="0" sz="2400" u="none" cap="none" strike="noStrike">
                <a:solidFill>
                  <a:schemeClr val="dk2"/>
                </a:solidFill>
                <a:latin typeface="Calibri"/>
                <a:ea typeface="Calibri"/>
                <a:cs typeface="Calibri"/>
                <a:sym typeface="Calibri"/>
              </a:defRPr>
            </a:lvl3pPr>
            <a:lvl4pPr lvl="3" marR="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4pPr>
            <a:lvl5pPr lvl="4" marR="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5pPr>
            <a:lvl6pPr lvl="5" marR="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6pPr>
            <a:lvl7pPr lvl="6" marR="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7pPr>
            <a:lvl8pPr lvl="7" marR="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8pPr>
            <a:lvl9pPr lvl="8" marR="0" algn="l">
              <a:lnSpc>
                <a:spcPct val="100000"/>
              </a:lnSpc>
              <a:spcBef>
                <a:spcPts val="400"/>
              </a:spcBef>
              <a:spcAft>
                <a:spcPts val="0"/>
              </a:spcAft>
              <a:buClr>
                <a:schemeClr val="accent1"/>
              </a:buClr>
              <a:buSzPts val="1520"/>
              <a:buFont typeface="Noto Sans Symbols"/>
              <a:buNone/>
              <a:defRPr b="0" i="0" sz="2000" u="none" cap="none" strike="noStrike">
                <a:solidFill>
                  <a:schemeClr val="dk2"/>
                </a:solidFill>
                <a:latin typeface="Calibri"/>
                <a:ea typeface="Calibri"/>
                <a:cs typeface="Calibri"/>
                <a:sym typeface="Calibri"/>
              </a:defRPr>
            </a:lvl9pPr>
          </a:lstStyle>
          <a:p/>
        </p:txBody>
      </p:sp>
      <p:sp>
        <p:nvSpPr>
          <p:cNvPr id="501" name="Google Shape;501;p55"/>
          <p:cNvSpPr txBox="1"/>
          <p:nvPr>
            <p:ph idx="1" type="body"/>
          </p:nvPr>
        </p:nvSpPr>
        <p:spPr>
          <a:xfrm>
            <a:off x="4734630" y="4133088"/>
            <a:ext cx="3300600" cy="15195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320"/>
              </a:spcBef>
              <a:spcAft>
                <a:spcPts val="0"/>
              </a:spcAft>
              <a:buClr>
                <a:schemeClr val="accent1"/>
              </a:buClr>
              <a:buSzPts val="1216"/>
              <a:buFont typeface="Noto Sans Symbols"/>
              <a:buNone/>
              <a:defRPr b="0" i="0" sz="1600" u="none" cap="none" strike="noStrike">
                <a:solidFill>
                  <a:srgbClr val="424242"/>
                </a:solidFill>
                <a:latin typeface="Calibri"/>
                <a:ea typeface="Calibri"/>
                <a:cs typeface="Calibri"/>
                <a:sym typeface="Calibri"/>
              </a:defRPr>
            </a:lvl1pPr>
            <a:lvl2pPr indent="-228600" lvl="1" marL="914400" marR="0" algn="l">
              <a:lnSpc>
                <a:spcPct val="100000"/>
              </a:lnSpc>
              <a:spcBef>
                <a:spcPts val="240"/>
              </a:spcBef>
              <a:spcAft>
                <a:spcPts val="0"/>
              </a:spcAft>
              <a:buClr>
                <a:schemeClr val="accent1"/>
              </a:buClr>
              <a:buSzPts val="912"/>
              <a:buFont typeface="Noto Sans Symbols"/>
              <a:buNone/>
              <a:defRPr b="0" i="0" sz="1200" u="none" cap="none" strike="noStrike">
                <a:solidFill>
                  <a:schemeClr val="dk2"/>
                </a:solidFill>
                <a:latin typeface="Calibri"/>
                <a:ea typeface="Calibri"/>
                <a:cs typeface="Calibri"/>
                <a:sym typeface="Calibri"/>
              </a:defRPr>
            </a:lvl2pPr>
            <a:lvl3pPr indent="-228600" lvl="2" marL="1371600" marR="0" algn="l">
              <a:lnSpc>
                <a:spcPct val="100000"/>
              </a:lnSpc>
              <a:spcBef>
                <a:spcPts val="200"/>
              </a:spcBef>
              <a:spcAft>
                <a:spcPts val="0"/>
              </a:spcAft>
              <a:buClr>
                <a:schemeClr val="accent1"/>
              </a:buClr>
              <a:buSzPts val="760"/>
              <a:buFont typeface="Noto Sans Symbols"/>
              <a:buNone/>
              <a:defRPr b="0" i="0" sz="1000" u="none" cap="none" strike="noStrike">
                <a:solidFill>
                  <a:schemeClr val="dk2"/>
                </a:solidFill>
                <a:latin typeface="Calibri"/>
                <a:ea typeface="Calibri"/>
                <a:cs typeface="Calibri"/>
                <a:sym typeface="Calibri"/>
              </a:defRPr>
            </a:lvl3pPr>
            <a:lvl4pPr indent="-228600" lvl="3" marL="18288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4pPr>
            <a:lvl5pPr indent="-228600" lvl="4" marL="22860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5pPr>
            <a:lvl6pPr indent="-228600" lvl="5" marL="27432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6pPr>
            <a:lvl7pPr indent="-228600" lvl="6" marL="32004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7pPr>
            <a:lvl8pPr indent="-228600" lvl="7" marL="36576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8pPr>
            <a:lvl9pPr indent="-228600" lvl="8" marL="4114800" marR="0" algn="l">
              <a:lnSpc>
                <a:spcPct val="100000"/>
              </a:lnSpc>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9pPr>
          </a:lstStyle>
          <a:p/>
        </p:txBody>
      </p:sp>
      <p:sp>
        <p:nvSpPr>
          <p:cNvPr id="502" name="Google Shape;502;p55"/>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3" name="Google Shape;503;p55"/>
          <p:cNvSpPr txBox="1"/>
          <p:nvPr>
            <p:ph idx="11" type="ftr"/>
          </p:nvPr>
        </p:nvSpPr>
        <p:spPr>
          <a:xfrm>
            <a:off x="4641448" y="5724835"/>
            <a:ext cx="34938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4" name="Google Shape;504;p55"/>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05" name="Shape 505"/>
        <p:cNvGrpSpPr/>
        <p:nvPr/>
      </p:nvGrpSpPr>
      <p:grpSpPr>
        <a:xfrm>
          <a:off x="0" y="0"/>
          <a:ext cx="0" cy="0"/>
          <a:chOff x="0" y="0"/>
          <a:chExt cx="0" cy="0"/>
        </a:xfrm>
      </p:grpSpPr>
      <p:sp>
        <p:nvSpPr>
          <p:cNvPr id="506" name="Google Shape;506;p56"/>
          <p:cNvSpPr txBox="1"/>
          <p:nvPr>
            <p:ph type="title"/>
          </p:nvPr>
        </p:nvSpPr>
        <p:spPr>
          <a:xfrm>
            <a:off x="902669" y="677732"/>
            <a:ext cx="7337700" cy="11511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507" name="Google Shape;507;p56"/>
          <p:cNvSpPr txBox="1"/>
          <p:nvPr>
            <p:ph idx="1" type="body"/>
          </p:nvPr>
        </p:nvSpPr>
        <p:spPr>
          <a:xfrm rot="5400000">
            <a:off x="2466258" y="341401"/>
            <a:ext cx="4210500" cy="7337700"/>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508" name="Google Shape;508;p56"/>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9" name="Google Shape;509;p56"/>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0" name="Google Shape;510;p56"/>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1" name="Shape 511"/>
        <p:cNvGrpSpPr/>
        <p:nvPr/>
      </p:nvGrpSpPr>
      <p:grpSpPr>
        <a:xfrm>
          <a:off x="0" y="0"/>
          <a:ext cx="0" cy="0"/>
          <a:chOff x="0" y="0"/>
          <a:chExt cx="0" cy="0"/>
        </a:xfrm>
      </p:grpSpPr>
      <p:sp>
        <p:nvSpPr>
          <p:cNvPr id="512" name="Google Shape;512;p57"/>
          <p:cNvSpPr txBox="1"/>
          <p:nvPr>
            <p:ph type="title"/>
          </p:nvPr>
        </p:nvSpPr>
        <p:spPr>
          <a:xfrm rot="5400000">
            <a:off x="5351800" y="3117625"/>
            <a:ext cx="5612700" cy="7875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chemeClr val="accent1"/>
              </a:buClr>
              <a:buSzPts val="3000"/>
              <a:buFont typeface="Calibri"/>
              <a:buNone/>
              <a:defRPr b="0" i="0" sz="30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3000"/>
              <a:buNone/>
              <a:defRPr b="0" i="0" sz="3000" u="none" cap="none" strike="noStrike">
                <a:solidFill>
                  <a:schemeClr val="dk2"/>
                </a:solidFill>
              </a:defRPr>
            </a:lvl2pPr>
            <a:lvl3pPr lvl="2" marR="0" algn="l">
              <a:lnSpc>
                <a:spcPct val="100000"/>
              </a:lnSpc>
              <a:spcBef>
                <a:spcPts val="0"/>
              </a:spcBef>
              <a:spcAft>
                <a:spcPts val="0"/>
              </a:spcAft>
              <a:buSzPts val="3000"/>
              <a:buNone/>
              <a:defRPr b="0" i="0" sz="3000" u="none" cap="none" strike="noStrike">
                <a:solidFill>
                  <a:schemeClr val="dk2"/>
                </a:solidFill>
              </a:defRPr>
            </a:lvl3pPr>
            <a:lvl4pPr lvl="3" marR="0" algn="l">
              <a:lnSpc>
                <a:spcPct val="100000"/>
              </a:lnSpc>
              <a:spcBef>
                <a:spcPts val="0"/>
              </a:spcBef>
              <a:spcAft>
                <a:spcPts val="0"/>
              </a:spcAft>
              <a:buSzPts val="3000"/>
              <a:buNone/>
              <a:defRPr b="0" i="0" sz="3000" u="none" cap="none" strike="noStrike">
                <a:solidFill>
                  <a:schemeClr val="dk2"/>
                </a:solidFill>
              </a:defRPr>
            </a:lvl4pPr>
            <a:lvl5pPr lvl="4" marR="0" algn="l">
              <a:lnSpc>
                <a:spcPct val="100000"/>
              </a:lnSpc>
              <a:spcBef>
                <a:spcPts val="0"/>
              </a:spcBef>
              <a:spcAft>
                <a:spcPts val="0"/>
              </a:spcAft>
              <a:buSzPts val="3000"/>
              <a:buNone/>
              <a:defRPr b="0" i="0" sz="3000" u="none" cap="none" strike="noStrike">
                <a:solidFill>
                  <a:schemeClr val="dk2"/>
                </a:solidFill>
              </a:defRPr>
            </a:lvl5pPr>
            <a:lvl6pPr lvl="5" marR="0" algn="l">
              <a:lnSpc>
                <a:spcPct val="100000"/>
              </a:lnSpc>
              <a:spcBef>
                <a:spcPts val="0"/>
              </a:spcBef>
              <a:spcAft>
                <a:spcPts val="0"/>
              </a:spcAft>
              <a:buSzPts val="3000"/>
              <a:buNone/>
              <a:defRPr b="0" i="0" sz="3000" u="none" cap="none" strike="noStrike">
                <a:solidFill>
                  <a:schemeClr val="dk2"/>
                </a:solidFill>
              </a:defRPr>
            </a:lvl6pPr>
            <a:lvl7pPr lvl="6" marR="0" algn="l">
              <a:lnSpc>
                <a:spcPct val="100000"/>
              </a:lnSpc>
              <a:spcBef>
                <a:spcPts val="0"/>
              </a:spcBef>
              <a:spcAft>
                <a:spcPts val="0"/>
              </a:spcAft>
              <a:buSzPts val="3000"/>
              <a:buNone/>
              <a:defRPr b="0" i="0" sz="3000" u="none" cap="none" strike="noStrike">
                <a:solidFill>
                  <a:schemeClr val="dk2"/>
                </a:solidFill>
              </a:defRPr>
            </a:lvl7pPr>
            <a:lvl8pPr lvl="7" marR="0" algn="l">
              <a:lnSpc>
                <a:spcPct val="100000"/>
              </a:lnSpc>
              <a:spcBef>
                <a:spcPts val="0"/>
              </a:spcBef>
              <a:spcAft>
                <a:spcPts val="0"/>
              </a:spcAft>
              <a:buSzPts val="3000"/>
              <a:buNone/>
              <a:defRPr b="0" i="0" sz="3000" u="none" cap="none" strike="noStrike">
                <a:solidFill>
                  <a:schemeClr val="dk2"/>
                </a:solidFill>
              </a:defRPr>
            </a:lvl8pPr>
            <a:lvl9pPr lvl="8" marR="0" algn="l">
              <a:lnSpc>
                <a:spcPct val="100000"/>
              </a:lnSpc>
              <a:spcBef>
                <a:spcPts val="0"/>
              </a:spcBef>
              <a:spcAft>
                <a:spcPts val="0"/>
              </a:spcAft>
              <a:buSzPts val="3000"/>
              <a:buNone/>
              <a:defRPr b="0" i="0" sz="3000" u="none" cap="none" strike="noStrike">
                <a:solidFill>
                  <a:schemeClr val="dk2"/>
                </a:solidFil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13" name="Shape 513"/>
        <p:cNvGrpSpPr/>
        <p:nvPr/>
      </p:nvGrpSpPr>
      <p:grpSpPr>
        <a:xfrm>
          <a:off x="0" y="0"/>
          <a:ext cx="0" cy="0"/>
          <a:chOff x="0" y="0"/>
          <a:chExt cx="0" cy="0"/>
        </a:xfrm>
      </p:grpSpPr>
      <p:sp>
        <p:nvSpPr>
          <p:cNvPr id="514" name="Google Shape;514;p58"/>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5" name="Google Shape;515;p58"/>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SzPts val="1400"/>
              <a:buNone/>
              <a:defRPr sz="1200">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6" name="Google Shape;516;p58"/>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17" name="Google Shape;517;p58"/>
          <p:cNvSpPr txBox="1"/>
          <p:nvPr>
            <p:ph type="title"/>
          </p:nvPr>
        </p:nvSpPr>
        <p:spPr>
          <a:xfrm>
            <a:off x="903150" y="367779"/>
            <a:ext cx="7337700" cy="5235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3600"/>
              <a:buNone/>
              <a:defRPr b="0" i="0" sz="3600" u="none" cap="none" strike="noStrike">
                <a:solidFill>
                  <a:schemeClr val="dk2"/>
                </a:solidFill>
              </a:defRPr>
            </a:lvl2pPr>
            <a:lvl3pPr lvl="2" marR="0" algn="l">
              <a:lnSpc>
                <a:spcPct val="100000"/>
              </a:lnSpc>
              <a:spcBef>
                <a:spcPts val="0"/>
              </a:spcBef>
              <a:spcAft>
                <a:spcPts val="0"/>
              </a:spcAft>
              <a:buSzPts val="3600"/>
              <a:buNone/>
              <a:defRPr b="0" i="0" sz="3600" u="none" cap="none" strike="noStrike">
                <a:solidFill>
                  <a:schemeClr val="dk2"/>
                </a:solidFill>
              </a:defRPr>
            </a:lvl3pPr>
            <a:lvl4pPr lvl="3" marR="0" algn="l">
              <a:lnSpc>
                <a:spcPct val="100000"/>
              </a:lnSpc>
              <a:spcBef>
                <a:spcPts val="0"/>
              </a:spcBef>
              <a:spcAft>
                <a:spcPts val="0"/>
              </a:spcAft>
              <a:buSzPts val="3600"/>
              <a:buNone/>
              <a:defRPr b="0" i="0" sz="3600" u="none" cap="none" strike="noStrike">
                <a:solidFill>
                  <a:schemeClr val="dk2"/>
                </a:solidFill>
              </a:defRPr>
            </a:lvl4pPr>
            <a:lvl5pPr lvl="4" marR="0" algn="l">
              <a:lnSpc>
                <a:spcPct val="100000"/>
              </a:lnSpc>
              <a:spcBef>
                <a:spcPts val="0"/>
              </a:spcBef>
              <a:spcAft>
                <a:spcPts val="0"/>
              </a:spcAft>
              <a:buSzPts val="3600"/>
              <a:buNone/>
              <a:defRPr b="0" i="0" sz="3600" u="none" cap="none" strike="noStrike">
                <a:solidFill>
                  <a:schemeClr val="dk2"/>
                </a:solidFill>
              </a:defRPr>
            </a:lvl5pPr>
            <a:lvl6pPr lvl="5" marR="0" algn="l">
              <a:lnSpc>
                <a:spcPct val="100000"/>
              </a:lnSpc>
              <a:spcBef>
                <a:spcPts val="0"/>
              </a:spcBef>
              <a:spcAft>
                <a:spcPts val="0"/>
              </a:spcAft>
              <a:buSzPts val="3600"/>
              <a:buNone/>
              <a:defRPr b="0" i="0" sz="3600" u="none" cap="none" strike="noStrike">
                <a:solidFill>
                  <a:schemeClr val="dk2"/>
                </a:solidFill>
              </a:defRPr>
            </a:lvl6pPr>
            <a:lvl7pPr lvl="6" marR="0" algn="l">
              <a:lnSpc>
                <a:spcPct val="100000"/>
              </a:lnSpc>
              <a:spcBef>
                <a:spcPts val="0"/>
              </a:spcBef>
              <a:spcAft>
                <a:spcPts val="0"/>
              </a:spcAft>
              <a:buSzPts val="3600"/>
              <a:buNone/>
              <a:defRPr b="0" i="0" sz="3600" u="none" cap="none" strike="noStrike">
                <a:solidFill>
                  <a:schemeClr val="dk2"/>
                </a:solidFill>
              </a:defRPr>
            </a:lvl7pPr>
            <a:lvl8pPr lvl="7" marR="0" algn="l">
              <a:lnSpc>
                <a:spcPct val="100000"/>
              </a:lnSpc>
              <a:spcBef>
                <a:spcPts val="0"/>
              </a:spcBef>
              <a:spcAft>
                <a:spcPts val="0"/>
              </a:spcAft>
              <a:buSzPts val="3600"/>
              <a:buNone/>
              <a:defRPr b="0" i="0" sz="3600" u="none" cap="none" strike="noStrike">
                <a:solidFill>
                  <a:schemeClr val="dk2"/>
                </a:solidFill>
              </a:defRPr>
            </a:lvl8pPr>
            <a:lvl9pPr lvl="8" marR="0" algn="l">
              <a:lnSpc>
                <a:spcPct val="100000"/>
              </a:lnSpc>
              <a:spcBef>
                <a:spcPts val="0"/>
              </a:spcBef>
              <a:spcAft>
                <a:spcPts val="0"/>
              </a:spcAft>
              <a:buSzPts val="3600"/>
              <a:buNone/>
              <a:defRPr b="0" i="0" sz="3600" u="none" cap="none" strike="noStrike">
                <a:solidFill>
                  <a:schemeClr val="dk2"/>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mall Caption 1" showMasterSp="0">
  <p:cSld name="Content with Small Caption_1">
    <p:spTree>
      <p:nvGrpSpPr>
        <p:cNvPr id="518" name="Shape 518"/>
        <p:cNvGrpSpPr/>
        <p:nvPr/>
      </p:nvGrpSpPr>
      <p:grpSpPr>
        <a:xfrm>
          <a:off x="0" y="0"/>
          <a:ext cx="0" cy="0"/>
          <a:chOff x="0" y="0"/>
          <a:chExt cx="0" cy="0"/>
        </a:xfrm>
      </p:grpSpPr>
      <p:sp>
        <p:nvSpPr>
          <p:cNvPr id="519" name="Google Shape;519;p59"/>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algn="r">
              <a:spcBef>
                <a:spcPts val="0"/>
              </a:spcBef>
              <a:spcAft>
                <a:spcPts val="0"/>
              </a:spcAft>
              <a:buSzPts val="1400"/>
              <a:buNone/>
              <a:defRPr sz="1200">
                <a:solidFill>
                  <a:schemeClr val="dk1"/>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0" name="Google Shape;520;p59"/>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algn="l">
              <a:spcBef>
                <a:spcPts val="0"/>
              </a:spcBef>
              <a:buNone/>
              <a:defRPr sz="1200">
                <a:solidFill>
                  <a:schemeClr val="dk1"/>
                </a:solidFill>
                <a:latin typeface="Calibri"/>
                <a:ea typeface="Calibri"/>
                <a:cs typeface="Calibri"/>
                <a:sym typeface="Calibri"/>
              </a:defRPr>
            </a:lvl1pPr>
            <a:lvl2pPr indent="0" lvl="1" marL="0" marR="0" algn="l">
              <a:spcBef>
                <a:spcPts val="0"/>
              </a:spcBef>
              <a:buNone/>
              <a:defRPr sz="1200">
                <a:solidFill>
                  <a:schemeClr val="dk1"/>
                </a:solidFill>
                <a:latin typeface="Calibri"/>
                <a:ea typeface="Calibri"/>
                <a:cs typeface="Calibri"/>
                <a:sym typeface="Calibri"/>
              </a:defRPr>
            </a:lvl2pPr>
            <a:lvl3pPr indent="0" lvl="2" marL="0" marR="0" algn="l">
              <a:spcBef>
                <a:spcPts val="0"/>
              </a:spcBef>
              <a:buNone/>
              <a:defRPr sz="1200">
                <a:solidFill>
                  <a:schemeClr val="dk1"/>
                </a:solidFill>
                <a:latin typeface="Calibri"/>
                <a:ea typeface="Calibri"/>
                <a:cs typeface="Calibri"/>
                <a:sym typeface="Calibri"/>
              </a:defRPr>
            </a:lvl3pPr>
            <a:lvl4pPr indent="0" lvl="3" marL="0" marR="0" algn="l">
              <a:spcBef>
                <a:spcPts val="0"/>
              </a:spcBef>
              <a:buNone/>
              <a:defRPr sz="1200">
                <a:solidFill>
                  <a:schemeClr val="dk1"/>
                </a:solidFill>
                <a:latin typeface="Calibri"/>
                <a:ea typeface="Calibri"/>
                <a:cs typeface="Calibri"/>
                <a:sym typeface="Calibri"/>
              </a:defRPr>
            </a:lvl4pPr>
            <a:lvl5pPr indent="0" lvl="4" marL="0" marR="0" algn="l">
              <a:spcBef>
                <a:spcPts val="0"/>
              </a:spcBef>
              <a:buNone/>
              <a:defRPr sz="1200">
                <a:solidFill>
                  <a:schemeClr val="dk1"/>
                </a:solidFill>
                <a:latin typeface="Calibri"/>
                <a:ea typeface="Calibri"/>
                <a:cs typeface="Calibri"/>
                <a:sym typeface="Calibri"/>
              </a:defRPr>
            </a:lvl5pPr>
            <a:lvl6pPr indent="0" lvl="5" marL="0" marR="0" algn="l">
              <a:spcBef>
                <a:spcPts val="0"/>
              </a:spcBef>
              <a:buNone/>
              <a:defRPr sz="1200">
                <a:solidFill>
                  <a:schemeClr val="dk1"/>
                </a:solidFill>
                <a:latin typeface="Calibri"/>
                <a:ea typeface="Calibri"/>
                <a:cs typeface="Calibri"/>
                <a:sym typeface="Calibri"/>
              </a:defRPr>
            </a:lvl6pPr>
            <a:lvl7pPr indent="0" lvl="6" marL="0" marR="0" algn="l">
              <a:spcBef>
                <a:spcPts val="0"/>
              </a:spcBef>
              <a:buNone/>
              <a:defRPr sz="1200">
                <a:solidFill>
                  <a:schemeClr val="dk1"/>
                </a:solidFill>
                <a:latin typeface="Calibri"/>
                <a:ea typeface="Calibri"/>
                <a:cs typeface="Calibri"/>
                <a:sym typeface="Calibri"/>
              </a:defRPr>
            </a:lvl7pPr>
            <a:lvl8pPr indent="0" lvl="7" marL="0" marR="0" algn="l">
              <a:spcBef>
                <a:spcPts val="0"/>
              </a:spcBef>
              <a:buNone/>
              <a:defRPr sz="1200">
                <a:solidFill>
                  <a:schemeClr val="dk1"/>
                </a:solidFill>
                <a:latin typeface="Calibri"/>
                <a:ea typeface="Calibri"/>
                <a:cs typeface="Calibri"/>
                <a:sym typeface="Calibri"/>
              </a:defRPr>
            </a:lvl8pPr>
            <a:lvl9pPr indent="0" lvl="8" marL="0" marR="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21" name="Google Shape;521;p59"/>
          <p:cNvSpPr/>
          <p:nvPr/>
        </p:nvSpPr>
        <p:spPr>
          <a:xfrm>
            <a:off x="537050" y="290450"/>
            <a:ext cx="6724200" cy="59598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2" name="Google Shape;522;p59"/>
          <p:cNvSpPr txBox="1"/>
          <p:nvPr>
            <p:ph idx="1" type="body"/>
          </p:nvPr>
        </p:nvSpPr>
        <p:spPr>
          <a:xfrm>
            <a:off x="572525" y="370550"/>
            <a:ext cx="6631200" cy="5879700"/>
          </a:xfrm>
          <a:prstGeom prst="rect">
            <a:avLst/>
          </a:prstGeom>
          <a:noFill/>
          <a:ln>
            <a:noFill/>
          </a:ln>
        </p:spPr>
        <p:txBody>
          <a:bodyPr anchorCtr="0" anchor="t" bIns="45700" lIns="91425" spcFirstLastPara="1" rIns="91425" wrap="square" tIns="45700">
            <a:noAutofit/>
          </a:bodyPr>
          <a:lstStyle>
            <a:lvl1pPr indent="-344424" lvl="0" marL="457200" marR="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25120" lvl="5" marL="2743200" marR="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6pPr>
            <a:lvl7pPr indent="-325120" lvl="6" marL="3200400" marR="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7pPr>
            <a:lvl8pPr indent="-325120" lvl="7" marL="3657600" marR="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8pPr>
            <a:lvl9pPr indent="-325120" lvl="8" marL="4114800" marR="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9pPr>
          </a:lstStyle>
          <a:p/>
        </p:txBody>
      </p:sp>
      <p:sp>
        <p:nvSpPr>
          <p:cNvPr id="523" name="Google Shape;523;p59"/>
          <p:cNvSpPr/>
          <p:nvPr/>
        </p:nvSpPr>
        <p:spPr>
          <a:xfrm>
            <a:off x="7458600" y="0"/>
            <a:ext cx="16200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4" name="Google Shape;524;p59"/>
          <p:cNvSpPr/>
          <p:nvPr/>
        </p:nvSpPr>
        <p:spPr>
          <a:xfrm rot="5400000">
            <a:off x="4296295" y="3083399"/>
            <a:ext cx="62718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5" name="Google Shape;525;p59"/>
          <p:cNvSpPr txBox="1"/>
          <p:nvPr>
            <p:ph type="title"/>
          </p:nvPr>
        </p:nvSpPr>
        <p:spPr>
          <a:xfrm rot="5400000">
            <a:off x="4969125" y="2582100"/>
            <a:ext cx="6096000" cy="1084200"/>
          </a:xfrm>
          <a:prstGeom prst="rect">
            <a:avLst/>
          </a:prstGeom>
          <a:noFill/>
          <a:ln>
            <a:noFill/>
          </a:ln>
        </p:spPr>
        <p:txBody>
          <a:bodyPr anchorCtr="0" anchor="b" bIns="45700" lIns="91425" spcFirstLastPara="1" rIns="91425" wrap="square" tIns="45700">
            <a:noAutofit/>
          </a:bodyPr>
          <a:lstStyle>
            <a:lvl1pPr lvl="0" marR="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2"/>
                </a:solidFill>
              </a:defRPr>
            </a:lvl2pPr>
            <a:lvl3pPr lvl="2" marR="0" algn="l">
              <a:spcBef>
                <a:spcPts val="0"/>
              </a:spcBef>
              <a:spcAft>
                <a:spcPts val="0"/>
              </a:spcAft>
              <a:buSzPts val="1400"/>
              <a:buNone/>
              <a:defRPr b="0" i="0" sz="1800" u="none" cap="none" strike="noStrike">
                <a:solidFill>
                  <a:schemeClr val="dk2"/>
                </a:solidFill>
              </a:defRPr>
            </a:lvl3pPr>
            <a:lvl4pPr lvl="3" marR="0" algn="l">
              <a:spcBef>
                <a:spcPts val="0"/>
              </a:spcBef>
              <a:spcAft>
                <a:spcPts val="0"/>
              </a:spcAft>
              <a:buSzPts val="1400"/>
              <a:buNone/>
              <a:defRPr b="0" i="0" sz="1800" u="none" cap="none" strike="noStrike">
                <a:solidFill>
                  <a:schemeClr val="dk2"/>
                </a:solidFill>
              </a:defRPr>
            </a:lvl4pPr>
            <a:lvl5pPr lvl="4" marR="0" algn="l">
              <a:spcBef>
                <a:spcPts val="0"/>
              </a:spcBef>
              <a:spcAft>
                <a:spcPts val="0"/>
              </a:spcAft>
              <a:buSzPts val="1400"/>
              <a:buNone/>
              <a:defRPr b="0" i="0" sz="1800" u="none" cap="none" strike="noStrike">
                <a:solidFill>
                  <a:schemeClr val="dk2"/>
                </a:solidFill>
              </a:defRPr>
            </a:lvl5pPr>
            <a:lvl6pPr lvl="5" marR="0" algn="l">
              <a:spcBef>
                <a:spcPts val="0"/>
              </a:spcBef>
              <a:spcAft>
                <a:spcPts val="0"/>
              </a:spcAft>
              <a:buSzPts val="1400"/>
              <a:buNone/>
              <a:defRPr b="0" i="0" sz="1800" u="none" cap="none" strike="noStrike">
                <a:solidFill>
                  <a:schemeClr val="dk2"/>
                </a:solidFill>
              </a:defRPr>
            </a:lvl6pPr>
            <a:lvl7pPr lvl="6" marR="0" algn="l">
              <a:spcBef>
                <a:spcPts val="0"/>
              </a:spcBef>
              <a:spcAft>
                <a:spcPts val="0"/>
              </a:spcAft>
              <a:buSzPts val="1400"/>
              <a:buNone/>
              <a:defRPr b="0" i="0" sz="1800" u="none" cap="none" strike="noStrike">
                <a:solidFill>
                  <a:schemeClr val="dk2"/>
                </a:solidFill>
              </a:defRPr>
            </a:lvl7pPr>
            <a:lvl8pPr lvl="7" marR="0" algn="l">
              <a:spcBef>
                <a:spcPts val="0"/>
              </a:spcBef>
              <a:spcAft>
                <a:spcPts val="0"/>
              </a:spcAft>
              <a:buSzPts val="1400"/>
              <a:buNone/>
              <a:defRPr b="0" i="0" sz="1800" u="none" cap="none" strike="noStrike">
                <a:solidFill>
                  <a:schemeClr val="dk2"/>
                </a:solidFill>
              </a:defRPr>
            </a:lvl8pPr>
            <a:lvl9pPr lvl="8" marR="0" algn="l">
              <a:spcBef>
                <a:spcPts val="0"/>
              </a:spcBef>
              <a:spcAft>
                <a:spcPts val="0"/>
              </a:spcAft>
              <a:buSzPts val="1400"/>
              <a:buNone/>
              <a:defRPr b="0" i="0" sz="1800" u="none" cap="none" strike="noStrike">
                <a:solidFill>
                  <a:schemeClr val="dk2"/>
                </a:solidFill>
              </a:defRPr>
            </a:lvl9pPr>
          </a:lstStyle>
          <a:p/>
        </p:txBody>
      </p:sp>
      <p:sp>
        <p:nvSpPr>
          <p:cNvPr id="526" name="Google Shape;526;p59"/>
          <p:cNvSpPr/>
          <p:nvPr/>
        </p:nvSpPr>
        <p:spPr>
          <a:xfrm>
            <a:off x="7491475" y="0"/>
            <a:ext cx="16200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7" name="Google Shape;527;p59"/>
          <p:cNvSpPr txBox="1"/>
          <p:nvPr>
            <p:ph idx="2" type="title"/>
          </p:nvPr>
        </p:nvSpPr>
        <p:spPr>
          <a:xfrm rot="5400000">
            <a:off x="5117374" y="2392650"/>
            <a:ext cx="6096000" cy="1463100"/>
          </a:xfrm>
          <a:prstGeom prst="rect">
            <a:avLst/>
          </a:prstGeom>
          <a:noFill/>
          <a:ln>
            <a:noFill/>
          </a:ln>
        </p:spPr>
        <p:txBody>
          <a:bodyPr anchorCtr="0" anchor="b" bIns="45700" lIns="91425" spcFirstLastPara="1" rIns="91425" wrap="square" tIns="45700">
            <a:noAutofit/>
          </a:bodyPr>
          <a:lstStyle>
            <a:lvl1pPr lvl="0" marR="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2"/>
                </a:solidFill>
              </a:defRPr>
            </a:lvl2pPr>
            <a:lvl3pPr lvl="2" marR="0" algn="l">
              <a:spcBef>
                <a:spcPts val="0"/>
              </a:spcBef>
              <a:spcAft>
                <a:spcPts val="0"/>
              </a:spcAft>
              <a:buSzPts val="1400"/>
              <a:buNone/>
              <a:defRPr b="0" i="0" sz="1800" u="none" cap="none" strike="noStrike">
                <a:solidFill>
                  <a:schemeClr val="dk2"/>
                </a:solidFill>
              </a:defRPr>
            </a:lvl3pPr>
            <a:lvl4pPr lvl="3" marR="0" algn="l">
              <a:spcBef>
                <a:spcPts val="0"/>
              </a:spcBef>
              <a:spcAft>
                <a:spcPts val="0"/>
              </a:spcAft>
              <a:buSzPts val="1400"/>
              <a:buNone/>
              <a:defRPr b="0" i="0" sz="1800" u="none" cap="none" strike="noStrike">
                <a:solidFill>
                  <a:schemeClr val="dk2"/>
                </a:solidFill>
              </a:defRPr>
            </a:lvl4pPr>
            <a:lvl5pPr lvl="4" marR="0" algn="l">
              <a:spcBef>
                <a:spcPts val="0"/>
              </a:spcBef>
              <a:spcAft>
                <a:spcPts val="0"/>
              </a:spcAft>
              <a:buSzPts val="1400"/>
              <a:buNone/>
              <a:defRPr b="0" i="0" sz="1800" u="none" cap="none" strike="noStrike">
                <a:solidFill>
                  <a:schemeClr val="dk2"/>
                </a:solidFill>
              </a:defRPr>
            </a:lvl5pPr>
            <a:lvl6pPr lvl="5" marR="0" algn="l">
              <a:spcBef>
                <a:spcPts val="0"/>
              </a:spcBef>
              <a:spcAft>
                <a:spcPts val="0"/>
              </a:spcAft>
              <a:buSzPts val="1400"/>
              <a:buNone/>
              <a:defRPr b="0" i="0" sz="1800" u="none" cap="none" strike="noStrike">
                <a:solidFill>
                  <a:schemeClr val="dk2"/>
                </a:solidFill>
              </a:defRPr>
            </a:lvl6pPr>
            <a:lvl7pPr lvl="6" marR="0" algn="l">
              <a:spcBef>
                <a:spcPts val="0"/>
              </a:spcBef>
              <a:spcAft>
                <a:spcPts val="0"/>
              </a:spcAft>
              <a:buSzPts val="1400"/>
              <a:buNone/>
              <a:defRPr b="0" i="0" sz="1800" u="none" cap="none" strike="noStrike">
                <a:solidFill>
                  <a:schemeClr val="dk2"/>
                </a:solidFill>
              </a:defRPr>
            </a:lvl7pPr>
            <a:lvl8pPr lvl="7" marR="0" algn="l">
              <a:spcBef>
                <a:spcPts val="0"/>
              </a:spcBef>
              <a:spcAft>
                <a:spcPts val="0"/>
              </a:spcAft>
              <a:buSzPts val="1400"/>
              <a:buNone/>
              <a:defRPr b="0" i="0" sz="1800" u="none" cap="none" strike="noStrike">
                <a:solidFill>
                  <a:schemeClr val="dk2"/>
                </a:solidFill>
              </a:defRPr>
            </a:lvl8pPr>
            <a:lvl9pPr lvl="8" marR="0" algn="l">
              <a:spcBef>
                <a:spcPts val="0"/>
              </a:spcBef>
              <a:spcAft>
                <a:spcPts val="0"/>
              </a:spcAft>
              <a:buSzPts val="1400"/>
              <a:buNone/>
              <a:defRPr b="0" i="0" sz="1800" u="none" cap="none" strike="noStrike">
                <a:solidFill>
                  <a:schemeClr val="dk2"/>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8" name="Shape 528"/>
        <p:cNvGrpSpPr/>
        <p:nvPr/>
      </p:nvGrpSpPr>
      <p:grpSpPr>
        <a:xfrm>
          <a:off x="0" y="0"/>
          <a:ext cx="0" cy="0"/>
          <a:chOff x="0" y="0"/>
          <a:chExt cx="0" cy="0"/>
        </a:xfrm>
      </p:grpSpPr>
      <p:sp>
        <p:nvSpPr>
          <p:cNvPr id="529" name="Google Shape;529;p60"/>
          <p:cNvSpPr txBox="1"/>
          <p:nvPr>
            <p:ph type="title"/>
          </p:nvPr>
        </p:nvSpPr>
        <p:spPr>
          <a:xfrm>
            <a:off x="1258645" y="2900829"/>
            <a:ext cx="6637500" cy="13620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530" name="Google Shape;530;p60"/>
          <p:cNvSpPr txBox="1"/>
          <p:nvPr>
            <p:ph idx="1" type="body"/>
          </p:nvPr>
        </p:nvSpPr>
        <p:spPr>
          <a:xfrm>
            <a:off x="1258645" y="4267200"/>
            <a:ext cx="6637500" cy="15204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400"/>
              </a:spcBef>
              <a:spcAft>
                <a:spcPts val="0"/>
              </a:spcAft>
              <a:buClr>
                <a:schemeClr val="accent1"/>
              </a:buClr>
              <a:buSzPts val="1520"/>
              <a:buFont typeface="Noto Sans Symbols"/>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chemeClr val="accent1"/>
              </a:buClr>
              <a:buSzPts val="1368"/>
              <a:buFont typeface="Noto Sans Symbols"/>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chemeClr val="accent1"/>
              </a:buClr>
              <a:buSzPts val="1216"/>
              <a:buFont typeface="Noto Sans Symbols"/>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chemeClr val="accent1"/>
              </a:buClr>
              <a:buSzPts val="1064"/>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531" name="Google Shape;531;p60"/>
          <p:cNvSpPr txBox="1"/>
          <p:nvPr>
            <p:ph idx="10" type="dt"/>
          </p:nvPr>
        </p:nvSpPr>
        <p:spPr>
          <a:xfrm>
            <a:off x="1600200" y="6447651"/>
            <a:ext cx="1737300" cy="3651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2" name="Google Shape;532;p60"/>
          <p:cNvSpPr txBox="1"/>
          <p:nvPr>
            <p:ph idx="11" type="ftr"/>
          </p:nvPr>
        </p:nvSpPr>
        <p:spPr>
          <a:xfrm>
            <a:off x="3714750" y="6452800"/>
            <a:ext cx="4876800" cy="3651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3" name="Google Shape;533;p60"/>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7"/>
          <p:cNvSpPr txBox="1"/>
          <p:nvPr>
            <p:ph type="title"/>
          </p:nvPr>
        </p:nvSpPr>
        <p:spPr>
          <a:xfrm>
            <a:off x="902669" y="762000"/>
            <a:ext cx="7337689" cy="1066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55" name="Google Shape;55;p7"/>
          <p:cNvSpPr txBox="1"/>
          <p:nvPr>
            <p:ph idx="1" type="body"/>
          </p:nvPr>
        </p:nvSpPr>
        <p:spPr>
          <a:xfrm>
            <a:off x="1371600" y="1905000"/>
            <a:ext cx="305714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accent1"/>
              </a:buClr>
              <a:buSzPts val="1824"/>
              <a:buFont typeface="Noto Sans Symbols"/>
              <a:buNone/>
              <a:defRPr b="1" i="0" sz="2400" u="none" cap="none" strike="noStrike">
                <a:solidFill>
                  <a:schemeClr val="accent1"/>
                </a:solidFill>
                <a:latin typeface="Calibri"/>
                <a:ea typeface="Calibri"/>
                <a:cs typeface="Calibri"/>
                <a:sym typeface="Calibri"/>
              </a:defRPr>
            </a:lvl1pPr>
            <a:lvl2pPr indent="-228600" lvl="1" marL="914400" marR="0" rtl="0" algn="l">
              <a:spcBef>
                <a:spcPts val="400"/>
              </a:spcBef>
              <a:spcAft>
                <a:spcPts val="0"/>
              </a:spcAft>
              <a:buClr>
                <a:schemeClr val="accent1"/>
              </a:buClr>
              <a:buSzPts val="1520"/>
              <a:buFont typeface="Noto Sans Symbols"/>
              <a:buNone/>
              <a:defRPr b="1" i="0" sz="2000" u="none" cap="none" strike="noStrike">
                <a:solidFill>
                  <a:schemeClr val="dk2"/>
                </a:solidFill>
                <a:latin typeface="Calibri"/>
                <a:ea typeface="Calibri"/>
                <a:cs typeface="Calibri"/>
                <a:sym typeface="Calibri"/>
              </a:defRPr>
            </a:lvl2pPr>
            <a:lvl3pPr indent="-228600" lvl="2" marL="1371600" marR="0" rtl="0" algn="l">
              <a:spcBef>
                <a:spcPts val="360"/>
              </a:spcBef>
              <a:spcAft>
                <a:spcPts val="0"/>
              </a:spcAft>
              <a:buClr>
                <a:schemeClr val="accent1"/>
              </a:buClr>
              <a:buSzPts val="1368"/>
              <a:buFont typeface="Noto Sans Symbols"/>
              <a:buNone/>
              <a:defRPr b="1" i="0" sz="1800" u="none" cap="none" strike="noStrike">
                <a:solidFill>
                  <a:schemeClr val="dk2"/>
                </a:solidFill>
                <a:latin typeface="Calibri"/>
                <a:ea typeface="Calibri"/>
                <a:cs typeface="Calibri"/>
                <a:sym typeface="Calibri"/>
              </a:defRPr>
            </a:lvl3pPr>
            <a:lvl4pPr indent="-228600" lvl="3" marL="1828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4pPr>
            <a:lvl5pPr indent="-228600" lvl="4" marL="22860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5pPr>
            <a:lvl6pPr indent="-228600" lvl="5" marL="27432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6pPr>
            <a:lvl7pPr indent="-228600" lvl="6" marL="32004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7pPr>
            <a:lvl8pPr indent="-228600" lvl="7" marL="36576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8pPr>
            <a:lvl9pPr indent="-228600" lvl="8" marL="4114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9pPr>
          </a:lstStyle>
          <a:p/>
        </p:txBody>
      </p:sp>
      <p:sp>
        <p:nvSpPr>
          <p:cNvPr id="56" name="Google Shape;56;p7"/>
          <p:cNvSpPr txBox="1"/>
          <p:nvPr>
            <p:ph idx="2" type="body"/>
          </p:nvPr>
        </p:nvSpPr>
        <p:spPr>
          <a:xfrm>
            <a:off x="1041721" y="2590800"/>
            <a:ext cx="3419856" cy="3219691"/>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25119" lvl="1" marL="9144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2pPr>
            <a:lvl3pPr indent="-315467" lvl="2" marL="13716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3pPr>
            <a:lvl4pPr indent="-305816" lvl="3" marL="1828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05816" lvl="5" marL="27432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6pPr>
            <a:lvl7pPr indent="-305816" lvl="6" marL="32004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7pPr>
            <a:lvl8pPr indent="-305815" lvl="7" marL="36576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8pPr>
            <a:lvl9pPr indent="-305815" lvl="8" marL="4114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9pPr>
          </a:lstStyle>
          <a:p/>
        </p:txBody>
      </p:sp>
      <p:sp>
        <p:nvSpPr>
          <p:cNvPr id="57" name="Google Shape;57;p7"/>
          <p:cNvSpPr txBox="1"/>
          <p:nvPr>
            <p:ph idx="3" type="body"/>
          </p:nvPr>
        </p:nvSpPr>
        <p:spPr>
          <a:xfrm>
            <a:off x="5029200" y="1905000"/>
            <a:ext cx="3055717"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accent1"/>
              </a:buClr>
              <a:buSzPts val="1824"/>
              <a:buFont typeface="Noto Sans Symbols"/>
              <a:buNone/>
              <a:defRPr b="1" i="0" sz="2400" u="none" cap="none" strike="noStrike">
                <a:solidFill>
                  <a:schemeClr val="accent1"/>
                </a:solidFill>
                <a:latin typeface="Calibri"/>
                <a:ea typeface="Calibri"/>
                <a:cs typeface="Calibri"/>
                <a:sym typeface="Calibri"/>
              </a:defRPr>
            </a:lvl1pPr>
            <a:lvl2pPr indent="-228600" lvl="1" marL="914400" marR="0" rtl="0" algn="l">
              <a:spcBef>
                <a:spcPts val="400"/>
              </a:spcBef>
              <a:spcAft>
                <a:spcPts val="0"/>
              </a:spcAft>
              <a:buClr>
                <a:schemeClr val="accent1"/>
              </a:buClr>
              <a:buSzPts val="1520"/>
              <a:buFont typeface="Noto Sans Symbols"/>
              <a:buNone/>
              <a:defRPr b="1" i="0" sz="2000" u="none" cap="none" strike="noStrike">
                <a:solidFill>
                  <a:schemeClr val="dk2"/>
                </a:solidFill>
                <a:latin typeface="Calibri"/>
                <a:ea typeface="Calibri"/>
                <a:cs typeface="Calibri"/>
                <a:sym typeface="Calibri"/>
              </a:defRPr>
            </a:lvl2pPr>
            <a:lvl3pPr indent="-228600" lvl="2" marL="1371600" marR="0" rtl="0" algn="l">
              <a:spcBef>
                <a:spcPts val="360"/>
              </a:spcBef>
              <a:spcAft>
                <a:spcPts val="0"/>
              </a:spcAft>
              <a:buClr>
                <a:schemeClr val="accent1"/>
              </a:buClr>
              <a:buSzPts val="1368"/>
              <a:buFont typeface="Noto Sans Symbols"/>
              <a:buNone/>
              <a:defRPr b="1" i="0" sz="1800" u="none" cap="none" strike="noStrike">
                <a:solidFill>
                  <a:schemeClr val="dk2"/>
                </a:solidFill>
                <a:latin typeface="Calibri"/>
                <a:ea typeface="Calibri"/>
                <a:cs typeface="Calibri"/>
                <a:sym typeface="Calibri"/>
              </a:defRPr>
            </a:lvl3pPr>
            <a:lvl4pPr indent="-228600" lvl="3" marL="1828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4pPr>
            <a:lvl5pPr indent="-228600" lvl="4" marL="22860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5pPr>
            <a:lvl6pPr indent="-228600" lvl="5" marL="27432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6pPr>
            <a:lvl7pPr indent="-228600" lvl="6" marL="32004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7pPr>
            <a:lvl8pPr indent="-228600" lvl="7" marL="36576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8pPr>
            <a:lvl9pPr indent="-228600" lvl="8" marL="4114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alibri"/>
                <a:ea typeface="Calibri"/>
                <a:cs typeface="Calibri"/>
                <a:sym typeface="Calibri"/>
              </a:defRPr>
            </a:lvl9pPr>
          </a:lstStyle>
          <a:p/>
        </p:txBody>
      </p:sp>
      <p:sp>
        <p:nvSpPr>
          <p:cNvPr id="58" name="Google Shape;58;p7"/>
          <p:cNvSpPr txBox="1"/>
          <p:nvPr>
            <p:ph idx="4" type="body"/>
          </p:nvPr>
        </p:nvSpPr>
        <p:spPr>
          <a:xfrm>
            <a:off x="4645152" y="2590800"/>
            <a:ext cx="3419856" cy="3219691"/>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25119" lvl="1" marL="9144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2pPr>
            <a:lvl3pPr indent="-315467" lvl="2" marL="13716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3pPr>
            <a:lvl4pPr indent="-305816" lvl="3" marL="1828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05816" lvl="5" marL="27432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6pPr>
            <a:lvl7pPr indent="-305816" lvl="6" marL="32004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7pPr>
            <a:lvl8pPr indent="-305815" lvl="7" marL="36576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8pPr>
            <a:lvl9pPr indent="-305815" lvl="8" marL="4114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9pPr>
          </a:lstStyle>
          <a:p/>
        </p:txBody>
      </p:sp>
      <p:sp>
        <p:nvSpPr>
          <p:cNvPr id="59" name="Google Shape;59;p7"/>
          <p:cNvSpPr txBox="1"/>
          <p:nvPr>
            <p:ph idx="10" type="dt"/>
          </p:nvPr>
        </p:nvSpPr>
        <p:spPr>
          <a:xfrm>
            <a:off x="1600200" y="6447651"/>
            <a:ext cx="173736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7"/>
          <p:cNvSpPr txBox="1"/>
          <p:nvPr>
            <p:ph idx="11" type="ftr"/>
          </p:nvPr>
        </p:nvSpPr>
        <p:spPr>
          <a:xfrm>
            <a:off x="3714750" y="6452800"/>
            <a:ext cx="48768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7"/>
          <p:cNvSpPr txBox="1"/>
          <p:nvPr>
            <p:ph idx="12" type="sldNum"/>
          </p:nvPr>
        </p:nvSpPr>
        <p:spPr>
          <a:xfrm>
            <a:off x="914400" y="6447681"/>
            <a:ext cx="64008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8"/>
          <p:cNvSpPr txBox="1"/>
          <p:nvPr>
            <p:ph idx="10" type="dt"/>
          </p:nvPr>
        </p:nvSpPr>
        <p:spPr>
          <a:xfrm>
            <a:off x="1600200" y="6447651"/>
            <a:ext cx="173736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8"/>
          <p:cNvSpPr txBox="1"/>
          <p:nvPr>
            <p:ph idx="11" type="ftr"/>
          </p:nvPr>
        </p:nvSpPr>
        <p:spPr>
          <a:xfrm>
            <a:off x="3714750" y="6452800"/>
            <a:ext cx="48768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8"/>
          <p:cNvSpPr txBox="1"/>
          <p:nvPr>
            <p:ph idx="12" type="sldNum"/>
          </p:nvPr>
        </p:nvSpPr>
        <p:spPr>
          <a:xfrm>
            <a:off x="914400" y="6447681"/>
            <a:ext cx="64008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6" name="Shape 66"/>
        <p:cNvGrpSpPr/>
        <p:nvPr/>
      </p:nvGrpSpPr>
      <p:grpSpPr>
        <a:xfrm>
          <a:off x="0" y="0"/>
          <a:ext cx="0" cy="0"/>
          <a:chOff x="0" y="0"/>
          <a:chExt cx="0" cy="0"/>
        </a:xfrm>
      </p:grpSpPr>
      <p:sp>
        <p:nvSpPr>
          <p:cNvPr id="67" name="Google Shape;67;p9"/>
          <p:cNvSpPr/>
          <p:nvPr/>
        </p:nvSpPr>
        <p:spPr>
          <a:xfrm>
            <a:off x="4572000" y="0"/>
            <a:ext cx="3679116" cy="627184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 name="Google Shape;68;p9"/>
          <p:cNvSpPr txBox="1"/>
          <p:nvPr>
            <p:ph idx="10" type="dt"/>
          </p:nvPr>
        </p:nvSpPr>
        <p:spPr>
          <a:xfrm>
            <a:off x="1600200" y="6447651"/>
            <a:ext cx="173736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9"/>
          <p:cNvSpPr txBox="1"/>
          <p:nvPr>
            <p:ph idx="12" type="sldNum"/>
          </p:nvPr>
        </p:nvSpPr>
        <p:spPr>
          <a:xfrm>
            <a:off x="914400" y="6447681"/>
            <a:ext cx="64008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70" name="Google Shape;70;p9"/>
          <p:cNvSpPr/>
          <p:nvPr/>
        </p:nvSpPr>
        <p:spPr>
          <a:xfrm>
            <a:off x="537055" y="290459"/>
            <a:ext cx="3930774" cy="5959869"/>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 name="Google Shape;71;p9"/>
          <p:cNvSpPr txBox="1"/>
          <p:nvPr>
            <p:ph idx="1" type="body"/>
          </p:nvPr>
        </p:nvSpPr>
        <p:spPr>
          <a:xfrm>
            <a:off x="556104" y="321210"/>
            <a:ext cx="3863496" cy="5879565"/>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25120" lvl="5" marL="27432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6pPr>
            <a:lvl7pPr indent="-325120" lvl="6" marL="32004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7pPr>
            <a:lvl8pPr indent="-325120" lvl="7" marL="3657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8pPr>
            <a:lvl9pPr indent="-325120" lvl="8" marL="41148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9pPr>
          </a:lstStyle>
          <a:p/>
        </p:txBody>
      </p:sp>
      <p:sp>
        <p:nvSpPr>
          <p:cNvPr id="72" name="Google Shape;72;p9"/>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 name="Google Shape;73;p9"/>
          <p:cNvSpPr txBox="1"/>
          <p:nvPr>
            <p:ph idx="11" type="ftr"/>
          </p:nvPr>
        </p:nvSpPr>
        <p:spPr>
          <a:xfrm>
            <a:off x="4641448" y="5724835"/>
            <a:ext cx="3493664"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9"/>
          <p:cNvSpPr txBox="1"/>
          <p:nvPr>
            <p:ph type="title"/>
          </p:nvPr>
        </p:nvSpPr>
        <p:spPr>
          <a:xfrm>
            <a:off x="4739833" y="2657434"/>
            <a:ext cx="3304572" cy="146315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2800"/>
              <a:buFont typeface="Calibri"/>
              <a:buNone/>
              <a:defRPr b="0" i="0" sz="28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5" name="Google Shape;75;p9"/>
          <p:cNvSpPr txBox="1"/>
          <p:nvPr>
            <p:ph idx="2" type="body"/>
          </p:nvPr>
        </p:nvSpPr>
        <p:spPr>
          <a:xfrm>
            <a:off x="4736592" y="4136994"/>
            <a:ext cx="3298784" cy="151790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accent1"/>
              </a:buClr>
              <a:buSzPts val="1216"/>
              <a:buFont typeface="Noto Sans Symbols"/>
              <a:buNone/>
              <a:defRPr b="0" i="0" sz="1600" u="none" cap="none" strike="noStrike">
                <a:solidFill>
                  <a:srgbClr val="424242"/>
                </a:solidFill>
                <a:latin typeface="Calibri"/>
                <a:ea typeface="Calibri"/>
                <a:cs typeface="Calibri"/>
                <a:sym typeface="Calibri"/>
              </a:defRPr>
            </a:lvl1pPr>
            <a:lvl2pPr indent="-228600" lvl="1" marL="914400" marR="0" rtl="0" algn="l">
              <a:spcBef>
                <a:spcPts val="240"/>
              </a:spcBef>
              <a:spcAft>
                <a:spcPts val="0"/>
              </a:spcAft>
              <a:buClr>
                <a:schemeClr val="accent1"/>
              </a:buClr>
              <a:buSzPts val="912"/>
              <a:buFont typeface="Noto Sans Symbols"/>
              <a:buNone/>
              <a:defRPr b="0" i="0" sz="1200" u="none" cap="none" strike="noStrike">
                <a:solidFill>
                  <a:schemeClr val="dk2"/>
                </a:solidFill>
                <a:latin typeface="Calibri"/>
                <a:ea typeface="Calibri"/>
                <a:cs typeface="Calibri"/>
                <a:sym typeface="Calibri"/>
              </a:defRPr>
            </a:lvl2pPr>
            <a:lvl3pPr indent="-228600" lvl="2" marL="1371600" marR="0" rtl="0" algn="l">
              <a:spcBef>
                <a:spcPts val="200"/>
              </a:spcBef>
              <a:spcAft>
                <a:spcPts val="0"/>
              </a:spcAft>
              <a:buClr>
                <a:schemeClr val="accent1"/>
              </a:buClr>
              <a:buSzPts val="760"/>
              <a:buFont typeface="Noto Sans Symbols"/>
              <a:buNone/>
              <a:defRPr b="0" i="0" sz="1000" u="none" cap="none" strike="noStrike">
                <a:solidFill>
                  <a:schemeClr val="dk2"/>
                </a:solidFill>
                <a:latin typeface="Calibri"/>
                <a:ea typeface="Calibri"/>
                <a:cs typeface="Calibri"/>
                <a:sym typeface="Calibri"/>
              </a:defRPr>
            </a:lvl3pPr>
            <a:lvl4pPr indent="-228600" lvl="3" marL="1828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4pPr>
            <a:lvl5pPr indent="-228600" lvl="4" marL="22860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5pPr>
            <a:lvl6pPr indent="-228600" lvl="5" marL="27432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6pPr>
            <a:lvl7pPr indent="-228600" lvl="6" marL="32004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7pPr>
            <a:lvl8pPr indent="-228600" lvl="7" marL="36576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8pPr>
            <a:lvl9pPr indent="-228600" lvl="8" marL="4114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mall Caption" showMasterSp="0">
  <p:cSld name="Content with Small Caption">
    <p:spTree>
      <p:nvGrpSpPr>
        <p:cNvPr id="76" name="Shape 76"/>
        <p:cNvGrpSpPr/>
        <p:nvPr/>
      </p:nvGrpSpPr>
      <p:grpSpPr>
        <a:xfrm>
          <a:off x="0" y="0"/>
          <a:ext cx="0" cy="0"/>
          <a:chOff x="0" y="0"/>
          <a:chExt cx="0" cy="0"/>
        </a:xfrm>
      </p:grpSpPr>
      <p:sp>
        <p:nvSpPr>
          <p:cNvPr id="77" name="Google Shape;77;p10"/>
          <p:cNvSpPr txBox="1"/>
          <p:nvPr>
            <p:ph idx="10" type="dt"/>
          </p:nvPr>
        </p:nvSpPr>
        <p:spPr>
          <a:xfrm>
            <a:off x="1600200" y="6447651"/>
            <a:ext cx="173736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0"/>
          <p:cNvSpPr txBox="1"/>
          <p:nvPr>
            <p:ph idx="12" type="sldNum"/>
          </p:nvPr>
        </p:nvSpPr>
        <p:spPr>
          <a:xfrm>
            <a:off x="914400" y="6447681"/>
            <a:ext cx="64008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dk1"/>
                </a:solidFill>
                <a:latin typeface="Calibri"/>
                <a:ea typeface="Calibri"/>
                <a:cs typeface="Calibri"/>
                <a:sym typeface="Calibri"/>
              </a:defRPr>
            </a:lvl1pPr>
            <a:lvl2pPr indent="0" lvl="1" marL="0" marR="0" rtl="0" algn="l">
              <a:spcBef>
                <a:spcPts val="0"/>
              </a:spcBef>
              <a:buNone/>
              <a:defRPr sz="1200">
                <a:solidFill>
                  <a:schemeClr val="dk1"/>
                </a:solidFill>
                <a:latin typeface="Calibri"/>
                <a:ea typeface="Calibri"/>
                <a:cs typeface="Calibri"/>
                <a:sym typeface="Calibri"/>
              </a:defRPr>
            </a:lvl2pPr>
            <a:lvl3pPr indent="0" lvl="2" marL="0" marR="0" rtl="0" algn="l">
              <a:spcBef>
                <a:spcPts val="0"/>
              </a:spcBef>
              <a:buNone/>
              <a:defRPr sz="1200">
                <a:solidFill>
                  <a:schemeClr val="dk1"/>
                </a:solidFill>
                <a:latin typeface="Calibri"/>
                <a:ea typeface="Calibri"/>
                <a:cs typeface="Calibri"/>
                <a:sym typeface="Calibri"/>
              </a:defRPr>
            </a:lvl3pPr>
            <a:lvl4pPr indent="0" lvl="3" marL="0" marR="0" rtl="0" algn="l">
              <a:spcBef>
                <a:spcPts val="0"/>
              </a:spcBef>
              <a:buNone/>
              <a:defRPr sz="1200">
                <a:solidFill>
                  <a:schemeClr val="dk1"/>
                </a:solidFill>
                <a:latin typeface="Calibri"/>
                <a:ea typeface="Calibri"/>
                <a:cs typeface="Calibri"/>
                <a:sym typeface="Calibri"/>
              </a:defRPr>
            </a:lvl4pPr>
            <a:lvl5pPr indent="0" lvl="4" marL="0" marR="0" rtl="0" algn="l">
              <a:spcBef>
                <a:spcPts val="0"/>
              </a:spcBef>
              <a:buNone/>
              <a:defRPr sz="1200">
                <a:solidFill>
                  <a:schemeClr val="dk1"/>
                </a:solidFill>
                <a:latin typeface="Calibri"/>
                <a:ea typeface="Calibri"/>
                <a:cs typeface="Calibri"/>
                <a:sym typeface="Calibri"/>
              </a:defRPr>
            </a:lvl5pPr>
            <a:lvl6pPr indent="0" lvl="5" marL="0" marR="0" rtl="0" algn="l">
              <a:spcBef>
                <a:spcPts val="0"/>
              </a:spcBef>
              <a:buNone/>
              <a:defRPr sz="1200">
                <a:solidFill>
                  <a:schemeClr val="dk1"/>
                </a:solidFill>
                <a:latin typeface="Calibri"/>
                <a:ea typeface="Calibri"/>
                <a:cs typeface="Calibri"/>
                <a:sym typeface="Calibri"/>
              </a:defRPr>
            </a:lvl6pPr>
            <a:lvl7pPr indent="0" lvl="6" marL="0" marR="0" rtl="0" algn="l">
              <a:spcBef>
                <a:spcPts val="0"/>
              </a:spcBef>
              <a:buNone/>
              <a:defRPr sz="1200">
                <a:solidFill>
                  <a:schemeClr val="dk1"/>
                </a:solidFill>
                <a:latin typeface="Calibri"/>
                <a:ea typeface="Calibri"/>
                <a:cs typeface="Calibri"/>
                <a:sym typeface="Calibri"/>
              </a:defRPr>
            </a:lvl7pPr>
            <a:lvl8pPr indent="0" lvl="7" marL="0" marR="0" rtl="0" algn="l">
              <a:spcBef>
                <a:spcPts val="0"/>
              </a:spcBef>
              <a:buNone/>
              <a:defRPr sz="1200">
                <a:solidFill>
                  <a:schemeClr val="dk1"/>
                </a:solidFill>
                <a:latin typeface="Calibri"/>
                <a:ea typeface="Calibri"/>
                <a:cs typeface="Calibri"/>
                <a:sym typeface="Calibri"/>
              </a:defRPr>
            </a:lvl8pPr>
            <a:lvl9pPr indent="0" lvl="8" marL="0" marR="0" rtl="0" algn="l">
              <a:spcBef>
                <a:spcPts val="0"/>
              </a:spcBef>
              <a:buNone/>
              <a:defRPr sz="12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79" name="Google Shape;79;p10"/>
          <p:cNvSpPr/>
          <p:nvPr/>
        </p:nvSpPr>
        <p:spPr>
          <a:xfrm>
            <a:off x="537050" y="290450"/>
            <a:ext cx="6724200" cy="59598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 name="Google Shape;80;p10"/>
          <p:cNvSpPr txBox="1"/>
          <p:nvPr>
            <p:ph idx="1" type="body"/>
          </p:nvPr>
        </p:nvSpPr>
        <p:spPr>
          <a:xfrm>
            <a:off x="572525" y="370550"/>
            <a:ext cx="6631200" cy="587970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325120" lvl="5" marL="27432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6pPr>
            <a:lvl7pPr indent="-325120" lvl="6" marL="32004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7pPr>
            <a:lvl8pPr indent="-325120" lvl="7" marL="3657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8pPr>
            <a:lvl9pPr indent="-325120" lvl="8" marL="41148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9pPr>
          </a:lstStyle>
          <a:p/>
        </p:txBody>
      </p:sp>
      <p:sp>
        <p:nvSpPr>
          <p:cNvPr id="81" name="Google Shape;81;p10"/>
          <p:cNvSpPr/>
          <p:nvPr/>
        </p:nvSpPr>
        <p:spPr>
          <a:xfrm>
            <a:off x="7458600" y="0"/>
            <a:ext cx="16200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 name="Google Shape;82;p10"/>
          <p:cNvSpPr/>
          <p:nvPr/>
        </p:nvSpPr>
        <p:spPr>
          <a:xfrm rot="5400000">
            <a:off x="4296295" y="3083399"/>
            <a:ext cx="6271800" cy="8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 name="Google Shape;83;p10"/>
          <p:cNvSpPr txBox="1"/>
          <p:nvPr>
            <p:ph type="title"/>
          </p:nvPr>
        </p:nvSpPr>
        <p:spPr>
          <a:xfrm rot="5400000">
            <a:off x="4969125" y="2582100"/>
            <a:ext cx="6096000" cy="1084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84" name="Google Shape;84;p10"/>
          <p:cNvSpPr/>
          <p:nvPr/>
        </p:nvSpPr>
        <p:spPr>
          <a:xfrm>
            <a:off x="7491475" y="0"/>
            <a:ext cx="1620000" cy="6271800"/>
          </a:xfrm>
          <a:prstGeom prst="rect">
            <a:avLst/>
          </a:prstGeom>
          <a:solidFill>
            <a:srgbClr val="F5F5F5"/>
          </a:solidFill>
          <a:ln cap="flat" cmpd="sng" w="15875">
            <a:solidFill>
              <a:srgbClr val="6C6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5" name="Google Shape;85;p10"/>
          <p:cNvSpPr txBox="1"/>
          <p:nvPr>
            <p:ph idx="2" type="title"/>
          </p:nvPr>
        </p:nvSpPr>
        <p:spPr>
          <a:xfrm rot="5400000">
            <a:off x="5117374" y="2392650"/>
            <a:ext cx="6096000" cy="1463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1.jp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image" Target="../media/image1.jp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6" Type="http://schemas.openxmlformats.org/officeDocument/2006/relationships/theme" Target="../theme/theme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image" Target="../media/image1.jpg"/><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6" Type="http://schemas.openxmlformats.org/officeDocument/2006/relationships/theme" Target="../theme/theme3.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457200" y="6926"/>
            <a:ext cx="8153400" cy="6863000"/>
            <a:chOff x="457200" y="6926"/>
            <a:chExt cx="8153400" cy="6863000"/>
          </a:xfrm>
        </p:grpSpPr>
        <p:sp>
          <p:nvSpPr>
            <p:cNvPr id="11" name="Google Shape;11;p1"/>
            <p:cNvSpPr/>
            <p:nvPr/>
          </p:nvSpPr>
          <p:spPr>
            <a:xfrm>
              <a:off x="457200" y="276999"/>
              <a:ext cx="8153400" cy="6123801"/>
            </a:xfrm>
            <a:prstGeom prst="rect">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 name="Google Shape;12;p1"/>
            <p:cNvSpPr/>
            <p:nvPr/>
          </p:nvSpPr>
          <p:spPr>
            <a:xfrm>
              <a:off x="838200" y="6400800"/>
              <a:ext cx="2560320" cy="469126"/>
            </a:xfrm>
            <a:prstGeom prst="rect">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C:\Users\ltiderman\Syncplicity Folders\MLDSC (Ross Goldstein)\Logos and Letterhead\Letterhead Top.jpg" id="13" name="Google Shape;13;p1"/>
            <p:cNvPicPr preferRelativeResize="0"/>
            <p:nvPr/>
          </p:nvPicPr>
          <p:blipFill rotWithShape="1">
            <a:blip r:embed="rId1">
              <a:alphaModFix/>
            </a:blip>
            <a:srcRect b="6250" l="0" r="46814" t="0"/>
            <a:stretch/>
          </p:blipFill>
          <p:spPr>
            <a:xfrm>
              <a:off x="5721541" y="6926"/>
              <a:ext cx="2541919" cy="658907"/>
            </a:xfrm>
            <a:prstGeom prst="rect">
              <a:avLst/>
            </a:prstGeom>
            <a:noFill/>
            <a:ln cap="flat" cmpd="sng" w="19050">
              <a:solidFill>
                <a:schemeClr val="accent1"/>
              </a:solidFill>
              <a:prstDash val="solid"/>
              <a:round/>
              <a:headEnd len="sm" w="sm" type="none"/>
              <a:tailEnd len="sm" w="sm" type="none"/>
            </a:ln>
          </p:spPr>
        </p:pic>
      </p:grpSp>
      <p:sp>
        <p:nvSpPr>
          <p:cNvPr id="14" name="Google Shape;14;p1"/>
          <p:cNvSpPr txBox="1"/>
          <p:nvPr>
            <p:ph type="title"/>
          </p:nvPr>
        </p:nvSpPr>
        <p:spPr>
          <a:xfrm>
            <a:off x="902669" y="762000"/>
            <a:ext cx="7337689" cy="1066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5" name="Google Shape;15;p1"/>
          <p:cNvSpPr txBox="1"/>
          <p:nvPr>
            <p:ph idx="1" type="body"/>
          </p:nvPr>
        </p:nvSpPr>
        <p:spPr>
          <a:xfrm>
            <a:off x="902670" y="1905000"/>
            <a:ext cx="7337688" cy="4210597"/>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16" name="Google Shape;16;p1"/>
          <p:cNvSpPr txBox="1"/>
          <p:nvPr>
            <p:ph idx="10" type="dt"/>
          </p:nvPr>
        </p:nvSpPr>
        <p:spPr>
          <a:xfrm>
            <a:off x="1600200" y="6447651"/>
            <a:ext cx="173736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1"/>
          <p:cNvSpPr txBox="1"/>
          <p:nvPr>
            <p:ph idx="11" type="ftr"/>
          </p:nvPr>
        </p:nvSpPr>
        <p:spPr>
          <a:xfrm>
            <a:off x="3714750" y="6452800"/>
            <a:ext cx="48768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1"/>
          <p:cNvSpPr txBox="1"/>
          <p:nvPr>
            <p:ph idx="12" type="sldNum"/>
          </p:nvPr>
        </p:nvSpPr>
        <p:spPr>
          <a:xfrm>
            <a:off x="914400" y="6447681"/>
            <a:ext cx="64008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grpSp>
        <p:nvGrpSpPr>
          <p:cNvPr id="124" name="Google Shape;124;p16"/>
          <p:cNvGrpSpPr/>
          <p:nvPr/>
        </p:nvGrpSpPr>
        <p:grpSpPr>
          <a:xfrm>
            <a:off x="457200" y="6926"/>
            <a:ext cx="8153400" cy="6863074"/>
            <a:chOff x="457200" y="6926"/>
            <a:chExt cx="8153400" cy="6863074"/>
          </a:xfrm>
        </p:grpSpPr>
        <p:sp>
          <p:nvSpPr>
            <p:cNvPr id="125" name="Google Shape;125;p16"/>
            <p:cNvSpPr/>
            <p:nvPr/>
          </p:nvSpPr>
          <p:spPr>
            <a:xfrm>
              <a:off x="457200" y="276999"/>
              <a:ext cx="8153400" cy="6123900"/>
            </a:xfrm>
            <a:prstGeom prst="rect">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6" name="Google Shape;126;p16"/>
            <p:cNvSpPr/>
            <p:nvPr/>
          </p:nvSpPr>
          <p:spPr>
            <a:xfrm>
              <a:off x="838200" y="6400800"/>
              <a:ext cx="2560200" cy="469200"/>
            </a:xfrm>
            <a:prstGeom prst="rect">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C:\Users\ltiderman\Syncplicity Folders\MLDSC (Ross Goldstein)\Logos and Letterhead\Letterhead Top.jpg" id="127" name="Google Shape;127;p16"/>
            <p:cNvPicPr preferRelativeResize="0"/>
            <p:nvPr/>
          </p:nvPicPr>
          <p:blipFill rotWithShape="1">
            <a:blip r:embed="rId1">
              <a:alphaModFix/>
            </a:blip>
            <a:srcRect b="6252" l="0" r="46814" t="0"/>
            <a:stretch/>
          </p:blipFill>
          <p:spPr>
            <a:xfrm>
              <a:off x="5721541" y="6926"/>
              <a:ext cx="2541918" cy="658907"/>
            </a:xfrm>
            <a:prstGeom prst="rect">
              <a:avLst/>
            </a:prstGeom>
            <a:noFill/>
            <a:ln cap="flat" cmpd="sng" w="19050">
              <a:solidFill>
                <a:schemeClr val="accent1"/>
              </a:solidFill>
              <a:prstDash val="solid"/>
              <a:round/>
              <a:headEnd len="sm" w="sm" type="none"/>
              <a:tailEnd len="sm" w="sm" type="none"/>
            </a:ln>
          </p:spPr>
        </p:pic>
      </p:grpSp>
      <p:sp>
        <p:nvSpPr>
          <p:cNvPr id="128" name="Google Shape;128;p16"/>
          <p:cNvSpPr txBox="1"/>
          <p:nvPr>
            <p:ph type="title"/>
          </p:nvPr>
        </p:nvSpPr>
        <p:spPr>
          <a:xfrm>
            <a:off x="902669" y="762000"/>
            <a:ext cx="7337700" cy="1066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9" name="Google Shape;129;p16"/>
          <p:cNvSpPr txBox="1"/>
          <p:nvPr>
            <p:ph idx="1" type="body"/>
          </p:nvPr>
        </p:nvSpPr>
        <p:spPr>
          <a:xfrm>
            <a:off x="902670" y="1905000"/>
            <a:ext cx="7337700" cy="4210500"/>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130" name="Google Shape;130;p16"/>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1" name="Google Shape;131;p16"/>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2" name="Google Shape;132;p16"/>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0" marR="0" rtl="0" algn="l">
              <a:spcBef>
                <a:spcPts val="0"/>
              </a:spcBef>
              <a:buNone/>
              <a:defRPr b="0" i="0" sz="1200" u="none" cap="none" strike="noStrike">
                <a:solidFill>
                  <a:schemeClr val="dk1"/>
                </a:solidFill>
                <a:latin typeface="Calibri"/>
                <a:ea typeface="Calibri"/>
                <a:cs typeface="Calibri"/>
                <a:sym typeface="Calibri"/>
              </a:defRPr>
            </a:lvl2pPr>
            <a:lvl3pPr indent="0" lvl="2" marL="0" marR="0" rtl="0" algn="l">
              <a:spcBef>
                <a:spcPts val="0"/>
              </a:spcBef>
              <a:buNone/>
              <a:defRPr b="0" i="0" sz="1200" u="none" cap="none" strike="noStrike">
                <a:solidFill>
                  <a:schemeClr val="dk1"/>
                </a:solidFill>
                <a:latin typeface="Calibri"/>
                <a:ea typeface="Calibri"/>
                <a:cs typeface="Calibri"/>
                <a:sym typeface="Calibri"/>
              </a:defRPr>
            </a:lvl3pPr>
            <a:lvl4pPr indent="0" lvl="3" marL="0" marR="0" rtl="0" algn="l">
              <a:spcBef>
                <a:spcPts val="0"/>
              </a:spcBef>
              <a:buNone/>
              <a:defRPr b="0" i="0" sz="1200" u="none" cap="none" strike="noStrike">
                <a:solidFill>
                  <a:schemeClr val="dk1"/>
                </a:solidFill>
                <a:latin typeface="Calibri"/>
                <a:ea typeface="Calibri"/>
                <a:cs typeface="Calibri"/>
                <a:sym typeface="Calibri"/>
              </a:defRPr>
            </a:lvl4pPr>
            <a:lvl5pPr indent="0" lvl="4" marL="0" marR="0" rtl="0" algn="l">
              <a:spcBef>
                <a:spcPts val="0"/>
              </a:spcBef>
              <a:buNone/>
              <a:defRPr b="0" i="0" sz="1200" u="none" cap="none" strike="noStrike">
                <a:solidFill>
                  <a:schemeClr val="dk1"/>
                </a:solidFill>
                <a:latin typeface="Calibri"/>
                <a:ea typeface="Calibri"/>
                <a:cs typeface="Calibri"/>
                <a:sym typeface="Calibri"/>
              </a:defRPr>
            </a:lvl5pPr>
            <a:lvl6pPr indent="0" lvl="5" marL="0" marR="0" rtl="0" algn="l">
              <a:spcBef>
                <a:spcPts val="0"/>
              </a:spcBef>
              <a:buNone/>
              <a:defRPr b="0" i="0" sz="1200" u="none" cap="none" strike="noStrike">
                <a:solidFill>
                  <a:schemeClr val="dk1"/>
                </a:solidFill>
                <a:latin typeface="Calibri"/>
                <a:ea typeface="Calibri"/>
                <a:cs typeface="Calibri"/>
                <a:sym typeface="Calibri"/>
              </a:defRPr>
            </a:lvl6pPr>
            <a:lvl7pPr indent="0" lvl="6" marL="0" marR="0" rtl="0" algn="l">
              <a:spcBef>
                <a:spcPts val="0"/>
              </a:spcBef>
              <a:buNone/>
              <a:defRPr b="0" i="0" sz="1200" u="none" cap="none" strike="noStrike">
                <a:solidFill>
                  <a:schemeClr val="dk1"/>
                </a:solidFill>
                <a:latin typeface="Calibri"/>
                <a:ea typeface="Calibri"/>
                <a:cs typeface="Calibri"/>
                <a:sym typeface="Calibri"/>
              </a:defRPr>
            </a:lvl7pPr>
            <a:lvl8pPr indent="0" lvl="7" marL="0" marR="0" rtl="0" algn="l">
              <a:spcBef>
                <a:spcPts val="0"/>
              </a:spcBef>
              <a:buNone/>
              <a:defRPr b="0" i="0" sz="1200" u="none" cap="none" strike="noStrike">
                <a:solidFill>
                  <a:schemeClr val="dk1"/>
                </a:solidFill>
                <a:latin typeface="Calibri"/>
                <a:ea typeface="Calibri"/>
                <a:cs typeface="Calibri"/>
                <a:sym typeface="Calibri"/>
              </a:defRPr>
            </a:lvl8pPr>
            <a:lvl9pPr indent="0" lvl="8" marL="0" marR="0" rtl="0" algn="l">
              <a:spcBef>
                <a:spcPts val="0"/>
              </a:spcBef>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grpSp>
        <p:nvGrpSpPr>
          <p:cNvPr id="236" name="Google Shape;236;p31"/>
          <p:cNvGrpSpPr/>
          <p:nvPr/>
        </p:nvGrpSpPr>
        <p:grpSpPr>
          <a:xfrm>
            <a:off x="457200" y="6926"/>
            <a:ext cx="8153400" cy="6863074"/>
            <a:chOff x="457200" y="6926"/>
            <a:chExt cx="8153400" cy="6863074"/>
          </a:xfrm>
        </p:grpSpPr>
        <p:sp>
          <p:nvSpPr>
            <p:cNvPr id="237" name="Google Shape;237;p31"/>
            <p:cNvSpPr/>
            <p:nvPr/>
          </p:nvSpPr>
          <p:spPr>
            <a:xfrm>
              <a:off x="457200" y="276999"/>
              <a:ext cx="8153400" cy="6123900"/>
            </a:xfrm>
            <a:prstGeom prst="rect">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8" name="Google Shape;238;p31"/>
            <p:cNvSpPr/>
            <p:nvPr/>
          </p:nvSpPr>
          <p:spPr>
            <a:xfrm>
              <a:off x="838200" y="6400800"/>
              <a:ext cx="2560200" cy="469200"/>
            </a:xfrm>
            <a:prstGeom prst="rect">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C:\Users\ltiderman\Syncplicity Folders\MLDSC (Ross Goldstein)\Logos and Letterhead\Letterhead Top.jpg" id="239" name="Google Shape;239;p31"/>
            <p:cNvPicPr preferRelativeResize="0"/>
            <p:nvPr/>
          </p:nvPicPr>
          <p:blipFill rotWithShape="1">
            <a:blip r:embed="rId1">
              <a:alphaModFix/>
            </a:blip>
            <a:srcRect b="6252" l="0" r="46814" t="0"/>
            <a:stretch/>
          </p:blipFill>
          <p:spPr>
            <a:xfrm>
              <a:off x="5721541" y="6926"/>
              <a:ext cx="2541918" cy="658907"/>
            </a:xfrm>
            <a:prstGeom prst="rect">
              <a:avLst/>
            </a:prstGeom>
            <a:noFill/>
            <a:ln cap="flat" cmpd="sng" w="19050">
              <a:solidFill>
                <a:schemeClr val="accent1"/>
              </a:solidFill>
              <a:prstDash val="solid"/>
              <a:round/>
              <a:headEnd len="sm" w="sm" type="none"/>
              <a:tailEnd len="sm" w="sm" type="none"/>
            </a:ln>
          </p:spPr>
        </p:pic>
      </p:grpSp>
      <p:sp>
        <p:nvSpPr>
          <p:cNvPr id="240" name="Google Shape;240;p31"/>
          <p:cNvSpPr txBox="1"/>
          <p:nvPr>
            <p:ph type="title"/>
          </p:nvPr>
        </p:nvSpPr>
        <p:spPr>
          <a:xfrm>
            <a:off x="902669" y="762000"/>
            <a:ext cx="7337700" cy="1066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41" name="Google Shape;241;p31"/>
          <p:cNvSpPr txBox="1"/>
          <p:nvPr>
            <p:ph idx="1" type="body"/>
          </p:nvPr>
        </p:nvSpPr>
        <p:spPr>
          <a:xfrm>
            <a:off x="902670" y="1905000"/>
            <a:ext cx="7337700" cy="4210500"/>
          </a:xfrm>
          <a:prstGeom prst="rect">
            <a:avLst/>
          </a:prstGeom>
          <a:noFill/>
          <a:ln>
            <a:noFill/>
          </a:ln>
        </p:spPr>
        <p:txBody>
          <a:bodyPr anchorCtr="0" anchor="t" bIns="45700" lIns="91425" spcFirstLastPara="1" rIns="91425" wrap="square" tIns="45700">
            <a:noAutofit/>
          </a:bodyPr>
          <a:lstStyle>
            <a:lvl1pPr indent="-344424" lvl="0" marL="457200" marR="0" rtl="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rtl="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rtl="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rtl="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rtl="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rtl="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242" name="Google Shape;242;p31"/>
          <p:cNvSpPr txBox="1"/>
          <p:nvPr>
            <p:ph idx="10" type="dt"/>
          </p:nvPr>
        </p:nvSpPr>
        <p:spPr>
          <a:xfrm>
            <a:off x="1600200" y="6447651"/>
            <a:ext cx="17373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3" name="Google Shape;243;p31"/>
          <p:cNvSpPr txBox="1"/>
          <p:nvPr>
            <p:ph idx="11" type="ftr"/>
          </p:nvPr>
        </p:nvSpPr>
        <p:spPr>
          <a:xfrm>
            <a:off x="3714750" y="6452800"/>
            <a:ext cx="48768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4" name="Google Shape;244;p31"/>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grpSp>
        <p:nvGrpSpPr>
          <p:cNvPr id="350" name="Google Shape;350;p46"/>
          <p:cNvGrpSpPr/>
          <p:nvPr/>
        </p:nvGrpSpPr>
        <p:grpSpPr>
          <a:xfrm>
            <a:off x="457200" y="-6574"/>
            <a:ext cx="8153400" cy="6876574"/>
            <a:chOff x="457200" y="-6574"/>
            <a:chExt cx="8153400" cy="6876574"/>
          </a:xfrm>
        </p:grpSpPr>
        <p:sp>
          <p:nvSpPr>
            <p:cNvPr id="351" name="Google Shape;351;p46"/>
            <p:cNvSpPr/>
            <p:nvPr/>
          </p:nvSpPr>
          <p:spPr>
            <a:xfrm>
              <a:off x="457200" y="276999"/>
              <a:ext cx="8153400" cy="6123900"/>
            </a:xfrm>
            <a:prstGeom prst="rect">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2" name="Google Shape;352;p46"/>
            <p:cNvSpPr/>
            <p:nvPr/>
          </p:nvSpPr>
          <p:spPr>
            <a:xfrm>
              <a:off x="838200" y="6400800"/>
              <a:ext cx="1905000" cy="469200"/>
            </a:xfrm>
            <a:prstGeom prst="rect">
              <a:avLst/>
            </a:prstGeom>
            <a:solidFill>
              <a:schemeClr val="l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C:\Users\ltiderman\Syncplicity Folders\MLDSC (Ross Goldstein)\Logos and Letterhead\Letterhead Top.jpg" id="353" name="Google Shape;353;p46"/>
            <p:cNvPicPr preferRelativeResize="0"/>
            <p:nvPr/>
          </p:nvPicPr>
          <p:blipFill rotWithShape="1">
            <a:blip r:embed="rId1">
              <a:alphaModFix/>
            </a:blip>
            <a:srcRect b="6252" l="0" r="46814" t="0"/>
            <a:stretch/>
          </p:blipFill>
          <p:spPr>
            <a:xfrm>
              <a:off x="5704241" y="2838"/>
              <a:ext cx="2541918" cy="658907"/>
            </a:xfrm>
            <a:prstGeom prst="rect">
              <a:avLst/>
            </a:prstGeom>
            <a:noFill/>
            <a:ln>
              <a:noFill/>
            </a:ln>
          </p:spPr>
        </p:pic>
        <p:sp>
          <p:nvSpPr>
            <p:cNvPr id="354" name="Google Shape;354;p46"/>
            <p:cNvSpPr/>
            <p:nvPr/>
          </p:nvSpPr>
          <p:spPr>
            <a:xfrm>
              <a:off x="5704242" y="-6574"/>
              <a:ext cx="2552700" cy="677700"/>
            </a:xfrm>
            <a:prstGeom prst="rect">
              <a:avLst/>
            </a:prstGeom>
            <a:no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355" name="Google Shape;355;p46"/>
          <p:cNvSpPr txBox="1"/>
          <p:nvPr>
            <p:ph type="title"/>
          </p:nvPr>
        </p:nvSpPr>
        <p:spPr>
          <a:xfrm>
            <a:off x="902669" y="677732"/>
            <a:ext cx="7337700" cy="11511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356" name="Google Shape;356;p46"/>
          <p:cNvSpPr txBox="1"/>
          <p:nvPr>
            <p:ph idx="1" type="body"/>
          </p:nvPr>
        </p:nvSpPr>
        <p:spPr>
          <a:xfrm>
            <a:off x="902670" y="1905000"/>
            <a:ext cx="7337700" cy="4210500"/>
          </a:xfrm>
          <a:prstGeom prst="rect">
            <a:avLst/>
          </a:prstGeom>
          <a:noFill/>
          <a:ln>
            <a:noFill/>
          </a:ln>
        </p:spPr>
        <p:txBody>
          <a:bodyPr anchorCtr="0" anchor="t" bIns="45700" lIns="91425" spcFirstLastPara="1" rIns="91425" wrap="square" tIns="45700">
            <a:noAutofit/>
          </a:bodyPr>
          <a:lstStyle>
            <a:lvl1pPr indent="-344424" lvl="0" marL="457200" marR="0" algn="l">
              <a:lnSpc>
                <a:spcPct val="100000"/>
              </a:lnSpc>
              <a:spcBef>
                <a:spcPts val="480"/>
              </a:spcBef>
              <a:spcAft>
                <a:spcPts val="0"/>
              </a:spcAft>
              <a:buClr>
                <a:schemeClr val="accent1"/>
              </a:buClr>
              <a:buSzPts val="1824"/>
              <a:buFont typeface="Noto Sans Symbols"/>
              <a:buChar char="○"/>
              <a:defRPr b="0" i="0" sz="2400" u="none" cap="none" strike="noStrike">
                <a:solidFill>
                  <a:schemeClr val="dk2"/>
                </a:solidFill>
                <a:latin typeface="Calibri"/>
                <a:ea typeface="Calibri"/>
                <a:cs typeface="Calibri"/>
                <a:sym typeface="Calibri"/>
              </a:defRPr>
            </a:lvl1pPr>
            <a:lvl2pPr indent="-334772" lvl="1" marL="914400" marR="0" algn="l">
              <a:lnSpc>
                <a:spcPct val="100000"/>
              </a:lnSpc>
              <a:spcBef>
                <a:spcPts val="440"/>
              </a:spcBef>
              <a:spcAft>
                <a:spcPts val="0"/>
              </a:spcAft>
              <a:buClr>
                <a:schemeClr val="accent1"/>
              </a:buClr>
              <a:buSzPts val="1672"/>
              <a:buFont typeface="Noto Sans Symbols"/>
              <a:buChar char="○"/>
              <a:defRPr b="0" i="0" sz="2200" u="none" cap="none" strike="noStrike">
                <a:solidFill>
                  <a:schemeClr val="dk2"/>
                </a:solidFill>
                <a:latin typeface="Calibri"/>
                <a:ea typeface="Calibri"/>
                <a:cs typeface="Calibri"/>
                <a:sym typeface="Calibri"/>
              </a:defRPr>
            </a:lvl2pPr>
            <a:lvl3pPr indent="-325119" lvl="2" marL="1371600" marR="0" algn="l">
              <a:lnSpc>
                <a:spcPct val="100000"/>
              </a:lnSpc>
              <a:spcBef>
                <a:spcPts val="400"/>
              </a:spcBef>
              <a:spcAft>
                <a:spcPts val="0"/>
              </a:spcAft>
              <a:buClr>
                <a:schemeClr val="accent1"/>
              </a:buClr>
              <a:buSzPts val="1520"/>
              <a:buFont typeface="Noto Sans Symbols"/>
              <a:buChar char="○"/>
              <a:defRPr b="0" i="0" sz="2000" u="none" cap="none" strike="noStrike">
                <a:solidFill>
                  <a:schemeClr val="dk2"/>
                </a:solidFill>
                <a:latin typeface="Calibri"/>
                <a:ea typeface="Calibri"/>
                <a:cs typeface="Calibri"/>
                <a:sym typeface="Calibri"/>
              </a:defRPr>
            </a:lvl3pPr>
            <a:lvl4pPr indent="-315467" lvl="3" marL="1828800" marR="0" algn="l">
              <a:lnSpc>
                <a:spcPct val="100000"/>
              </a:lnSpc>
              <a:spcBef>
                <a:spcPts val="360"/>
              </a:spcBef>
              <a:spcAft>
                <a:spcPts val="0"/>
              </a:spcAft>
              <a:buClr>
                <a:schemeClr val="accent1"/>
              </a:buClr>
              <a:buSzPts val="1368"/>
              <a:buFont typeface="Noto Sans Symbols"/>
              <a:buChar char="○"/>
              <a:defRPr b="0" i="0" sz="1800" u="none" cap="none" strike="noStrike">
                <a:solidFill>
                  <a:schemeClr val="dk2"/>
                </a:solidFill>
                <a:latin typeface="Calibri"/>
                <a:ea typeface="Calibri"/>
                <a:cs typeface="Calibri"/>
                <a:sym typeface="Calibri"/>
              </a:defRPr>
            </a:lvl4pPr>
            <a:lvl5pPr indent="-305816" lvl="4" marL="2286000" marR="0" algn="l">
              <a:lnSpc>
                <a:spcPct val="100000"/>
              </a:lnSpc>
              <a:spcBef>
                <a:spcPts val="320"/>
              </a:spcBef>
              <a:spcAft>
                <a:spcPts val="0"/>
              </a:spcAft>
              <a:buClr>
                <a:schemeClr val="accent1"/>
              </a:buClr>
              <a:buSzPts val="1216"/>
              <a:buFont typeface="Noto Sans Symbols"/>
              <a:buChar char="○"/>
              <a:defRPr b="0" i="0" sz="1600" u="none" cap="none" strike="noStrike">
                <a:solidFill>
                  <a:schemeClr val="dk2"/>
                </a:solidFill>
                <a:latin typeface="Calibri"/>
                <a:ea typeface="Calibri"/>
                <a:cs typeface="Calibri"/>
                <a:sym typeface="Calibri"/>
              </a:defRPr>
            </a:lvl5pPr>
            <a:lvl6pPr indent="-296164" lvl="5" marL="27432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6pPr>
            <a:lvl7pPr indent="-296164" lvl="6" marL="32004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7pPr>
            <a:lvl8pPr indent="-296164" lvl="7" marL="36576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8pPr>
            <a:lvl9pPr indent="-296164" lvl="8" marL="4114800" marR="0" algn="l">
              <a:lnSpc>
                <a:spcPct val="100000"/>
              </a:lnSpc>
              <a:spcBef>
                <a:spcPts val="280"/>
              </a:spcBef>
              <a:spcAft>
                <a:spcPts val="0"/>
              </a:spcAft>
              <a:buClr>
                <a:schemeClr val="accent1"/>
              </a:buClr>
              <a:buSzPts val="1064"/>
              <a:buFont typeface="Noto Sans Symbols"/>
              <a:buChar char="○"/>
              <a:defRPr b="0" i="0" sz="1400" u="none" cap="none" strike="noStrike">
                <a:solidFill>
                  <a:schemeClr val="dk2"/>
                </a:solidFill>
                <a:latin typeface="Calibri"/>
                <a:ea typeface="Calibri"/>
                <a:cs typeface="Calibri"/>
                <a:sym typeface="Calibri"/>
              </a:defRPr>
            </a:lvl9pPr>
          </a:lstStyle>
          <a:p/>
        </p:txBody>
      </p:sp>
      <p:sp>
        <p:nvSpPr>
          <p:cNvPr id="357" name="Google Shape;357;p46"/>
          <p:cNvSpPr txBox="1"/>
          <p:nvPr>
            <p:ph idx="10" type="dt"/>
          </p:nvPr>
        </p:nvSpPr>
        <p:spPr>
          <a:xfrm>
            <a:off x="1564260" y="6446588"/>
            <a:ext cx="11277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8" name="Google Shape;358;p46"/>
          <p:cNvSpPr txBox="1"/>
          <p:nvPr>
            <p:ph idx="11" type="ftr"/>
          </p:nvPr>
        </p:nvSpPr>
        <p:spPr>
          <a:xfrm>
            <a:off x="3581400" y="6400800"/>
            <a:ext cx="48768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9" name="Google Shape;359;p46"/>
          <p:cNvSpPr txBox="1"/>
          <p:nvPr>
            <p:ph idx="12" type="sldNum"/>
          </p:nvPr>
        </p:nvSpPr>
        <p:spPr>
          <a:xfrm>
            <a:off x="914400" y="6447681"/>
            <a:ext cx="6096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hyperlink" Target="https://mldscenter.maryland.gov/egov/publications/CenterReports/CareerPreparationExpansionAct/CPEA_2021_Wage_Supplement.pdf"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hyperlink" Target="https://mldscenter.maryland.gov/egov/publications/CenterReports/CareerPreparationExpansionAct/CPEA_2021_Wage_Supplement.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hyperlink" Target="https://mldscenter.maryland.gov/egov/publications/CenterReports/CareerPreparationExpansionAct/CPEA_2021_supplement_wage_patterns_final.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27.png"/><Relationship Id="rId6" Type="http://schemas.openxmlformats.org/officeDocument/2006/relationships/hyperlink" Target="https://mldscenter.maryland.gov/egov/publications/CenterReports/CareerPreparationExpansionAct/CPEA_2021_supplement_wage_patterns_final.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hyperlink" Target="https://mldscenter.maryland.gov/egov/publications/CenterReports/CareerPreparationExpansionAct/CPEA_2021_supplement_wage_patterns_final.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hyperlink" Target="https://mldscenter.maryland.gov/egov/publications/CenterReports/CareerPreparationExpansionAct/CPEA_2021_supplement_wage_patterns_final.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hyperlink" Target="https://app.powerbigov.us/view?r=eyJrIjoiYjA4YmExZTEtZWRmYi00MzVlLWJiMTktZmYwMzU0OTQwOTEwIiwidCI6IjYwYWZlOWUyLTQ5Y2QtNDliMS04ODUxLTY0ZGYwMjc2YTJlOCJ9"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hyperlink" Target="https://mgaleg.maryland.gov/2025RS/bills/hb/hb0611F.pdf" TargetMode="External"/><Relationship Id="rId4" Type="http://schemas.openxmlformats.org/officeDocument/2006/relationships/hyperlink" Target="https://collegescorecard.ed.gov/" TargetMode="External"/><Relationship Id="rId9" Type="http://schemas.openxmlformats.org/officeDocument/2006/relationships/image" Target="../media/image17.png"/><Relationship Id="rId5" Type="http://schemas.openxmlformats.org/officeDocument/2006/relationships/hyperlink" Target="https://mgaleg.maryland.gov/mgawebsite/Legislation/Details/hb0298?ys=2025RS" TargetMode="External"/><Relationship Id="rId6" Type="http://schemas.openxmlformats.org/officeDocument/2006/relationships/hyperlink" Target="https://mgaleg.maryland.gov/mgawebsite/Legislation/Details/hb0479?ys=2025RS" TargetMode="External"/><Relationship Id="rId7" Type="http://schemas.openxmlformats.org/officeDocument/2006/relationships/hyperlink" Target="https://mgaleg.maryland.gov/mgawebsite/Legislation/Details/hb0725?ys=2025RS" TargetMode="External"/><Relationship Id="rId8"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hyperlink" Target="https://lehd.ces.census.gov/applications/pseo/?type=earnings&amp;compare=postgrad&amp;specificity=2&amp;state=08&amp;institution=08&amp;degreelevel=05&amp;gradcohort=0000-3&amp;filter=50&amp;program=52,45"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1"/>
          <p:cNvSpPr txBox="1"/>
          <p:nvPr>
            <p:ph type="title"/>
          </p:nvPr>
        </p:nvSpPr>
        <p:spPr>
          <a:xfrm rot="5400000">
            <a:off x="5407600" y="2835350"/>
            <a:ext cx="4522500" cy="14844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accent1"/>
              </a:buClr>
              <a:buSzPts val="3600"/>
              <a:buFont typeface="Calibri"/>
              <a:buNone/>
            </a:pPr>
            <a:r>
              <a:rPr lang="en-US" sz="3600"/>
              <a:t>Governing Board Meeting</a:t>
            </a:r>
            <a:endParaRPr b="0" i="0" sz="3600" u="none" cap="none" strike="noStrike">
              <a:solidFill>
                <a:schemeClr val="accent1"/>
              </a:solidFill>
              <a:latin typeface="Calibri"/>
              <a:ea typeface="Calibri"/>
              <a:cs typeface="Calibri"/>
              <a:sym typeface="Calibri"/>
            </a:endParaRPr>
          </a:p>
        </p:txBody>
      </p:sp>
      <p:sp>
        <p:nvSpPr>
          <p:cNvPr id="540" name="Google Shape;540;p61"/>
          <p:cNvSpPr txBox="1"/>
          <p:nvPr>
            <p:ph idx="1" type="body"/>
          </p:nvPr>
        </p:nvSpPr>
        <p:spPr>
          <a:xfrm>
            <a:off x="1892000" y="5297475"/>
            <a:ext cx="3615900" cy="44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368"/>
              <a:buFont typeface="Noto Sans Symbols"/>
              <a:buNone/>
            </a:pPr>
            <a:r>
              <a:rPr i="1" lang="en-US" sz="2200"/>
              <a:t>The meeting will begin shortly</a:t>
            </a:r>
            <a:endParaRPr i="1" sz="2200"/>
          </a:p>
        </p:txBody>
      </p:sp>
      <p:sp>
        <p:nvSpPr>
          <p:cNvPr id="541" name="Google Shape;541;p61"/>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pic>
        <p:nvPicPr>
          <p:cNvPr id="542" name="Google Shape;542;p61"/>
          <p:cNvPicPr preferRelativeResize="0"/>
          <p:nvPr/>
        </p:nvPicPr>
        <p:blipFill>
          <a:blip r:embed="rId3">
            <a:alphaModFix/>
          </a:blip>
          <a:stretch>
            <a:fillRect/>
          </a:stretch>
        </p:blipFill>
        <p:spPr>
          <a:xfrm>
            <a:off x="842450" y="1762125"/>
            <a:ext cx="5715000" cy="3333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70"/>
          <p:cNvSpPr txBox="1"/>
          <p:nvPr>
            <p:ph type="title"/>
          </p:nvPr>
        </p:nvSpPr>
        <p:spPr>
          <a:xfrm>
            <a:off x="903144" y="655325"/>
            <a:ext cx="7337700" cy="10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200"/>
              <a:t>Maryland College Labor Sector and Wage Explorer (MD-CLaWE)</a:t>
            </a:r>
            <a:endParaRPr sz="3200"/>
          </a:p>
        </p:txBody>
      </p:sp>
      <p:sp>
        <p:nvSpPr>
          <p:cNvPr id="613" name="Google Shape;613;p70"/>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614" name="Google Shape;614;p70"/>
          <p:cNvPicPr preferRelativeResize="0"/>
          <p:nvPr/>
        </p:nvPicPr>
        <p:blipFill>
          <a:blip r:embed="rId3">
            <a:alphaModFix/>
          </a:blip>
          <a:stretch>
            <a:fillRect/>
          </a:stretch>
        </p:blipFill>
        <p:spPr>
          <a:xfrm>
            <a:off x="834663" y="1749700"/>
            <a:ext cx="7474674" cy="4670392"/>
          </a:xfrm>
          <a:prstGeom prst="rect">
            <a:avLst/>
          </a:prstGeom>
          <a:noFill/>
          <a:ln cap="flat" cmpd="sng" w="9525">
            <a:solidFill>
              <a:srgbClr val="980000"/>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71"/>
          <p:cNvSpPr txBox="1"/>
          <p:nvPr>
            <p:ph type="title"/>
          </p:nvPr>
        </p:nvSpPr>
        <p:spPr>
          <a:xfrm>
            <a:off x="734894" y="625675"/>
            <a:ext cx="7337700" cy="10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200"/>
              <a:t>Maryland College Labor Sector and Wage Explorer (MD-CLaWE)</a:t>
            </a:r>
            <a:endParaRPr sz="3600"/>
          </a:p>
        </p:txBody>
      </p:sp>
      <p:sp>
        <p:nvSpPr>
          <p:cNvPr id="621" name="Google Shape;621;p71"/>
          <p:cNvSpPr txBox="1"/>
          <p:nvPr>
            <p:ph idx="1" type="body"/>
          </p:nvPr>
        </p:nvSpPr>
        <p:spPr>
          <a:xfrm>
            <a:off x="902670" y="1905000"/>
            <a:ext cx="7337700" cy="42105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t/>
            </a:r>
            <a:endParaRPr/>
          </a:p>
        </p:txBody>
      </p:sp>
      <p:sp>
        <p:nvSpPr>
          <p:cNvPr id="622" name="Google Shape;622;p71"/>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623" name="Google Shape;623;p71"/>
          <p:cNvPicPr preferRelativeResize="0"/>
          <p:nvPr/>
        </p:nvPicPr>
        <p:blipFill>
          <a:blip r:embed="rId3">
            <a:alphaModFix/>
          </a:blip>
          <a:stretch>
            <a:fillRect/>
          </a:stretch>
        </p:blipFill>
        <p:spPr>
          <a:xfrm>
            <a:off x="412275" y="1692475"/>
            <a:ext cx="8319450" cy="5050176"/>
          </a:xfrm>
          <a:prstGeom prst="rect">
            <a:avLst/>
          </a:prstGeom>
          <a:noFill/>
          <a:ln cap="flat" cmpd="sng" w="9525">
            <a:solidFill>
              <a:srgbClr val="98000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72"/>
          <p:cNvSpPr txBox="1"/>
          <p:nvPr>
            <p:ph type="title"/>
          </p:nvPr>
        </p:nvSpPr>
        <p:spPr>
          <a:xfrm>
            <a:off x="860719" y="541800"/>
            <a:ext cx="7337700" cy="10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200"/>
              <a:t>Maryland College Labor Sector and Wage Explorer (MD-CLaWE)</a:t>
            </a:r>
            <a:endParaRPr sz="3600"/>
          </a:p>
        </p:txBody>
      </p:sp>
      <p:sp>
        <p:nvSpPr>
          <p:cNvPr id="630" name="Google Shape;630;p72"/>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631" name="Google Shape;631;p72"/>
          <p:cNvPicPr preferRelativeResize="0"/>
          <p:nvPr/>
        </p:nvPicPr>
        <p:blipFill>
          <a:blip r:embed="rId3">
            <a:alphaModFix/>
          </a:blip>
          <a:stretch>
            <a:fillRect/>
          </a:stretch>
        </p:blipFill>
        <p:spPr>
          <a:xfrm>
            <a:off x="403000" y="1682000"/>
            <a:ext cx="8253152" cy="5009251"/>
          </a:xfrm>
          <a:prstGeom prst="rect">
            <a:avLst/>
          </a:prstGeom>
          <a:noFill/>
          <a:ln cap="flat" cmpd="sng" w="9525">
            <a:solidFill>
              <a:srgbClr val="98000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73"/>
          <p:cNvSpPr txBox="1"/>
          <p:nvPr>
            <p:ph type="title"/>
          </p:nvPr>
        </p:nvSpPr>
        <p:spPr>
          <a:xfrm>
            <a:off x="442450" y="243300"/>
            <a:ext cx="8185200" cy="934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200"/>
              <a:t>Career Preparation Expansion Act, Supplement</a:t>
            </a:r>
            <a:endParaRPr sz="3200"/>
          </a:p>
        </p:txBody>
      </p:sp>
      <p:sp>
        <p:nvSpPr>
          <p:cNvPr id="638" name="Google Shape;638;p73"/>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639" name="Google Shape;639;p73"/>
          <p:cNvSpPr txBox="1"/>
          <p:nvPr/>
        </p:nvSpPr>
        <p:spPr>
          <a:xfrm>
            <a:off x="1235250" y="5996100"/>
            <a:ext cx="6673500" cy="861900"/>
          </a:xfrm>
          <a:prstGeom prst="rect">
            <a:avLst/>
          </a:prstGeom>
          <a:solidFill>
            <a:schemeClr val="lt1"/>
          </a:solidFill>
          <a:ln cap="flat" cmpd="sng" w="9525">
            <a:solidFill>
              <a:srgbClr val="AD374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1"/>
                </a:solidFill>
                <a:latin typeface="Calibri"/>
                <a:ea typeface="Calibri"/>
                <a:cs typeface="Calibri"/>
                <a:sym typeface="Calibri"/>
              </a:rPr>
              <a:t>MLDS Center. (2022). </a:t>
            </a:r>
            <a:r>
              <a:rPr lang="en-US" sz="1100" u="sng">
                <a:solidFill>
                  <a:schemeClr val="hlink"/>
                </a:solidFill>
                <a:latin typeface="Calibri"/>
                <a:ea typeface="Calibri"/>
                <a:cs typeface="Calibri"/>
                <a:sym typeface="Calibri"/>
                <a:hlinkClick r:id="rId3"/>
              </a:rPr>
              <a:t>Differences in Five Year Outcomes for High School Graduates: Wages and Wage Visibility Pre and Post COVID-19</a:t>
            </a:r>
            <a:r>
              <a:rPr lang="en-US" sz="1100">
                <a:solidFill>
                  <a:schemeClr val="dk1"/>
                </a:solidFill>
                <a:latin typeface="Calibri"/>
                <a:ea typeface="Calibri"/>
                <a:cs typeface="Calibri"/>
                <a:sym typeface="Calibri"/>
              </a:rPr>
              <a:t>. A Supplement to the Annual Career Preparation Expansion Act Report on the Workforce Outcomes of Maryland Public High School Graduates to the Governor and General Assembly. Baltimore, MD: Maryland Longitudinal Data System Center. </a:t>
            </a:r>
            <a:endParaRPr sz="1100">
              <a:latin typeface="Calibri"/>
              <a:ea typeface="Calibri"/>
              <a:cs typeface="Calibri"/>
              <a:sym typeface="Calibri"/>
            </a:endParaRPr>
          </a:p>
        </p:txBody>
      </p:sp>
      <p:pic>
        <p:nvPicPr>
          <p:cNvPr id="640" name="Google Shape;640;p73"/>
          <p:cNvPicPr preferRelativeResize="0"/>
          <p:nvPr/>
        </p:nvPicPr>
        <p:blipFill>
          <a:blip r:embed="rId4">
            <a:alphaModFix/>
          </a:blip>
          <a:stretch>
            <a:fillRect/>
          </a:stretch>
        </p:blipFill>
        <p:spPr>
          <a:xfrm>
            <a:off x="1016375" y="1177500"/>
            <a:ext cx="7111250" cy="4891050"/>
          </a:xfrm>
          <a:prstGeom prst="rect">
            <a:avLst/>
          </a:prstGeom>
          <a:noFill/>
          <a:ln cap="flat" cmpd="sng" w="9525">
            <a:solidFill>
              <a:srgbClr val="980000"/>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74"/>
          <p:cNvSpPr txBox="1"/>
          <p:nvPr>
            <p:ph type="title"/>
          </p:nvPr>
        </p:nvSpPr>
        <p:spPr>
          <a:xfrm>
            <a:off x="473125" y="308250"/>
            <a:ext cx="8099400" cy="861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200"/>
              <a:t>Career Preparation Expansion Act, Supplement</a:t>
            </a:r>
            <a:endParaRPr sz="3200"/>
          </a:p>
        </p:txBody>
      </p:sp>
      <p:sp>
        <p:nvSpPr>
          <p:cNvPr id="647" name="Google Shape;647;p74"/>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grpSp>
        <p:nvGrpSpPr>
          <p:cNvPr id="648" name="Google Shape;648;p74"/>
          <p:cNvGrpSpPr/>
          <p:nvPr/>
        </p:nvGrpSpPr>
        <p:grpSpPr>
          <a:xfrm>
            <a:off x="555800" y="1398500"/>
            <a:ext cx="5876375" cy="3994400"/>
            <a:chOff x="1317800" y="1855700"/>
            <a:chExt cx="5876375" cy="3994400"/>
          </a:xfrm>
        </p:grpSpPr>
        <p:pic>
          <p:nvPicPr>
            <p:cNvPr id="649" name="Google Shape;649;p74"/>
            <p:cNvPicPr preferRelativeResize="0"/>
            <p:nvPr/>
          </p:nvPicPr>
          <p:blipFill rotWithShape="1">
            <a:blip r:embed="rId3">
              <a:alphaModFix/>
            </a:blip>
            <a:srcRect b="4768" l="0" r="4342" t="19908"/>
            <a:stretch/>
          </p:blipFill>
          <p:spPr>
            <a:xfrm>
              <a:off x="3625425" y="2310575"/>
              <a:ext cx="3568750" cy="3539525"/>
            </a:xfrm>
            <a:prstGeom prst="rect">
              <a:avLst/>
            </a:prstGeom>
            <a:noFill/>
            <a:ln>
              <a:noFill/>
            </a:ln>
          </p:spPr>
        </p:pic>
        <p:pic>
          <p:nvPicPr>
            <p:cNvPr id="650" name="Google Shape;650;p74"/>
            <p:cNvPicPr preferRelativeResize="0"/>
            <p:nvPr/>
          </p:nvPicPr>
          <p:blipFill rotWithShape="1">
            <a:blip r:embed="rId4">
              <a:alphaModFix/>
            </a:blip>
            <a:srcRect b="2606" l="2095" r="8754" t="19820"/>
            <a:stretch/>
          </p:blipFill>
          <p:spPr>
            <a:xfrm>
              <a:off x="1317800" y="1855700"/>
              <a:ext cx="3997150" cy="3980325"/>
            </a:xfrm>
            <a:prstGeom prst="rect">
              <a:avLst/>
            </a:prstGeom>
            <a:noFill/>
            <a:ln>
              <a:noFill/>
            </a:ln>
          </p:spPr>
        </p:pic>
      </p:grpSp>
      <p:sp>
        <p:nvSpPr>
          <p:cNvPr id="651" name="Google Shape;651;p74"/>
          <p:cNvSpPr txBox="1"/>
          <p:nvPr>
            <p:ph idx="1" type="body"/>
          </p:nvPr>
        </p:nvSpPr>
        <p:spPr>
          <a:xfrm>
            <a:off x="6236975" y="1811113"/>
            <a:ext cx="2470200" cy="3310500"/>
          </a:xfrm>
          <a:prstGeom prst="rect">
            <a:avLst/>
          </a:prstGeom>
          <a:solidFill>
            <a:schemeClr val="lt1"/>
          </a:solidFill>
          <a:ln cap="flat" cmpd="sng" w="9525">
            <a:solidFill>
              <a:srgbClr val="980000"/>
            </a:solidFill>
            <a:prstDash val="solid"/>
            <a:round/>
            <a:headEnd len="sm" w="sm" type="none"/>
            <a:tailEnd len="sm" w="sm" type="none"/>
          </a:ln>
        </p:spPr>
        <p:txBody>
          <a:bodyPr anchorCtr="0" anchor="t" bIns="45700" lIns="91425" spcFirstLastPara="1" rIns="91425" wrap="square" tIns="45700">
            <a:noAutofit/>
          </a:bodyPr>
          <a:lstStyle/>
          <a:p>
            <a:pPr indent="-251459" lvl="0" marL="365760" rtl="0" algn="l">
              <a:lnSpc>
                <a:spcPct val="115000"/>
              </a:lnSpc>
              <a:spcBef>
                <a:spcPts val="0"/>
              </a:spcBef>
              <a:spcAft>
                <a:spcPts val="0"/>
              </a:spcAft>
              <a:buSzPts val="1800"/>
              <a:buChar char="●"/>
            </a:pPr>
            <a:r>
              <a:rPr lang="en-US" sz="1800"/>
              <a:t>Overall quarterly median wages </a:t>
            </a:r>
            <a:r>
              <a:rPr i="1" lang="en-US" sz="1800"/>
              <a:t>declined</a:t>
            </a:r>
            <a:r>
              <a:rPr lang="en-US" sz="1800"/>
              <a:t> $368 from prior quarters </a:t>
            </a:r>
            <a:endParaRPr sz="1800"/>
          </a:p>
          <a:p>
            <a:pPr indent="-251459" lvl="0" marL="365760" rtl="0" algn="l">
              <a:lnSpc>
                <a:spcPct val="115000"/>
              </a:lnSpc>
              <a:spcBef>
                <a:spcPts val="0"/>
              </a:spcBef>
              <a:spcAft>
                <a:spcPts val="0"/>
              </a:spcAft>
              <a:buSzPts val="1800"/>
              <a:buChar char="●"/>
            </a:pPr>
            <a:r>
              <a:rPr lang="en-US" sz="1800"/>
              <a:t>Quarterly median </a:t>
            </a:r>
            <a:r>
              <a:rPr i="1" lang="en-US" sz="1800"/>
              <a:t>decrease</a:t>
            </a:r>
            <a:r>
              <a:rPr lang="en-US" sz="1800"/>
              <a:t> varied</a:t>
            </a:r>
            <a:endParaRPr sz="1800"/>
          </a:p>
          <a:p>
            <a:pPr indent="-243332" lvl="1" marL="822960" rtl="0" algn="l">
              <a:lnSpc>
                <a:spcPct val="115000"/>
              </a:lnSpc>
              <a:spcBef>
                <a:spcPts val="0"/>
              </a:spcBef>
              <a:spcAft>
                <a:spcPts val="0"/>
              </a:spcAft>
              <a:buSzPts val="1672"/>
              <a:buChar char="○"/>
            </a:pPr>
            <a:r>
              <a:rPr lang="en-US" sz="1800"/>
              <a:t>$90 Males </a:t>
            </a:r>
            <a:endParaRPr sz="1800"/>
          </a:p>
          <a:p>
            <a:pPr indent="-243332" lvl="1" marL="822960" rtl="0" algn="l">
              <a:lnSpc>
                <a:spcPct val="115000"/>
              </a:lnSpc>
              <a:spcBef>
                <a:spcPts val="0"/>
              </a:spcBef>
              <a:spcAft>
                <a:spcPts val="0"/>
              </a:spcAft>
              <a:buSzPts val="1672"/>
              <a:buChar char="○"/>
            </a:pPr>
            <a:r>
              <a:rPr lang="en-US" sz="1800"/>
              <a:t>$662 Females</a:t>
            </a:r>
            <a:endParaRPr sz="1800"/>
          </a:p>
          <a:p>
            <a:pPr indent="-251460" lvl="1" marL="822960" rtl="0" algn="l">
              <a:lnSpc>
                <a:spcPct val="115000"/>
              </a:lnSpc>
              <a:spcBef>
                <a:spcPts val="0"/>
              </a:spcBef>
              <a:spcAft>
                <a:spcPts val="0"/>
              </a:spcAft>
              <a:buSzPts val="1800"/>
              <a:buChar char="○"/>
            </a:pPr>
            <a:r>
              <a:rPr lang="en-US" sz="1800"/>
              <a:t>$249 Whites</a:t>
            </a:r>
            <a:endParaRPr sz="1800"/>
          </a:p>
          <a:p>
            <a:pPr indent="-251460" lvl="1" marL="822960" rtl="0" algn="l">
              <a:lnSpc>
                <a:spcPct val="115000"/>
              </a:lnSpc>
              <a:spcBef>
                <a:spcPts val="0"/>
              </a:spcBef>
              <a:spcAft>
                <a:spcPts val="0"/>
              </a:spcAft>
              <a:buSzPts val="1800"/>
              <a:buChar char="○"/>
            </a:pPr>
            <a:r>
              <a:rPr lang="en-US" sz="1800"/>
              <a:t>$601 Hispanic</a:t>
            </a:r>
            <a:endParaRPr sz="1800"/>
          </a:p>
        </p:txBody>
      </p:sp>
      <p:sp>
        <p:nvSpPr>
          <p:cNvPr id="652" name="Google Shape;652;p74"/>
          <p:cNvSpPr txBox="1"/>
          <p:nvPr/>
        </p:nvSpPr>
        <p:spPr>
          <a:xfrm>
            <a:off x="1235250" y="5762575"/>
            <a:ext cx="6673500" cy="861900"/>
          </a:xfrm>
          <a:prstGeom prst="rect">
            <a:avLst/>
          </a:prstGeom>
          <a:solidFill>
            <a:schemeClr val="lt1"/>
          </a:solidFill>
          <a:ln cap="flat" cmpd="sng" w="9525">
            <a:solidFill>
              <a:srgbClr val="AD374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1"/>
                </a:solidFill>
                <a:latin typeface="Calibri"/>
                <a:ea typeface="Calibri"/>
                <a:cs typeface="Calibri"/>
                <a:sym typeface="Calibri"/>
              </a:rPr>
              <a:t>MLDS Center. (2022). </a:t>
            </a:r>
            <a:r>
              <a:rPr lang="en-US" sz="1100" u="sng">
                <a:solidFill>
                  <a:schemeClr val="hlink"/>
                </a:solidFill>
                <a:latin typeface="Calibri"/>
                <a:ea typeface="Calibri"/>
                <a:cs typeface="Calibri"/>
                <a:sym typeface="Calibri"/>
                <a:hlinkClick r:id="rId5"/>
              </a:rPr>
              <a:t>Differences in Five Year Outcomes for High School Graduates: Wages and Wage Visibility Pre and Post COVID-19</a:t>
            </a:r>
            <a:r>
              <a:rPr lang="en-US" sz="1100">
                <a:solidFill>
                  <a:schemeClr val="dk1"/>
                </a:solidFill>
                <a:latin typeface="Calibri"/>
                <a:ea typeface="Calibri"/>
                <a:cs typeface="Calibri"/>
                <a:sym typeface="Calibri"/>
              </a:rPr>
              <a:t>. A Supplement to the Annual Career Preparation Expansion Act Report on the Workforce Outcomes of Maryland Public High School Graduates to the Governor and General Assembly. Baltimore, MD: Maryland Longitudinal Data System Center. </a:t>
            </a:r>
            <a:endParaRPr sz="1100">
              <a:latin typeface="Calibri"/>
              <a:ea typeface="Calibri"/>
              <a:cs typeface="Calibri"/>
              <a:sym typeface="Calibri"/>
            </a:endParaRPr>
          </a:p>
        </p:txBody>
      </p:sp>
      <p:sp>
        <p:nvSpPr>
          <p:cNvPr id="653" name="Google Shape;653;p74"/>
          <p:cNvSpPr/>
          <p:nvPr/>
        </p:nvSpPr>
        <p:spPr>
          <a:xfrm>
            <a:off x="555800" y="1376525"/>
            <a:ext cx="5773800" cy="4191000"/>
          </a:xfrm>
          <a:prstGeom prst="rect">
            <a:avLst/>
          </a:prstGeom>
          <a:noFill/>
          <a:ln cap="flat" cmpd="sng" w="9525">
            <a:solidFill>
              <a:srgbClr val="AD374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75"/>
          <p:cNvSpPr txBox="1"/>
          <p:nvPr>
            <p:ph type="title"/>
          </p:nvPr>
        </p:nvSpPr>
        <p:spPr>
          <a:xfrm>
            <a:off x="442450" y="285525"/>
            <a:ext cx="5186400" cy="1056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200"/>
              <a:t>Career Preparation Expansion Act, Supplement</a:t>
            </a:r>
            <a:endParaRPr sz="3600"/>
          </a:p>
        </p:txBody>
      </p:sp>
      <p:sp>
        <p:nvSpPr>
          <p:cNvPr id="660" name="Google Shape;660;p75"/>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661" name="Google Shape;661;p75"/>
          <p:cNvPicPr preferRelativeResize="0"/>
          <p:nvPr/>
        </p:nvPicPr>
        <p:blipFill>
          <a:blip r:embed="rId3">
            <a:alphaModFix/>
          </a:blip>
          <a:stretch>
            <a:fillRect/>
          </a:stretch>
        </p:blipFill>
        <p:spPr>
          <a:xfrm>
            <a:off x="4572000" y="919300"/>
            <a:ext cx="4253550" cy="5600525"/>
          </a:xfrm>
          <a:prstGeom prst="rect">
            <a:avLst/>
          </a:prstGeom>
          <a:noFill/>
          <a:ln cap="flat" cmpd="sng" w="9525">
            <a:solidFill>
              <a:srgbClr val="980000"/>
            </a:solidFill>
            <a:prstDash val="solid"/>
            <a:round/>
            <a:headEnd len="sm" w="sm" type="none"/>
            <a:tailEnd len="sm" w="sm" type="none"/>
          </a:ln>
        </p:spPr>
      </p:pic>
      <p:sp>
        <p:nvSpPr>
          <p:cNvPr id="662" name="Google Shape;662;p75"/>
          <p:cNvSpPr txBox="1"/>
          <p:nvPr>
            <p:ph idx="1" type="body"/>
          </p:nvPr>
        </p:nvSpPr>
        <p:spPr>
          <a:xfrm>
            <a:off x="540775" y="1342425"/>
            <a:ext cx="3880800" cy="3601200"/>
          </a:xfrm>
          <a:prstGeom prst="rect">
            <a:avLst/>
          </a:prstGeom>
          <a:solidFill>
            <a:schemeClr val="lt1"/>
          </a:solidFill>
          <a:ln cap="flat" cmpd="sng" w="9525">
            <a:solidFill>
              <a:srgbClr val="980000"/>
            </a:solidFill>
            <a:prstDash val="solid"/>
            <a:round/>
            <a:headEnd len="sm" w="sm" type="none"/>
            <a:tailEnd len="sm" w="sm" type="none"/>
          </a:ln>
        </p:spPr>
        <p:txBody>
          <a:bodyPr anchorCtr="0" anchor="t" bIns="45700" lIns="91425" spcFirstLastPara="1" rIns="91425" wrap="square" tIns="45700">
            <a:noAutofit/>
          </a:bodyPr>
          <a:lstStyle/>
          <a:p>
            <a:pPr indent="-251459" lvl="0" marL="365760" rtl="0" algn="l">
              <a:lnSpc>
                <a:spcPct val="115000"/>
              </a:lnSpc>
              <a:spcBef>
                <a:spcPts val="0"/>
              </a:spcBef>
              <a:spcAft>
                <a:spcPts val="0"/>
              </a:spcAft>
              <a:buSzPts val="1800"/>
              <a:buChar char="●"/>
            </a:pPr>
            <a:r>
              <a:rPr lang="en-US" sz="1800"/>
              <a:t>High school graduates who </a:t>
            </a:r>
            <a:r>
              <a:rPr i="1" lang="en-US" sz="1800"/>
              <a:t>remained </a:t>
            </a:r>
            <a:r>
              <a:rPr lang="en-US" sz="1800"/>
              <a:t>in labor market January to June 2020, 6 months later . . .</a:t>
            </a:r>
            <a:endParaRPr sz="1800"/>
          </a:p>
          <a:p>
            <a:pPr indent="-243332" lvl="1" marL="640080" rtl="0" algn="l">
              <a:lnSpc>
                <a:spcPct val="115000"/>
              </a:lnSpc>
              <a:spcBef>
                <a:spcPts val="0"/>
              </a:spcBef>
              <a:spcAft>
                <a:spcPts val="0"/>
              </a:spcAft>
              <a:buSzPts val="1672"/>
              <a:buChar char="○"/>
            </a:pPr>
            <a:r>
              <a:rPr i="1" lang="en-US" sz="1800"/>
              <a:t>Males, Whites and Non-FARMS</a:t>
            </a:r>
            <a:r>
              <a:rPr lang="en-US" sz="1800"/>
              <a:t> had median quarterly wages remain flat and then </a:t>
            </a:r>
            <a:r>
              <a:rPr i="1" lang="en-US" sz="1800"/>
              <a:t>increase</a:t>
            </a:r>
            <a:r>
              <a:rPr lang="en-US" sz="1800"/>
              <a:t> $800</a:t>
            </a:r>
            <a:endParaRPr sz="1800"/>
          </a:p>
          <a:p>
            <a:pPr indent="-243332" lvl="1" marL="640080" rtl="0" algn="l">
              <a:lnSpc>
                <a:spcPct val="115000"/>
              </a:lnSpc>
              <a:spcBef>
                <a:spcPts val="0"/>
              </a:spcBef>
              <a:spcAft>
                <a:spcPts val="0"/>
              </a:spcAft>
              <a:buSzPts val="1672"/>
              <a:buChar char="○"/>
            </a:pPr>
            <a:r>
              <a:rPr i="1" lang="en-US" sz="1800"/>
              <a:t>Females, Black and FARMs</a:t>
            </a:r>
            <a:r>
              <a:rPr lang="en-US" sz="1800"/>
              <a:t> had median quarterly wages </a:t>
            </a:r>
            <a:r>
              <a:rPr i="1" lang="en-US" sz="1800"/>
              <a:t>decrease</a:t>
            </a:r>
            <a:r>
              <a:rPr lang="en-US" sz="1800"/>
              <a:t> then </a:t>
            </a:r>
            <a:r>
              <a:rPr i="1" lang="en-US" sz="1800"/>
              <a:t>rebound</a:t>
            </a:r>
            <a:r>
              <a:rPr lang="en-US" sz="1800"/>
              <a:t> to $100 more than pre-COVID rates</a:t>
            </a:r>
            <a:endParaRPr sz="1800"/>
          </a:p>
        </p:txBody>
      </p:sp>
      <p:sp>
        <p:nvSpPr>
          <p:cNvPr id="663" name="Google Shape;663;p75"/>
          <p:cNvSpPr txBox="1"/>
          <p:nvPr/>
        </p:nvSpPr>
        <p:spPr>
          <a:xfrm>
            <a:off x="540775" y="5044775"/>
            <a:ext cx="3963600" cy="1200600"/>
          </a:xfrm>
          <a:prstGeom prst="rect">
            <a:avLst/>
          </a:prstGeom>
          <a:solidFill>
            <a:schemeClr val="lt1"/>
          </a:solidFill>
          <a:ln cap="flat" cmpd="sng" w="9525">
            <a:solidFill>
              <a:srgbClr val="AD374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1"/>
                </a:solidFill>
                <a:latin typeface="Calibri"/>
                <a:ea typeface="Calibri"/>
                <a:cs typeface="Calibri"/>
                <a:sym typeface="Calibri"/>
              </a:rPr>
              <a:t>MLDS Center. (2024). </a:t>
            </a:r>
            <a:r>
              <a:rPr lang="en-US" sz="1100" u="sng">
                <a:solidFill>
                  <a:schemeClr val="hlink"/>
                </a:solidFill>
                <a:latin typeface="Calibri"/>
                <a:ea typeface="Calibri"/>
                <a:cs typeface="Calibri"/>
                <a:sym typeface="Calibri"/>
                <a:hlinkClick r:id="rId4"/>
              </a:rPr>
              <a:t>Wage Visibility and Median Quarterly Wage Patterns in the First Two Fiscal Quarters of COVID-19</a:t>
            </a:r>
            <a:r>
              <a:rPr lang="en-US" sz="1100">
                <a:solidFill>
                  <a:schemeClr val="dk1"/>
                </a:solidFill>
                <a:latin typeface="Calibri"/>
                <a:ea typeface="Calibri"/>
                <a:cs typeface="Calibri"/>
                <a:sym typeface="Calibri"/>
              </a:rPr>
              <a:t>: A Supplement to the Annual Career Preparation Expansion Act Report on the Workforce Outcomes of Maryland Public High School Graduates to the Governor and General Assembly. Baltimore, MD: Maryland Longitudinal Data System Center. </a:t>
            </a:r>
            <a:endParaRPr sz="11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76"/>
          <p:cNvSpPr txBox="1"/>
          <p:nvPr>
            <p:ph type="title"/>
          </p:nvPr>
        </p:nvSpPr>
        <p:spPr>
          <a:xfrm>
            <a:off x="604950" y="430150"/>
            <a:ext cx="7934100" cy="786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200"/>
              <a:t>Career Preparation Expansion Act, Supplement</a:t>
            </a:r>
            <a:endParaRPr sz="3200"/>
          </a:p>
        </p:txBody>
      </p:sp>
      <p:sp>
        <p:nvSpPr>
          <p:cNvPr id="670" name="Google Shape;670;p76"/>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671" name="Google Shape;671;p76"/>
          <p:cNvPicPr preferRelativeResize="0"/>
          <p:nvPr/>
        </p:nvPicPr>
        <p:blipFill>
          <a:blip r:embed="rId3">
            <a:alphaModFix/>
          </a:blip>
          <a:stretch>
            <a:fillRect/>
          </a:stretch>
        </p:blipFill>
        <p:spPr>
          <a:xfrm>
            <a:off x="607720" y="1229475"/>
            <a:ext cx="8059784" cy="4824750"/>
          </a:xfrm>
          <a:prstGeom prst="rect">
            <a:avLst/>
          </a:prstGeom>
          <a:noFill/>
          <a:ln cap="flat" cmpd="sng" w="9525">
            <a:solidFill>
              <a:srgbClr val="AD3741"/>
            </a:solidFill>
            <a:prstDash val="solid"/>
            <a:round/>
            <a:headEnd len="sm" w="sm" type="none"/>
            <a:tailEnd len="sm" w="sm" type="none"/>
          </a:ln>
        </p:spPr>
      </p:pic>
      <p:pic>
        <p:nvPicPr>
          <p:cNvPr id="672" name="Google Shape;672;p76"/>
          <p:cNvPicPr preferRelativeResize="0"/>
          <p:nvPr/>
        </p:nvPicPr>
        <p:blipFill>
          <a:blip r:embed="rId4">
            <a:alphaModFix/>
          </a:blip>
          <a:stretch>
            <a:fillRect/>
          </a:stretch>
        </p:blipFill>
        <p:spPr>
          <a:xfrm>
            <a:off x="5537530" y="2406469"/>
            <a:ext cx="3250045" cy="658308"/>
          </a:xfrm>
          <a:prstGeom prst="rect">
            <a:avLst/>
          </a:prstGeom>
          <a:noFill/>
          <a:ln cap="flat" cmpd="sng" w="9525">
            <a:solidFill>
              <a:srgbClr val="980000"/>
            </a:solidFill>
            <a:prstDash val="solid"/>
            <a:round/>
            <a:headEnd len="sm" w="sm" type="none"/>
            <a:tailEnd len="sm" w="sm" type="none"/>
          </a:ln>
        </p:spPr>
      </p:pic>
      <p:pic>
        <p:nvPicPr>
          <p:cNvPr id="673" name="Google Shape;673;p76"/>
          <p:cNvPicPr preferRelativeResize="0"/>
          <p:nvPr/>
        </p:nvPicPr>
        <p:blipFill>
          <a:blip r:embed="rId5">
            <a:alphaModFix/>
          </a:blip>
          <a:stretch>
            <a:fillRect/>
          </a:stretch>
        </p:blipFill>
        <p:spPr>
          <a:xfrm>
            <a:off x="509375" y="4564311"/>
            <a:ext cx="3413805" cy="658308"/>
          </a:xfrm>
          <a:prstGeom prst="rect">
            <a:avLst/>
          </a:prstGeom>
          <a:noFill/>
          <a:ln cap="flat" cmpd="sng" w="9525">
            <a:solidFill>
              <a:srgbClr val="980000"/>
            </a:solidFill>
            <a:prstDash val="solid"/>
            <a:round/>
            <a:headEnd len="sm" w="sm" type="none"/>
            <a:tailEnd len="sm" w="sm" type="none"/>
          </a:ln>
        </p:spPr>
      </p:pic>
      <p:sp>
        <p:nvSpPr>
          <p:cNvPr id="674" name="Google Shape;674;p76"/>
          <p:cNvSpPr txBox="1"/>
          <p:nvPr/>
        </p:nvSpPr>
        <p:spPr>
          <a:xfrm>
            <a:off x="1388800" y="6120075"/>
            <a:ext cx="7101000" cy="692700"/>
          </a:xfrm>
          <a:prstGeom prst="rect">
            <a:avLst/>
          </a:prstGeom>
          <a:solidFill>
            <a:schemeClr val="lt1"/>
          </a:solidFill>
          <a:ln cap="flat" cmpd="sng" w="9525">
            <a:solidFill>
              <a:srgbClr val="AD374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1"/>
                </a:solidFill>
                <a:latin typeface="Calibri"/>
                <a:ea typeface="Calibri"/>
                <a:cs typeface="Calibri"/>
                <a:sym typeface="Calibri"/>
              </a:rPr>
              <a:t>MLDS Center. (2024). </a:t>
            </a:r>
            <a:r>
              <a:rPr lang="en-US" sz="1100" u="sng">
                <a:solidFill>
                  <a:schemeClr val="hlink"/>
                </a:solidFill>
                <a:latin typeface="Calibri"/>
                <a:ea typeface="Calibri"/>
                <a:cs typeface="Calibri"/>
                <a:sym typeface="Calibri"/>
                <a:hlinkClick r:id="rId6"/>
              </a:rPr>
              <a:t>Wage Visibility and Median Quarterly Wage Patterns in the First Two Fiscal Quarters of COVID-19</a:t>
            </a:r>
            <a:r>
              <a:rPr lang="en-US" sz="1100">
                <a:solidFill>
                  <a:schemeClr val="dk1"/>
                </a:solidFill>
                <a:latin typeface="Calibri"/>
                <a:ea typeface="Calibri"/>
                <a:cs typeface="Calibri"/>
                <a:sym typeface="Calibri"/>
              </a:rPr>
              <a:t>: A Supplement to the Annual Career Preparation Expansion Act Report on the Workforce Outcomes of Maryland Public High School Graduates to the Governor and General Assembly. Baltimore, MD: Maryland Longitudinal Data System Center. </a:t>
            </a:r>
            <a:endParaRPr sz="11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77"/>
          <p:cNvSpPr txBox="1"/>
          <p:nvPr>
            <p:ph type="title"/>
          </p:nvPr>
        </p:nvSpPr>
        <p:spPr>
          <a:xfrm>
            <a:off x="467025" y="294950"/>
            <a:ext cx="5186700" cy="995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200"/>
              <a:t>Career Preparation Expansion Act, Supplement</a:t>
            </a:r>
            <a:endParaRPr sz="3600"/>
          </a:p>
        </p:txBody>
      </p:sp>
      <p:sp>
        <p:nvSpPr>
          <p:cNvPr id="681" name="Google Shape;681;p77"/>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682" name="Google Shape;682;p77"/>
          <p:cNvPicPr preferRelativeResize="0"/>
          <p:nvPr/>
        </p:nvPicPr>
        <p:blipFill>
          <a:blip r:embed="rId3">
            <a:alphaModFix/>
          </a:blip>
          <a:stretch>
            <a:fillRect/>
          </a:stretch>
        </p:blipFill>
        <p:spPr>
          <a:xfrm>
            <a:off x="4486025" y="1136600"/>
            <a:ext cx="4387575" cy="5506850"/>
          </a:xfrm>
          <a:prstGeom prst="rect">
            <a:avLst/>
          </a:prstGeom>
          <a:noFill/>
          <a:ln cap="flat" cmpd="sng" w="9525">
            <a:solidFill>
              <a:srgbClr val="980000"/>
            </a:solidFill>
            <a:prstDash val="solid"/>
            <a:round/>
            <a:headEnd len="sm" w="sm" type="none"/>
            <a:tailEnd len="sm" w="sm" type="none"/>
          </a:ln>
        </p:spPr>
      </p:pic>
      <p:sp>
        <p:nvSpPr>
          <p:cNvPr id="683" name="Google Shape;683;p77"/>
          <p:cNvSpPr txBox="1"/>
          <p:nvPr>
            <p:ph idx="1" type="body"/>
          </p:nvPr>
        </p:nvSpPr>
        <p:spPr>
          <a:xfrm>
            <a:off x="749750" y="1382550"/>
            <a:ext cx="3465900" cy="3558000"/>
          </a:xfrm>
          <a:prstGeom prst="rect">
            <a:avLst/>
          </a:prstGeom>
          <a:solidFill>
            <a:schemeClr val="lt1"/>
          </a:solidFill>
          <a:ln cap="flat" cmpd="sng" w="9525">
            <a:solidFill>
              <a:srgbClr val="980000"/>
            </a:solidFill>
            <a:prstDash val="solid"/>
            <a:round/>
            <a:headEnd len="sm" w="sm" type="none"/>
            <a:tailEnd len="sm" w="sm" type="none"/>
          </a:ln>
        </p:spPr>
        <p:txBody>
          <a:bodyPr anchorCtr="0" anchor="t" bIns="45700" lIns="91425" spcFirstLastPara="1" rIns="91425" wrap="square" tIns="45700">
            <a:noAutofit/>
          </a:bodyPr>
          <a:lstStyle/>
          <a:p>
            <a:pPr indent="-251459" lvl="0" marL="365760" rtl="0" algn="l">
              <a:lnSpc>
                <a:spcPct val="115000"/>
              </a:lnSpc>
              <a:spcBef>
                <a:spcPts val="0"/>
              </a:spcBef>
              <a:spcAft>
                <a:spcPts val="0"/>
              </a:spcAft>
              <a:buSzPts val="1800"/>
              <a:buChar char="●"/>
            </a:pPr>
            <a:r>
              <a:rPr lang="en-US" sz="1800"/>
              <a:t>For high school graduates who </a:t>
            </a:r>
            <a:r>
              <a:rPr i="1" lang="en-US" sz="1800"/>
              <a:t>exited </a:t>
            </a:r>
            <a:r>
              <a:rPr lang="en-US" sz="1800"/>
              <a:t>in April to June 2020 and returned in July to September 2020 . . .</a:t>
            </a:r>
            <a:endParaRPr sz="1800"/>
          </a:p>
          <a:p>
            <a:pPr indent="-243332" lvl="1" marL="822960" rtl="0" algn="l">
              <a:lnSpc>
                <a:spcPct val="115000"/>
              </a:lnSpc>
              <a:spcBef>
                <a:spcPts val="0"/>
              </a:spcBef>
              <a:spcAft>
                <a:spcPts val="0"/>
              </a:spcAft>
              <a:buSzPts val="1672"/>
              <a:buChar char="○"/>
            </a:pPr>
            <a:r>
              <a:rPr i="1" lang="en-US" sz="1800"/>
              <a:t>Males, Whites and Non-FARMS</a:t>
            </a:r>
            <a:r>
              <a:rPr lang="en-US" sz="1800"/>
              <a:t> had median quarterly wages </a:t>
            </a:r>
            <a:r>
              <a:rPr i="1" lang="en-US" sz="1800"/>
              <a:t>increase </a:t>
            </a:r>
            <a:r>
              <a:rPr lang="en-US" sz="1800"/>
              <a:t>~$250</a:t>
            </a:r>
            <a:endParaRPr sz="1800"/>
          </a:p>
          <a:p>
            <a:pPr indent="-243332" lvl="1" marL="822960" rtl="0" algn="l">
              <a:lnSpc>
                <a:spcPct val="115000"/>
              </a:lnSpc>
              <a:spcBef>
                <a:spcPts val="0"/>
              </a:spcBef>
              <a:spcAft>
                <a:spcPts val="0"/>
              </a:spcAft>
              <a:buSzPts val="1672"/>
              <a:buChar char="○"/>
            </a:pPr>
            <a:r>
              <a:rPr i="1" lang="en-US" sz="1800"/>
              <a:t>Females, Black and FARMs</a:t>
            </a:r>
            <a:r>
              <a:rPr lang="en-US" sz="1800"/>
              <a:t> had median quarterly wages </a:t>
            </a:r>
            <a:r>
              <a:rPr i="1" lang="en-US" sz="1800"/>
              <a:t>decrease</a:t>
            </a:r>
            <a:r>
              <a:rPr lang="en-US" sz="1800"/>
              <a:t> ~$500</a:t>
            </a:r>
            <a:endParaRPr sz="1800"/>
          </a:p>
        </p:txBody>
      </p:sp>
      <p:sp>
        <p:nvSpPr>
          <p:cNvPr id="684" name="Google Shape;684;p77"/>
          <p:cNvSpPr txBox="1"/>
          <p:nvPr/>
        </p:nvSpPr>
        <p:spPr>
          <a:xfrm>
            <a:off x="563900" y="5032750"/>
            <a:ext cx="3837600" cy="1200600"/>
          </a:xfrm>
          <a:prstGeom prst="rect">
            <a:avLst/>
          </a:prstGeom>
          <a:solidFill>
            <a:schemeClr val="lt1"/>
          </a:solidFill>
          <a:ln cap="flat" cmpd="sng" w="9525">
            <a:solidFill>
              <a:srgbClr val="AD374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1"/>
                </a:solidFill>
                <a:latin typeface="Calibri"/>
                <a:ea typeface="Calibri"/>
                <a:cs typeface="Calibri"/>
                <a:sym typeface="Calibri"/>
              </a:rPr>
              <a:t>MLDS Center. (2024). </a:t>
            </a:r>
            <a:r>
              <a:rPr lang="en-US" sz="1100" u="sng">
                <a:solidFill>
                  <a:schemeClr val="hlink"/>
                </a:solidFill>
                <a:latin typeface="Calibri"/>
                <a:ea typeface="Calibri"/>
                <a:cs typeface="Calibri"/>
                <a:sym typeface="Calibri"/>
                <a:hlinkClick r:id="rId4"/>
              </a:rPr>
              <a:t>Wage Visibility and Median Quarterly Wage Patterns in the First Two Fiscal Quarters of COVID-19</a:t>
            </a:r>
            <a:r>
              <a:rPr lang="en-US" sz="1100">
                <a:solidFill>
                  <a:schemeClr val="dk1"/>
                </a:solidFill>
                <a:latin typeface="Calibri"/>
                <a:ea typeface="Calibri"/>
                <a:cs typeface="Calibri"/>
                <a:sym typeface="Calibri"/>
              </a:rPr>
              <a:t>: A Supplement to the Annual Career Preparation Expansion Act Report on the Workforce Outcomes of Maryland Public High School Graduates to the Governor and General Assembly. Baltimore, MD: Maryland Longitudinal Data System Center. </a:t>
            </a:r>
            <a:endParaRPr sz="11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78"/>
          <p:cNvSpPr txBox="1"/>
          <p:nvPr>
            <p:ph type="title"/>
          </p:nvPr>
        </p:nvSpPr>
        <p:spPr>
          <a:xfrm>
            <a:off x="442300" y="319550"/>
            <a:ext cx="5211300" cy="97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200"/>
              <a:t>Career Preparation Expansion Act, Supplement</a:t>
            </a:r>
            <a:endParaRPr sz="3200"/>
          </a:p>
        </p:txBody>
      </p:sp>
      <p:sp>
        <p:nvSpPr>
          <p:cNvPr id="691" name="Google Shape;691;p78"/>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692" name="Google Shape;692;p78"/>
          <p:cNvPicPr preferRelativeResize="0"/>
          <p:nvPr/>
        </p:nvPicPr>
        <p:blipFill>
          <a:blip r:embed="rId3">
            <a:alphaModFix/>
          </a:blip>
          <a:stretch>
            <a:fillRect/>
          </a:stretch>
        </p:blipFill>
        <p:spPr>
          <a:xfrm>
            <a:off x="5764200" y="931625"/>
            <a:ext cx="3325700" cy="4562175"/>
          </a:xfrm>
          <a:prstGeom prst="rect">
            <a:avLst/>
          </a:prstGeom>
          <a:noFill/>
          <a:ln cap="flat" cmpd="sng" w="9525">
            <a:solidFill>
              <a:srgbClr val="980000"/>
            </a:solidFill>
            <a:prstDash val="solid"/>
            <a:round/>
            <a:headEnd len="sm" w="sm" type="none"/>
            <a:tailEnd len="sm" w="sm" type="none"/>
          </a:ln>
        </p:spPr>
      </p:pic>
      <p:pic>
        <p:nvPicPr>
          <p:cNvPr id="693" name="Google Shape;693;p78"/>
          <p:cNvPicPr preferRelativeResize="0"/>
          <p:nvPr/>
        </p:nvPicPr>
        <p:blipFill>
          <a:blip r:embed="rId4">
            <a:alphaModFix/>
          </a:blip>
          <a:stretch>
            <a:fillRect/>
          </a:stretch>
        </p:blipFill>
        <p:spPr>
          <a:xfrm>
            <a:off x="2357475" y="1322437"/>
            <a:ext cx="3408499" cy="4562176"/>
          </a:xfrm>
          <a:prstGeom prst="rect">
            <a:avLst/>
          </a:prstGeom>
          <a:noFill/>
          <a:ln cap="flat" cmpd="sng" w="9525">
            <a:solidFill>
              <a:srgbClr val="980000"/>
            </a:solidFill>
            <a:prstDash val="solid"/>
            <a:round/>
            <a:headEnd len="sm" w="sm" type="none"/>
            <a:tailEnd len="sm" w="sm" type="none"/>
          </a:ln>
        </p:spPr>
      </p:pic>
      <p:sp>
        <p:nvSpPr>
          <p:cNvPr id="694" name="Google Shape;694;p78"/>
          <p:cNvSpPr txBox="1"/>
          <p:nvPr>
            <p:ph idx="1" type="body"/>
          </p:nvPr>
        </p:nvSpPr>
        <p:spPr>
          <a:xfrm>
            <a:off x="135075" y="2052763"/>
            <a:ext cx="2298600" cy="4248600"/>
          </a:xfrm>
          <a:prstGeom prst="rect">
            <a:avLst/>
          </a:prstGeom>
          <a:solidFill>
            <a:schemeClr val="lt1"/>
          </a:solidFill>
          <a:ln cap="flat" cmpd="sng" w="9525">
            <a:solidFill>
              <a:srgbClr val="980000"/>
            </a:solidFill>
            <a:prstDash val="solid"/>
            <a:round/>
            <a:headEnd len="sm" w="sm" type="none"/>
            <a:tailEnd len="sm" w="sm" type="none"/>
          </a:ln>
        </p:spPr>
        <p:txBody>
          <a:bodyPr anchorCtr="0" anchor="t" bIns="45700" lIns="91425" spcFirstLastPara="1" rIns="91425" wrap="square" tIns="45700">
            <a:noAutofit/>
          </a:bodyPr>
          <a:lstStyle/>
          <a:p>
            <a:pPr indent="-251459" lvl="0" marL="274320" rtl="0" algn="l">
              <a:lnSpc>
                <a:spcPct val="115000"/>
              </a:lnSpc>
              <a:spcBef>
                <a:spcPts val="0"/>
              </a:spcBef>
              <a:spcAft>
                <a:spcPts val="0"/>
              </a:spcAft>
              <a:buSzPts val="1800"/>
              <a:buChar char="●"/>
            </a:pPr>
            <a:r>
              <a:rPr lang="en-US" sz="1800"/>
              <a:t>Graduates</a:t>
            </a:r>
            <a:r>
              <a:rPr i="1" lang="en-US" sz="1800"/>
              <a:t> with </a:t>
            </a:r>
            <a:r>
              <a:rPr lang="en-US" sz="1800"/>
              <a:t>college degrees </a:t>
            </a:r>
            <a:r>
              <a:rPr i="1" lang="en-US" sz="1800"/>
              <a:t>increased</a:t>
            </a:r>
            <a:r>
              <a:rPr lang="en-US" sz="1800"/>
              <a:t> median quarterly wages $1,000 (no Q2 exit) &amp; $500 (exited Q2)</a:t>
            </a:r>
            <a:endParaRPr sz="1800"/>
          </a:p>
          <a:p>
            <a:pPr indent="-251459" lvl="0" marL="274320" rtl="0" algn="l">
              <a:lnSpc>
                <a:spcPct val="115000"/>
              </a:lnSpc>
              <a:spcBef>
                <a:spcPts val="0"/>
              </a:spcBef>
              <a:spcAft>
                <a:spcPts val="0"/>
              </a:spcAft>
              <a:buSzPts val="1800"/>
              <a:buChar char="●"/>
            </a:pPr>
            <a:r>
              <a:rPr lang="en-US" sz="1800"/>
              <a:t>Graduates </a:t>
            </a:r>
            <a:r>
              <a:rPr i="1" lang="en-US" sz="1800"/>
              <a:t>without </a:t>
            </a:r>
            <a:r>
              <a:rPr lang="en-US" sz="1800"/>
              <a:t>college degrees </a:t>
            </a:r>
            <a:r>
              <a:rPr i="1" lang="en-US" sz="1800"/>
              <a:t>increased </a:t>
            </a:r>
            <a:r>
              <a:rPr lang="en-US" sz="1800"/>
              <a:t>median quarterly wage of  $200 (no Q2 exit) and </a:t>
            </a:r>
            <a:r>
              <a:rPr i="1" lang="en-US" sz="1800"/>
              <a:t>decreased</a:t>
            </a:r>
            <a:r>
              <a:rPr lang="en-US" sz="1800"/>
              <a:t> of $200 (exited Q2)</a:t>
            </a:r>
            <a:endParaRPr sz="1800"/>
          </a:p>
        </p:txBody>
      </p:sp>
      <p:sp>
        <p:nvSpPr>
          <p:cNvPr id="695" name="Google Shape;695;p78"/>
          <p:cNvSpPr txBox="1"/>
          <p:nvPr/>
        </p:nvSpPr>
        <p:spPr>
          <a:xfrm>
            <a:off x="2605600" y="5950875"/>
            <a:ext cx="6219000" cy="861900"/>
          </a:xfrm>
          <a:prstGeom prst="rect">
            <a:avLst/>
          </a:prstGeom>
          <a:solidFill>
            <a:schemeClr val="lt1"/>
          </a:solidFill>
          <a:ln cap="flat" cmpd="sng" w="9525">
            <a:solidFill>
              <a:srgbClr val="AD374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1"/>
                </a:solidFill>
                <a:latin typeface="Calibri"/>
                <a:ea typeface="Calibri"/>
                <a:cs typeface="Calibri"/>
                <a:sym typeface="Calibri"/>
              </a:rPr>
              <a:t>MLDS Center. (2024). </a:t>
            </a:r>
            <a:r>
              <a:rPr lang="en-US" sz="1100" u="sng">
                <a:solidFill>
                  <a:schemeClr val="hlink"/>
                </a:solidFill>
                <a:latin typeface="Calibri"/>
                <a:ea typeface="Calibri"/>
                <a:cs typeface="Calibri"/>
                <a:sym typeface="Calibri"/>
                <a:hlinkClick r:id="rId5"/>
              </a:rPr>
              <a:t>Wage Visibility and Median Quarterly Wage Patterns in the First Two Fiscal Quarters of COVID-19</a:t>
            </a:r>
            <a:r>
              <a:rPr lang="en-US" sz="1100">
                <a:solidFill>
                  <a:schemeClr val="dk1"/>
                </a:solidFill>
                <a:latin typeface="Calibri"/>
                <a:ea typeface="Calibri"/>
                <a:cs typeface="Calibri"/>
                <a:sym typeface="Calibri"/>
              </a:rPr>
              <a:t>: A Supplement to the Annual Career Preparation Expansion Act Report on the Workforce Outcomes of Maryland Public High School Graduates to the Governor and General Assembly. Baltimore, MD: Maryland Longitudinal Data System Center. </a:t>
            </a:r>
            <a:endParaRPr sz="11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9"/>
          <p:cNvSpPr txBox="1"/>
          <p:nvPr>
            <p:ph type="title"/>
          </p:nvPr>
        </p:nvSpPr>
        <p:spPr>
          <a:xfrm>
            <a:off x="598450" y="657650"/>
            <a:ext cx="79065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t>Research Branch</a:t>
            </a:r>
            <a:r>
              <a:rPr lang="en-US" sz="3000"/>
              <a:t> Priorities, </a:t>
            </a:r>
            <a:r>
              <a:rPr lang="en-US" sz="3000"/>
              <a:t>2024-2025</a:t>
            </a:r>
            <a:endParaRPr/>
          </a:p>
        </p:txBody>
      </p:sp>
      <p:sp>
        <p:nvSpPr>
          <p:cNvPr id="702" name="Google Shape;702;p79"/>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graphicFrame>
        <p:nvGraphicFramePr>
          <p:cNvPr id="703" name="Google Shape;703;p79"/>
          <p:cNvGraphicFramePr/>
          <p:nvPr/>
        </p:nvGraphicFramePr>
        <p:xfrm>
          <a:off x="598450" y="1419650"/>
          <a:ext cx="3000000" cy="3000000"/>
        </p:xfrm>
        <a:graphic>
          <a:graphicData uri="http://schemas.openxmlformats.org/drawingml/2006/table">
            <a:tbl>
              <a:tblPr>
                <a:noFill/>
                <a:tableStyleId>{9BA6F6B9-B5D2-4470-8421-8658200FEA38}</a:tableStyleId>
              </a:tblPr>
              <a:tblGrid>
                <a:gridCol w="4695225"/>
                <a:gridCol w="382850"/>
                <a:gridCol w="2869025"/>
              </a:tblGrid>
              <a:tr h="4778150">
                <a:tc>
                  <a:txBody>
                    <a:bodyPr/>
                    <a:lstStyle/>
                    <a:p>
                      <a:pPr indent="0" lvl="0" marL="0" marR="0" rtl="0" algn="l">
                        <a:lnSpc>
                          <a:spcPct val="110000"/>
                        </a:lnSpc>
                        <a:spcBef>
                          <a:spcPts val="0"/>
                        </a:spcBef>
                        <a:spcAft>
                          <a:spcPts val="0"/>
                        </a:spcAft>
                        <a:buClr>
                          <a:srgbClr val="000000"/>
                        </a:buClr>
                        <a:buSzPts val="1100"/>
                        <a:buFont typeface="Arial"/>
                        <a:buNone/>
                      </a:pPr>
                      <a:r>
                        <a:rPr b="1" lang="en-US" sz="1400" u="sng">
                          <a:solidFill>
                            <a:srgbClr val="000000"/>
                          </a:solidFill>
                          <a:latin typeface="Calibri"/>
                          <a:ea typeface="Calibri"/>
                          <a:cs typeface="Calibri"/>
                          <a:sym typeface="Calibri"/>
                        </a:rPr>
                        <a:t>Priority </a:t>
                      </a:r>
                      <a:r>
                        <a:rPr b="1" lang="en-US" sz="1400" u="sng">
                          <a:solidFill>
                            <a:srgbClr val="000000"/>
                          </a:solidFill>
                          <a:latin typeface="Calibri"/>
                          <a:ea typeface="Calibri"/>
                          <a:cs typeface="Calibri"/>
                          <a:sym typeface="Calibri"/>
                        </a:rPr>
                        <a:t>1</a:t>
                      </a:r>
                      <a:r>
                        <a:rPr b="1" lang="en-US" sz="1400" u="sng">
                          <a:solidFill>
                            <a:srgbClr val="000000"/>
                          </a:solidFill>
                          <a:latin typeface="Calibri"/>
                          <a:ea typeface="Calibri"/>
                          <a:cs typeface="Calibri"/>
                          <a:sym typeface="Calibri"/>
                        </a:rPr>
                        <a:t>:</a:t>
                      </a:r>
                      <a:endParaRPr b="1" sz="1400" u="sng">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lang="en-US" sz="1400" u="sng">
                          <a:solidFill>
                            <a:srgbClr val="000000"/>
                          </a:solidFill>
                          <a:latin typeface="Calibri"/>
                          <a:ea typeface="Calibri"/>
                          <a:cs typeface="Calibri"/>
                          <a:sym typeface="Calibri"/>
                        </a:rPr>
                        <a:t>In-Depth Statistical Analyses to Sup</a:t>
                      </a:r>
                      <a:r>
                        <a:rPr b="1" lang="en-US" sz="1400" u="sng">
                          <a:latin typeface="Calibri"/>
                          <a:ea typeface="Calibri"/>
                          <a:cs typeface="Calibri"/>
                          <a:sym typeface="Calibri"/>
                        </a:rPr>
                        <a:t>port Causal Inference and </a:t>
                      </a:r>
                      <a:r>
                        <a:rPr b="1" lang="en-US" sz="1400" u="sng">
                          <a:solidFill>
                            <a:srgbClr val="000000"/>
                          </a:solidFill>
                          <a:latin typeface="Calibri"/>
                          <a:ea typeface="Calibri"/>
                          <a:cs typeface="Calibri"/>
                          <a:sym typeface="Calibri"/>
                        </a:rPr>
                        <a:t>Inform Policy</a:t>
                      </a:r>
                      <a:endParaRPr>
                        <a:highlight>
                          <a:srgbClr val="FFFFFF"/>
                        </a:highlight>
                        <a:latin typeface="Calibri"/>
                        <a:ea typeface="Calibri"/>
                        <a:cs typeface="Calibri"/>
                        <a:sym typeface="Calibri"/>
                      </a:endParaRPr>
                    </a:p>
                    <a:p>
                      <a:pPr indent="-120650" lvl="0" marL="139700" marR="0" rtl="0" algn="l">
                        <a:lnSpc>
                          <a:spcPct val="110000"/>
                        </a:lnSpc>
                        <a:spcBef>
                          <a:spcPts val="0"/>
                        </a:spcBef>
                        <a:spcAft>
                          <a:spcPts val="0"/>
                        </a:spcAft>
                        <a:buClr>
                          <a:srgbClr val="AD0101"/>
                        </a:buClr>
                        <a:buSzPts val="1300"/>
                        <a:buFont typeface="Calibri"/>
                        <a:buChar char="➔"/>
                      </a:pPr>
                      <a:r>
                        <a:rPr lang="en-US" sz="1300">
                          <a:latin typeface="Calibri"/>
                          <a:ea typeface="Calibri"/>
                          <a:cs typeface="Calibri"/>
                          <a:sym typeface="Calibri"/>
                        </a:rPr>
                        <a:t>Equity in pathways from HS to College to WF</a:t>
                      </a:r>
                      <a:endParaRPr sz="1300">
                        <a:latin typeface="Calibri"/>
                        <a:ea typeface="Calibri"/>
                        <a:cs typeface="Calibri"/>
                        <a:sym typeface="Calibri"/>
                      </a:endParaRPr>
                    </a:p>
                    <a:p>
                      <a:pPr indent="-120650" lvl="0" marL="139700" marR="0" rtl="0" algn="l">
                        <a:lnSpc>
                          <a:spcPct val="110000"/>
                        </a:lnSpc>
                        <a:spcBef>
                          <a:spcPts val="0"/>
                        </a:spcBef>
                        <a:spcAft>
                          <a:spcPts val="0"/>
                        </a:spcAft>
                        <a:buClr>
                          <a:srgbClr val="AD0101"/>
                        </a:buClr>
                        <a:buSzPts val="1300"/>
                        <a:buFont typeface="Calibri"/>
                        <a:buChar char="➔"/>
                      </a:pPr>
                      <a:r>
                        <a:rPr lang="en-US" sz="1300">
                          <a:latin typeface="Calibri"/>
                          <a:ea typeface="Calibri"/>
                          <a:cs typeface="Calibri"/>
                          <a:sym typeface="Calibri"/>
                        </a:rPr>
                        <a:t>Workforce</a:t>
                      </a:r>
                      <a:r>
                        <a:rPr lang="en-US" sz="1300">
                          <a:solidFill>
                            <a:srgbClr val="000000"/>
                          </a:solidFill>
                          <a:latin typeface="Calibri"/>
                          <a:ea typeface="Calibri"/>
                          <a:cs typeface="Calibri"/>
                          <a:sym typeface="Calibri"/>
                        </a:rPr>
                        <a:t> outcomes for DJS</a:t>
                      </a:r>
                      <a:r>
                        <a:rPr lang="en-US" sz="1300">
                          <a:latin typeface="Calibri"/>
                          <a:ea typeface="Calibri"/>
                          <a:cs typeface="Calibri"/>
                          <a:sym typeface="Calibri"/>
                        </a:rPr>
                        <a:t>-involved </a:t>
                      </a:r>
                      <a:r>
                        <a:rPr lang="en-US" sz="1300">
                          <a:solidFill>
                            <a:srgbClr val="000000"/>
                          </a:solidFill>
                          <a:latin typeface="Calibri"/>
                          <a:ea typeface="Calibri"/>
                          <a:cs typeface="Calibri"/>
                          <a:sym typeface="Calibri"/>
                        </a:rPr>
                        <a:t>students </a:t>
                      </a:r>
                      <a:endParaRPr sz="1700">
                        <a:solidFill>
                          <a:srgbClr val="000000"/>
                        </a:solidFill>
                        <a:latin typeface="Calibri"/>
                        <a:ea typeface="Calibri"/>
                        <a:cs typeface="Calibri"/>
                        <a:sym typeface="Calibri"/>
                      </a:endParaRPr>
                    </a:p>
                    <a:p>
                      <a:pPr indent="-120650" lvl="0" marL="139700" marR="0" rtl="0" algn="l">
                        <a:lnSpc>
                          <a:spcPct val="110000"/>
                        </a:lnSpc>
                        <a:spcBef>
                          <a:spcPts val="0"/>
                        </a:spcBef>
                        <a:spcAft>
                          <a:spcPts val="0"/>
                        </a:spcAft>
                        <a:buClr>
                          <a:srgbClr val="AD0101"/>
                        </a:buClr>
                        <a:buSzPts val="1300"/>
                        <a:buFont typeface="Calibri"/>
                        <a:buChar char="➔"/>
                      </a:pPr>
                      <a:r>
                        <a:rPr lang="en-US" sz="1300">
                          <a:solidFill>
                            <a:srgbClr val="000000"/>
                          </a:solidFill>
                          <a:latin typeface="Calibri"/>
                          <a:ea typeface="Calibri"/>
                          <a:cs typeface="Calibri"/>
                          <a:sym typeface="Calibri"/>
                        </a:rPr>
                        <a:t>Critical WF areas (e.g., teaching; STEM; healthcare; social work; cyber/tech) </a:t>
                      </a:r>
                      <a:r>
                        <a:rPr lang="en-US" sz="1300">
                          <a:latin typeface="Calibri"/>
                          <a:ea typeface="Calibri"/>
                          <a:cs typeface="Calibri"/>
                          <a:sym typeface="Calibri"/>
                        </a:rPr>
                        <a:t>&amp;</a:t>
                      </a:r>
                      <a:r>
                        <a:rPr lang="en-US" sz="1300">
                          <a:solidFill>
                            <a:srgbClr val="000000"/>
                          </a:solidFill>
                          <a:latin typeface="Calibri"/>
                          <a:ea typeface="Calibri"/>
                          <a:cs typeface="Calibri"/>
                          <a:sym typeface="Calibri"/>
                        </a:rPr>
                        <a:t> production of students to meet these needs</a:t>
                      </a:r>
                      <a:endParaRPr sz="1300">
                        <a:solidFill>
                          <a:srgbClr val="000000"/>
                        </a:solidFill>
                        <a:latin typeface="Calibri"/>
                        <a:ea typeface="Calibri"/>
                        <a:cs typeface="Calibri"/>
                        <a:sym typeface="Calibri"/>
                      </a:endParaRPr>
                    </a:p>
                    <a:p>
                      <a:pPr indent="-120650" lvl="0" marL="139700" marR="0" rtl="0" algn="l">
                        <a:lnSpc>
                          <a:spcPct val="110000"/>
                        </a:lnSpc>
                        <a:spcBef>
                          <a:spcPts val="0"/>
                        </a:spcBef>
                        <a:spcAft>
                          <a:spcPts val="0"/>
                        </a:spcAft>
                        <a:buClr>
                          <a:srgbClr val="AD0101"/>
                        </a:buClr>
                        <a:buSzPts val="1300"/>
                        <a:buFont typeface="Calibri"/>
                        <a:buChar char="➔"/>
                      </a:pPr>
                      <a:r>
                        <a:rPr lang="en-US" sz="1300">
                          <a:solidFill>
                            <a:srgbClr val="000000"/>
                          </a:solidFill>
                          <a:latin typeface="Calibri"/>
                          <a:ea typeface="Calibri"/>
                          <a:cs typeface="Calibri"/>
                          <a:sym typeface="Calibri"/>
                        </a:rPr>
                        <a:t>Education and labor outcomes for students in out of home placement</a:t>
                      </a:r>
                      <a:endParaRPr sz="1300">
                        <a:solidFill>
                          <a:srgbClr val="000000"/>
                        </a:solidFill>
                        <a:latin typeface="Calibri"/>
                        <a:ea typeface="Calibri"/>
                        <a:cs typeface="Calibri"/>
                        <a:sym typeface="Calibri"/>
                      </a:endParaRPr>
                    </a:p>
                    <a:p>
                      <a:pPr indent="-120650" lvl="0" marL="139700" marR="0" rtl="0" algn="l">
                        <a:lnSpc>
                          <a:spcPct val="110000"/>
                        </a:lnSpc>
                        <a:spcBef>
                          <a:spcPts val="0"/>
                        </a:spcBef>
                        <a:spcAft>
                          <a:spcPts val="0"/>
                        </a:spcAft>
                        <a:buClr>
                          <a:srgbClr val="AD0101"/>
                        </a:buClr>
                        <a:buSzPts val="1300"/>
                        <a:buFont typeface="Calibri"/>
                        <a:buChar char="➔"/>
                      </a:pPr>
                      <a:r>
                        <a:rPr lang="en-US" sz="1300">
                          <a:solidFill>
                            <a:srgbClr val="000000"/>
                          </a:solidFill>
                          <a:latin typeface="Calibri"/>
                          <a:ea typeface="Calibri"/>
                          <a:cs typeface="Calibri"/>
                          <a:sym typeface="Calibri"/>
                        </a:rPr>
                        <a:t>Examine cross-system involvement (DHS and DJS) and outcomes</a:t>
                      </a:r>
                      <a:endParaRPr sz="1300">
                        <a:solidFill>
                          <a:srgbClr val="000000"/>
                        </a:solidFill>
                        <a:latin typeface="Calibri"/>
                        <a:ea typeface="Calibri"/>
                        <a:cs typeface="Calibri"/>
                        <a:sym typeface="Calibri"/>
                      </a:endParaRPr>
                    </a:p>
                    <a:p>
                      <a:pPr indent="-120650" lvl="0" marL="139700" marR="0" rtl="0" algn="l">
                        <a:lnSpc>
                          <a:spcPct val="110000"/>
                        </a:lnSpc>
                        <a:spcBef>
                          <a:spcPts val="0"/>
                        </a:spcBef>
                        <a:spcAft>
                          <a:spcPts val="0"/>
                        </a:spcAft>
                        <a:buClr>
                          <a:srgbClr val="AD0101"/>
                        </a:buClr>
                        <a:buSzPts val="1300"/>
                        <a:buFont typeface="Calibri"/>
                        <a:buChar char="➔"/>
                      </a:pPr>
                      <a:r>
                        <a:rPr lang="en-US" sz="1300">
                          <a:solidFill>
                            <a:srgbClr val="AD3741"/>
                          </a:solidFill>
                          <a:highlight>
                            <a:srgbClr val="FFFFFF"/>
                          </a:highlight>
                          <a:latin typeface="Calibri"/>
                          <a:ea typeface="Calibri"/>
                          <a:cs typeface="Calibri"/>
                          <a:sym typeface="Calibri"/>
                        </a:rPr>
                        <a:t>(+) </a:t>
                      </a:r>
                      <a:r>
                        <a:rPr lang="en-US" sz="1300">
                          <a:solidFill>
                            <a:srgbClr val="000000"/>
                          </a:solidFill>
                          <a:latin typeface="Calibri"/>
                          <a:ea typeface="Calibri"/>
                          <a:cs typeface="Calibri"/>
                          <a:sym typeface="Calibri"/>
                        </a:rPr>
                        <a:t>The link between correctional education and labor participation</a:t>
                      </a:r>
                      <a:endParaRPr sz="1300">
                        <a:solidFill>
                          <a:srgbClr val="000000"/>
                        </a:solidFill>
                        <a:latin typeface="Calibri"/>
                        <a:ea typeface="Calibri"/>
                        <a:cs typeface="Calibri"/>
                        <a:sym typeface="Calibri"/>
                      </a:endParaRPr>
                    </a:p>
                    <a:p>
                      <a:pPr indent="-120650" lvl="0" marL="139700" marR="0" rtl="0" algn="l">
                        <a:lnSpc>
                          <a:spcPct val="110000"/>
                        </a:lnSpc>
                        <a:spcBef>
                          <a:spcPts val="0"/>
                        </a:spcBef>
                        <a:spcAft>
                          <a:spcPts val="0"/>
                        </a:spcAft>
                        <a:buClr>
                          <a:srgbClr val="AD0101"/>
                        </a:buClr>
                        <a:buSzPts val="1300"/>
                        <a:buFont typeface="Calibri"/>
                        <a:buChar char="➔"/>
                      </a:pPr>
                      <a:r>
                        <a:rPr lang="en-US" sz="1300">
                          <a:solidFill>
                            <a:srgbClr val="AD3741"/>
                          </a:solidFill>
                          <a:highlight>
                            <a:srgbClr val="FFFFFF"/>
                          </a:highlight>
                          <a:latin typeface="Calibri"/>
                          <a:ea typeface="Calibri"/>
                          <a:cs typeface="Calibri"/>
                          <a:sym typeface="Calibri"/>
                        </a:rPr>
                        <a:t>(+) </a:t>
                      </a:r>
                      <a:r>
                        <a:rPr lang="en-US" sz="1300">
                          <a:solidFill>
                            <a:srgbClr val="000000"/>
                          </a:solidFill>
                          <a:latin typeface="Calibri"/>
                          <a:ea typeface="Calibri"/>
                          <a:cs typeface="Calibri"/>
                          <a:sym typeface="Calibri"/>
                        </a:rPr>
                        <a:t>Students who have some college experience but leave without a degree</a:t>
                      </a:r>
                      <a:endParaRPr sz="1300">
                        <a:solidFill>
                          <a:srgbClr val="000000"/>
                        </a:solidFill>
                        <a:latin typeface="Calibri"/>
                        <a:ea typeface="Calibri"/>
                        <a:cs typeface="Calibri"/>
                        <a:sym typeface="Calibri"/>
                      </a:endParaRPr>
                    </a:p>
                    <a:p>
                      <a:pPr indent="-311150" lvl="0" marL="457200" marR="0" rtl="0" algn="l">
                        <a:lnSpc>
                          <a:spcPct val="110000"/>
                        </a:lnSpc>
                        <a:spcBef>
                          <a:spcPts val="0"/>
                        </a:spcBef>
                        <a:spcAft>
                          <a:spcPts val="0"/>
                        </a:spcAft>
                        <a:buClr>
                          <a:schemeClr val="accent1"/>
                        </a:buClr>
                        <a:buSzPts val="1300"/>
                        <a:buFont typeface="Calibri"/>
                        <a:buChar char="●"/>
                      </a:pPr>
                      <a:r>
                        <a:rPr lang="en-US" sz="1300">
                          <a:solidFill>
                            <a:srgbClr val="AD3741"/>
                          </a:solidFill>
                          <a:highlight>
                            <a:srgbClr val="FFFFFF"/>
                          </a:highlight>
                          <a:latin typeface="Calibri"/>
                          <a:ea typeface="Calibri"/>
                          <a:cs typeface="Calibri"/>
                          <a:sym typeface="Calibri"/>
                        </a:rPr>
                        <a:t>(+) </a:t>
                      </a:r>
                      <a:r>
                        <a:rPr lang="en-US" sz="1300">
                          <a:solidFill>
                            <a:srgbClr val="000000"/>
                          </a:solidFill>
                          <a:latin typeface="Calibri"/>
                          <a:ea typeface="Calibri"/>
                          <a:cs typeface="Calibri"/>
                          <a:sym typeface="Calibri"/>
                        </a:rPr>
                        <a:t>Homelessness and mobility/churn in college and the workforce</a:t>
                      </a:r>
                      <a:endParaRPr sz="1300">
                        <a:latin typeface="Calibri"/>
                        <a:ea typeface="Calibri"/>
                        <a:cs typeface="Calibri"/>
                        <a:sym typeface="Calibri"/>
                      </a:endParaRPr>
                    </a:p>
                    <a:p>
                      <a:pPr indent="-311150" lvl="0" marL="457200" marR="0" rtl="0" algn="l">
                        <a:lnSpc>
                          <a:spcPct val="110000"/>
                        </a:lnSpc>
                        <a:spcBef>
                          <a:spcPts val="0"/>
                        </a:spcBef>
                        <a:spcAft>
                          <a:spcPts val="0"/>
                        </a:spcAft>
                        <a:buClr>
                          <a:schemeClr val="accent1"/>
                        </a:buClr>
                        <a:buSzPts val="1300"/>
                        <a:buFont typeface="Calibri"/>
                        <a:buChar char="●"/>
                      </a:pPr>
                      <a:r>
                        <a:rPr lang="en-US" sz="1300">
                          <a:solidFill>
                            <a:srgbClr val="AD3741"/>
                          </a:solidFill>
                          <a:highlight>
                            <a:srgbClr val="FFFFFF"/>
                          </a:highlight>
                          <a:latin typeface="Calibri"/>
                          <a:ea typeface="Calibri"/>
                          <a:cs typeface="Calibri"/>
                          <a:sym typeface="Calibri"/>
                        </a:rPr>
                        <a:t>(+) </a:t>
                      </a:r>
                      <a:r>
                        <a:rPr lang="en-US" sz="1300">
                          <a:solidFill>
                            <a:srgbClr val="000000"/>
                          </a:solidFill>
                          <a:latin typeface="Calibri"/>
                          <a:ea typeface="Calibri"/>
                          <a:cs typeface="Calibri"/>
                          <a:sym typeface="Calibri"/>
                        </a:rPr>
                        <a:t>Outcomes for students served by community schools </a:t>
                      </a:r>
                      <a:endParaRPr sz="1300">
                        <a:latin typeface="Calibri"/>
                        <a:ea typeface="Calibri"/>
                        <a:cs typeface="Calibri"/>
                        <a:sym typeface="Calibri"/>
                      </a:endParaRPr>
                    </a:p>
                    <a:p>
                      <a:pPr indent="-311150" lvl="0" marL="457200" marR="0" rtl="0" algn="l">
                        <a:lnSpc>
                          <a:spcPct val="110000"/>
                        </a:lnSpc>
                        <a:spcBef>
                          <a:spcPts val="0"/>
                        </a:spcBef>
                        <a:spcAft>
                          <a:spcPts val="0"/>
                        </a:spcAft>
                        <a:buClr>
                          <a:schemeClr val="accent1"/>
                        </a:buClr>
                        <a:buSzPts val="1300"/>
                        <a:buFont typeface="Calibri"/>
                        <a:buChar char="●"/>
                      </a:pPr>
                      <a:r>
                        <a:rPr lang="en-US" sz="1300">
                          <a:solidFill>
                            <a:srgbClr val="AD3741"/>
                          </a:solidFill>
                          <a:highlight>
                            <a:srgbClr val="FFFFFF"/>
                          </a:highlight>
                          <a:latin typeface="Calibri"/>
                          <a:ea typeface="Calibri"/>
                          <a:cs typeface="Calibri"/>
                          <a:sym typeface="Calibri"/>
                        </a:rPr>
                        <a:t>(+) </a:t>
                      </a:r>
                      <a:r>
                        <a:rPr lang="en-US" sz="1300">
                          <a:solidFill>
                            <a:srgbClr val="000000"/>
                          </a:solidFill>
                          <a:latin typeface="Calibri"/>
                          <a:ea typeface="Calibri"/>
                          <a:cs typeface="Calibri"/>
                          <a:sym typeface="Calibri"/>
                        </a:rPr>
                        <a:t>Outcomes for students served by community support hubs (Partnership with the MCCCS)</a:t>
                      </a:r>
                      <a:endParaRPr sz="1300">
                        <a:latin typeface="Calibri"/>
                        <a:ea typeface="Calibri"/>
                        <a:cs typeface="Calibri"/>
                        <a:sym typeface="Calibri"/>
                      </a:endParaRPr>
                    </a:p>
                    <a:p>
                      <a:pPr indent="-311150" lvl="0" marL="457200" marR="0" rtl="0" algn="l">
                        <a:lnSpc>
                          <a:spcPct val="110000"/>
                        </a:lnSpc>
                        <a:spcBef>
                          <a:spcPts val="0"/>
                        </a:spcBef>
                        <a:spcAft>
                          <a:spcPts val="0"/>
                        </a:spcAft>
                        <a:buClr>
                          <a:schemeClr val="accent1"/>
                        </a:buClr>
                        <a:buSzPts val="1300"/>
                        <a:buFont typeface="Calibri"/>
                        <a:buChar char="●"/>
                      </a:pPr>
                      <a:r>
                        <a:rPr lang="en-US" sz="1300">
                          <a:solidFill>
                            <a:srgbClr val="AD3741"/>
                          </a:solidFill>
                          <a:highlight>
                            <a:schemeClr val="lt1"/>
                          </a:highlight>
                          <a:latin typeface="Calibri"/>
                          <a:ea typeface="Calibri"/>
                          <a:cs typeface="Calibri"/>
                          <a:sym typeface="Calibri"/>
                        </a:rPr>
                        <a:t>(+) </a:t>
                      </a:r>
                      <a:r>
                        <a:rPr lang="en-US" sz="1300">
                          <a:solidFill>
                            <a:schemeClr val="dk1"/>
                          </a:solidFill>
                          <a:highlight>
                            <a:schemeClr val="lt1"/>
                          </a:highlight>
                          <a:latin typeface="Calibri"/>
                          <a:ea typeface="Calibri"/>
                          <a:cs typeface="Calibri"/>
                          <a:sym typeface="Calibri"/>
                        </a:rPr>
                        <a:t>Causal designs to examine interim Blueprint implementation and outcomes</a:t>
                      </a:r>
                      <a:endParaRPr sz="1300">
                        <a:latin typeface="Calibri"/>
                        <a:ea typeface="Calibri"/>
                        <a:cs typeface="Calibri"/>
                        <a:sym typeface="Calibri"/>
                      </a:endParaRPr>
                    </a:p>
                  </a:txBody>
                  <a:tcPr marT="20575" marB="2057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solidFill>
                  </a:tcPr>
                </a:tc>
                <a:tc>
                  <a:txBody>
                    <a:bodyPr/>
                    <a:lstStyle/>
                    <a:p>
                      <a:pPr indent="0" lvl="0" marL="0" marR="0" rtl="0" algn="l">
                        <a:lnSpc>
                          <a:spcPct val="110000"/>
                        </a:lnSpc>
                        <a:spcBef>
                          <a:spcPts val="0"/>
                        </a:spcBef>
                        <a:spcAft>
                          <a:spcPts val="0"/>
                        </a:spcAft>
                        <a:buNone/>
                      </a:pPr>
                      <a:r>
                        <a:t/>
                      </a:r>
                      <a:endParaRPr sz="1300">
                        <a:solidFill>
                          <a:srgbClr val="000000"/>
                        </a:solidFill>
                        <a:latin typeface="Calibri"/>
                        <a:ea typeface="Calibri"/>
                        <a:cs typeface="Calibri"/>
                        <a:sym typeface="Calibri"/>
                      </a:endParaRPr>
                    </a:p>
                    <a:p>
                      <a:pPr indent="0" lvl="0" marL="342900" marR="0" rtl="0" algn="l">
                        <a:lnSpc>
                          <a:spcPct val="110000"/>
                        </a:lnSpc>
                        <a:spcBef>
                          <a:spcPts val="0"/>
                        </a:spcBef>
                        <a:spcAft>
                          <a:spcPts val="0"/>
                        </a:spcAft>
                        <a:buNone/>
                      </a:pPr>
                      <a:r>
                        <a:t/>
                      </a:r>
                      <a:endParaRPr sz="1200">
                        <a:latin typeface="Calibri"/>
                        <a:ea typeface="Calibri"/>
                        <a:cs typeface="Calibri"/>
                        <a:sym typeface="Calibri"/>
                      </a:endParaRPr>
                    </a:p>
                    <a:p>
                      <a:pPr indent="0" lvl="0" marL="342900" marR="0" rtl="0" algn="l">
                        <a:lnSpc>
                          <a:spcPct val="110000"/>
                        </a:lnSpc>
                        <a:spcBef>
                          <a:spcPts val="0"/>
                        </a:spcBef>
                        <a:spcAft>
                          <a:spcPts val="0"/>
                        </a:spcAft>
                        <a:buNone/>
                      </a:pPr>
                      <a:r>
                        <a:t/>
                      </a:r>
                      <a:endParaRPr sz="1200">
                        <a:latin typeface="Calibri"/>
                        <a:ea typeface="Calibri"/>
                        <a:cs typeface="Calibri"/>
                        <a:sym typeface="Calibri"/>
                      </a:endParaRPr>
                    </a:p>
                  </a:txBody>
                  <a:tcPr marT="20575" marB="20575" marR="91425" marL="91425">
                    <a:lnL cap="flat" cmpd="sng" w="9525">
                      <a:solidFill>
                        <a:schemeClr val="accent1"/>
                      </a:solidFill>
                      <a:prstDash val="solid"/>
                      <a:round/>
                      <a:headEnd len="sm" w="sm" type="none"/>
                      <a:tailEnd len="sm" w="sm" type="none"/>
                    </a:lnL>
                    <a:lnR cap="flat" cmpd="sng" w="9525">
                      <a:solidFill>
                        <a:srgbClr val="AD3741"/>
                      </a:solidFill>
                      <a:prstDash val="solid"/>
                      <a:round/>
                      <a:headEnd len="sm" w="sm" type="none"/>
                      <a:tailEnd len="sm" w="sm" type="none"/>
                    </a:lnR>
                    <a:lnT cap="flat" cmpd="sng" w="9525">
                      <a:solidFill>
                        <a:srgbClr val="AD0101"/>
                      </a:solidFill>
                      <a:prstDash val="solid"/>
                      <a:round/>
                      <a:headEnd len="sm" w="sm" type="none"/>
                      <a:tailEnd len="sm" w="sm" type="none"/>
                    </a:lnT>
                    <a:lnB cap="flat" cmpd="sng" w="9525">
                      <a:solidFill>
                        <a:srgbClr val="AD0101"/>
                      </a:solidFill>
                      <a:prstDash val="solid"/>
                      <a:round/>
                      <a:headEnd len="sm" w="sm" type="none"/>
                      <a:tailEnd len="sm" w="sm" type="none"/>
                    </a:lnB>
                    <a:solidFill>
                      <a:srgbClr val="FFFFFF"/>
                    </a:solidFill>
                  </a:tcPr>
                </a:tc>
                <a:tc>
                  <a:txBody>
                    <a:bodyPr/>
                    <a:lstStyle/>
                    <a:p>
                      <a:pPr indent="0" lvl="0" marL="0" rtl="0" algn="l">
                        <a:lnSpc>
                          <a:spcPct val="110000"/>
                        </a:lnSpc>
                        <a:spcBef>
                          <a:spcPts val="0"/>
                        </a:spcBef>
                        <a:spcAft>
                          <a:spcPts val="0"/>
                        </a:spcAft>
                        <a:buClr>
                          <a:srgbClr val="000000"/>
                        </a:buClr>
                        <a:buSzPts val="800"/>
                        <a:buFont typeface="Arial"/>
                        <a:buNone/>
                      </a:pPr>
                      <a:r>
                        <a:rPr b="1" lang="en-US" sz="1400" u="sng">
                          <a:solidFill>
                            <a:srgbClr val="000000"/>
                          </a:solidFill>
                          <a:latin typeface="Calibri"/>
                          <a:ea typeface="Calibri"/>
                          <a:cs typeface="Calibri"/>
                          <a:sym typeface="Calibri"/>
                        </a:rPr>
                        <a:t>Priority 2: </a:t>
                      </a:r>
                      <a:endParaRPr b="1" sz="1400" u="sng">
                        <a:solidFill>
                          <a:srgbClr val="000000"/>
                        </a:solidFill>
                        <a:latin typeface="Calibri"/>
                        <a:ea typeface="Calibri"/>
                        <a:cs typeface="Calibri"/>
                        <a:sym typeface="Calibri"/>
                      </a:endParaRPr>
                    </a:p>
                    <a:p>
                      <a:pPr indent="0" lvl="0" marL="0" rtl="0" algn="l">
                        <a:lnSpc>
                          <a:spcPct val="110000"/>
                        </a:lnSpc>
                        <a:spcBef>
                          <a:spcPts val="0"/>
                        </a:spcBef>
                        <a:spcAft>
                          <a:spcPts val="0"/>
                        </a:spcAft>
                        <a:buClr>
                          <a:srgbClr val="000000"/>
                        </a:buClr>
                        <a:buSzPts val="800"/>
                        <a:buFont typeface="Arial"/>
                        <a:buNone/>
                      </a:pPr>
                      <a:r>
                        <a:rPr b="1" lang="en-US" sz="1400" u="sng">
                          <a:solidFill>
                            <a:srgbClr val="000000"/>
                          </a:solidFill>
                          <a:latin typeface="Calibri"/>
                          <a:ea typeface="Calibri"/>
                          <a:cs typeface="Calibri"/>
                          <a:sym typeface="Calibri"/>
                        </a:rPr>
                        <a:t>Methodological Documentation</a:t>
                      </a:r>
                      <a:endParaRPr sz="1300">
                        <a:solidFill>
                          <a:srgbClr val="000000"/>
                        </a:solidFill>
                        <a:highlight>
                          <a:srgbClr val="FFFFFF"/>
                        </a:highlight>
                        <a:latin typeface="Calibri"/>
                        <a:ea typeface="Calibri"/>
                        <a:cs typeface="Calibri"/>
                        <a:sym typeface="Calibri"/>
                      </a:endParaRPr>
                    </a:p>
                    <a:p>
                      <a:pPr indent="-107950" lvl="0" marL="203200" rtl="0" algn="l">
                        <a:lnSpc>
                          <a:spcPct val="110000"/>
                        </a:lnSpc>
                        <a:spcBef>
                          <a:spcPts val="0"/>
                        </a:spcBef>
                        <a:spcAft>
                          <a:spcPts val="0"/>
                        </a:spcAft>
                        <a:buClr>
                          <a:srgbClr val="AD3741"/>
                        </a:buClr>
                        <a:buSzPts val="1300"/>
                        <a:buFont typeface="Calibri"/>
                        <a:buChar char="➔"/>
                      </a:pPr>
                      <a:r>
                        <a:rPr lang="en-US" sz="1300">
                          <a:highlight>
                            <a:srgbClr val="FFFFFF"/>
                          </a:highlight>
                          <a:latin typeface="Calibri"/>
                          <a:ea typeface="Calibri"/>
                          <a:cs typeface="Calibri"/>
                          <a:sym typeface="Calibri"/>
                        </a:rPr>
                        <a:t>Equity in </a:t>
                      </a:r>
                      <a:r>
                        <a:rPr lang="en-US" sz="1300">
                          <a:solidFill>
                            <a:srgbClr val="000000"/>
                          </a:solidFill>
                          <a:highlight>
                            <a:srgbClr val="FFFFFF"/>
                          </a:highlight>
                          <a:latin typeface="Calibri"/>
                          <a:ea typeface="Calibri"/>
                          <a:cs typeface="Calibri"/>
                          <a:sym typeface="Calibri"/>
                        </a:rPr>
                        <a:t>Data Science </a:t>
                      </a:r>
                      <a:endParaRPr sz="1300">
                        <a:solidFill>
                          <a:srgbClr val="000000"/>
                        </a:solidFill>
                        <a:highlight>
                          <a:srgbClr val="FFFFFF"/>
                        </a:highlight>
                        <a:latin typeface="Calibri"/>
                        <a:ea typeface="Calibri"/>
                        <a:cs typeface="Calibri"/>
                        <a:sym typeface="Calibri"/>
                      </a:endParaRPr>
                    </a:p>
                    <a:p>
                      <a:pPr indent="-107950" lvl="0" marL="203200" rtl="0" algn="l">
                        <a:lnSpc>
                          <a:spcPct val="110000"/>
                        </a:lnSpc>
                        <a:spcBef>
                          <a:spcPts val="0"/>
                        </a:spcBef>
                        <a:spcAft>
                          <a:spcPts val="0"/>
                        </a:spcAft>
                        <a:buClr>
                          <a:srgbClr val="AD3741"/>
                        </a:buClr>
                        <a:buSzPts val="1300"/>
                        <a:buFont typeface="Calibri"/>
                        <a:buChar char="➔"/>
                      </a:pPr>
                      <a:r>
                        <a:rPr lang="en-US" sz="1300">
                          <a:highlight>
                            <a:srgbClr val="FFFFFF"/>
                          </a:highlight>
                          <a:latin typeface="Calibri"/>
                          <a:ea typeface="Calibri"/>
                          <a:cs typeface="Calibri"/>
                          <a:sym typeface="Calibri"/>
                        </a:rPr>
                        <a:t>Using Census data to examine disadvantage</a:t>
                      </a:r>
                      <a:endParaRPr sz="1300">
                        <a:highlight>
                          <a:srgbClr val="FFFFFF"/>
                        </a:highlight>
                        <a:latin typeface="Calibri"/>
                        <a:ea typeface="Calibri"/>
                        <a:cs typeface="Calibri"/>
                        <a:sym typeface="Calibri"/>
                      </a:endParaRPr>
                    </a:p>
                    <a:p>
                      <a:pPr indent="-107950" lvl="0" marL="203200" rtl="0" algn="l">
                        <a:lnSpc>
                          <a:spcPct val="110000"/>
                        </a:lnSpc>
                        <a:spcBef>
                          <a:spcPts val="0"/>
                        </a:spcBef>
                        <a:spcAft>
                          <a:spcPts val="0"/>
                        </a:spcAft>
                        <a:buClr>
                          <a:srgbClr val="AD3741"/>
                        </a:buClr>
                        <a:buSzPts val="1300"/>
                        <a:buFont typeface="Calibri"/>
                        <a:buChar char="➔"/>
                      </a:pPr>
                      <a:r>
                        <a:rPr lang="en-US" sz="1300">
                          <a:highlight>
                            <a:srgbClr val="FFFFFF"/>
                          </a:highlight>
                          <a:latin typeface="Calibri"/>
                          <a:ea typeface="Calibri"/>
                          <a:cs typeface="Calibri"/>
                          <a:sym typeface="Calibri"/>
                        </a:rPr>
                        <a:t>Intersectionality in personal characteristics predicting outcomes</a:t>
                      </a:r>
                      <a:endParaRPr sz="1300">
                        <a:highlight>
                          <a:srgbClr val="FFFFFF"/>
                        </a:highlight>
                        <a:latin typeface="Calibri"/>
                        <a:ea typeface="Calibri"/>
                        <a:cs typeface="Calibri"/>
                        <a:sym typeface="Calibri"/>
                      </a:endParaRPr>
                    </a:p>
                    <a:p>
                      <a:pPr indent="-107950" lvl="0" marL="203200" rtl="0" algn="l">
                        <a:lnSpc>
                          <a:spcPct val="110000"/>
                        </a:lnSpc>
                        <a:spcBef>
                          <a:spcPts val="0"/>
                        </a:spcBef>
                        <a:spcAft>
                          <a:spcPts val="0"/>
                        </a:spcAft>
                        <a:buClr>
                          <a:srgbClr val="AD3741"/>
                        </a:buClr>
                        <a:buSzPts val="1300"/>
                        <a:buFont typeface="Calibri"/>
                        <a:buChar char="➔"/>
                      </a:pPr>
                      <a:r>
                        <a:rPr lang="en-US" sz="1300">
                          <a:solidFill>
                            <a:srgbClr val="AD3741"/>
                          </a:solidFill>
                          <a:highlight>
                            <a:srgbClr val="FFFFFF"/>
                          </a:highlight>
                          <a:latin typeface="Calibri"/>
                          <a:ea typeface="Calibri"/>
                          <a:cs typeface="Calibri"/>
                          <a:sym typeface="Calibri"/>
                        </a:rPr>
                        <a:t>(+) </a:t>
                      </a:r>
                      <a:r>
                        <a:rPr lang="en-US" sz="1300">
                          <a:solidFill>
                            <a:srgbClr val="000000"/>
                          </a:solidFill>
                          <a:highlight>
                            <a:srgbClr val="FFFFFF"/>
                          </a:highlight>
                          <a:latin typeface="Calibri"/>
                          <a:ea typeface="Calibri"/>
                          <a:cs typeface="Calibri"/>
                          <a:sym typeface="Calibri"/>
                        </a:rPr>
                        <a:t>Using disability codes once received </a:t>
                      </a:r>
                      <a:endParaRPr sz="1300">
                        <a:solidFill>
                          <a:srgbClr val="000000"/>
                        </a:solidFill>
                        <a:highlight>
                          <a:srgbClr val="FFFFFF"/>
                        </a:highlight>
                        <a:latin typeface="Calibri"/>
                        <a:ea typeface="Calibri"/>
                        <a:cs typeface="Calibri"/>
                        <a:sym typeface="Calibri"/>
                      </a:endParaRPr>
                    </a:p>
                    <a:p>
                      <a:pPr indent="0" lvl="0" marL="0" rtl="0" algn="l">
                        <a:lnSpc>
                          <a:spcPct val="110000"/>
                        </a:lnSpc>
                        <a:spcBef>
                          <a:spcPts val="0"/>
                        </a:spcBef>
                        <a:spcAft>
                          <a:spcPts val="0"/>
                        </a:spcAft>
                        <a:buNone/>
                      </a:pPr>
                      <a:r>
                        <a:t/>
                      </a:r>
                      <a:endParaRPr sz="1300">
                        <a:highlight>
                          <a:srgbClr val="FFFFFF"/>
                        </a:highlight>
                        <a:latin typeface="Calibri"/>
                        <a:ea typeface="Calibri"/>
                        <a:cs typeface="Calibri"/>
                        <a:sym typeface="Calibri"/>
                      </a:endParaRPr>
                    </a:p>
                    <a:p>
                      <a:pPr indent="0" lvl="0" marL="0" rtl="0" algn="l">
                        <a:lnSpc>
                          <a:spcPct val="110000"/>
                        </a:lnSpc>
                        <a:spcBef>
                          <a:spcPts val="0"/>
                        </a:spcBef>
                        <a:spcAft>
                          <a:spcPts val="0"/>
                        </a:spcAft>
                        <a:buNone/>
                      </a:pPr>
                      <a:r>
                        <a:t/>
                      </a:r>
                      <a:endParaRPr sz="1300">
                        <a:highlight>
                          <a:srgbClr val="FFFFFF"/>
                        </a:highlight>
                        <a:latin typeface="Calibri"/>
                        <a:ea typeface="Calibri"/>
                        <a:cs typeface="Calibri"/>
                        <a:sym typeface="Calibri"/>
                      </a:endParaRPr>
                    </a:p>
                    <a:p>
                      <a:pPr indent="0" lvl="0" marL="0" rtl="0" algn="l">
                        <a:lnSpc>
                          <a:spcPct val="110000"/>
                        </a:lnSpc>
                        <a:spcBef>
                          <a:spcPts val="0"/>
                        </a:spcBef>
                        <a:spcAft>
                          <a:spcPts val="0"/>
                        </a:spcAft>
                        <a:buNone/>
                      </a:pPr>
                      <a:r>
                        <a:t/>
                      </a:r>
                      <a:endParaRPr sz="1300">
                        <a:highlight>
                          <a:srgbClr val="FFFFFF"/>
                        </a:highlight>
                        <a:latin typeface="Calibri"/>
                        <a:ea typeface="Calibri"/>
                        <a:cs typeface="Calibri"/>
                        <a:sym typeface="Calibri"/>
                      </a:endParaRPr>
                    </a:p>
                    <a:p>
                      <a:pPr indent="0" lvl="0" marL="0" rtl="0" algn="l">
                        <a:lnSpc>
                          <a:spcPct val="110000"/>
                        </a:lnSpc>
                        <a:spcBef>
                          <a:spcPts val="0"/>
                        </a:spcBef>
                        <a:spcAft>
                          <a:spcPts val="0"/>
                        </a:spcAft>
                        <a:buNone/>
                      </a:pPr>
                      <a:r>
                        <a:t/>
                      </a:r>
                      <a:endParaRPr sz="1300">
                        <a:highlight>
                          <a:srgbClr val="FFFFFF"/>
                        </a:highlight>
                        <a:latin typeface="Calibri"/>
                        <a:ea typeface="Calibri"/>
                        <a:cs typeface="Calibri"/>
                        <a:sym typeface="Calibri"/>
                      </a:endParaRPr>
                    </a:p>
                    <a:p>
                      <a:pPr indent="-228600" lvl="0" marL="285750" rtl="0" algn="l">
                        <a:spcBef>
                          <a:spcPts val="0"/>
                        </a:spcBef>
                        <a:spcAft>
                          <a:spcPts val="0"/>
                        </a:spcAft>
                        <a:buClr>
                          <a:schemeClr val="accent1"/>
                        </a:buClr>
                        <a:buSzPts val="1800"/>
                        <a:buFont typeface="Calibri"/>
                        <a:buChar char="●"/>
                      </a:pPr>
                      <a:r>
                        <a:rPr lang="en-US" sz="1800">
                          <a:latin typeface="Calibri"/>
                          <a:ea typeface="Calibri"/>
                          <a:cs typeface="Calibri"/>
                          <a:sym typeface="Calibri"/>
                        </a:rPr>
                        <a:t>Planned</a:t>
                      </a:r>
                      <a:endParaRPr sz="1800">
                        <a:latin typeface="Calibri"/>
                        <a:ea typeface="Calibri"/>
                        <a:cs typeface="Calibri"/>
                        <a:sym typeface="Calibri"/>
                      </a:endParaRPr>
                    </a:p>
                    <a:p>
                      <a:pPr indent="-214884" lvl="0" marL="283464" rtl="0" algn="l">
                        <a:spcBef>
                          <a:spcPts val="0"/>
                        </a:spcBef>
                        <a:spcAft>
                          <a:spcPts val="0"/>
                        </a:spcAft>
                        <a:buClr>
                          <a:srgbClr val="AD3741"/>
                        </a:buClr>
                        <a:buSzPts val="1800"/>
                        <a:buFont typeface="Calibri"/>
                        <a:buChar char="➔"/>
                      </a:pPr>
                      <a:r>
                        <a:rPr lang="en-US" sz="1800">
                          <a:latin typeface="Calibri"/>
                          <a:ea typeface="Calibri"/>
                          <a:cs typeface="Calibri"/>
                          <a:sym typeface="Calibri"/>
                        </a:rPr>
                        <a:t>In-Progress</a:t>
                      </a:r>
                      <a:endParaRPr sz="1800">
                        <a:latin typeface="Calibri"/>
                        <a:ea typeface="Calibri"/>
                        <a:cs typeface="Calibri"/>
                        <a:sym typeface="Calibri"/>
                      </a:endParaRPr>
                    </a:p>
                    <a:p>
                      <a:pPr indent="-214884" lvl="0" marL="283464" rtl="0" algn="l">
                        <a:spcBef>
                          <a:spcPts val="0"/>
                        </a:spcBef>
                        <a:spcAft>
                          <a:spcPts val="0"/>
                        </a:spcAft>
                        <a:buClr>
                          <a:srgbClr val="AD3741"/>
                        </a:buClr>
                        <a:buSzPts val="1800"/>
                        <a:buFont typeface="Calibri"/>
                        <a:buChar char="+"/>
                      </a:pPr>
                      <a:r>
                        <a:rPr lang="en-US" sz="1800">
                          <a:latin typeface="Calibri"/>
                          <a:ea typeface="Calibri"/>
                          <a:cs typeface="Calibri"/>
                          <a:sym typeface="Calibri"/>
                        </a:rPr>
                        <a:t>Suggested</a:t>
                      </a:r>
                      <a:endParaRPr>
                        <a:latin typeface="Calibri"/>
                        <a:ea typeface="Calibri"/>
                        <a:cs typeface="Calibri"/>
                        <a:sym typeface="Calibri"/>
                      </a:endParaRPr>
                    </a:p>
                    <a:p>
                      <a:pPr indent="0" lvl="0" marL="0" rtl="0" algn="l">
                        <a:lnSpc>
                          <a:spcPct val="110000"/>
                        </a:lnSpc>
                        <a:spcBef>
                          <a:spcPts val="0"/>
                        </a:spcBef>
                        <a:spcAft>
                          <a:spcPts val="0"/>
                        </a:spcAft>
                        <a:buNone/>
                      </a:pPr>
                      <a:r>
                        <a:t/>
                      </a:r>
                      <a:endParaRPr sz="1300">
                        <a:latin typeface="Calibri"/>
                        <a:ea typeface="Calibri"/>
                        <a:cs typeface="Calibri"/>
                        <a:sym typeface="Calibri"/>
                      </a:endParaRPr>
                    </a:p>
                  </a:txBody>
                  <a:tcPr marT="20575" marB="20575" marR="91425" marL="91425">
                    <a:lnL cap="flat" cmpd="sng" w="9525">
                      <a:solidFill>
                        <a:srgbClr val="AD3741"/>
                      </a:solidFill>
                      <a:prstDash val="solid"/>
                      <a:round/>
                      <a:headEnd len="sm" w="sm" type="none"/>
                      <a:tailEnd len="sm" w="sm" type="none"/>
                    </a:lnL>
                    <a:lnR cap="flat" cmpd="sng" w="9525">
                      <a:solidFill>
                        <a:srgbClr val="AD3741"/>
                      </a:solidFill>
                      <a:prstDash val="solid"/>
                      <a:round/>
                      <a:headEnd len="sm" w="sm" type="none"/>
                      <a:tailEnd len="sm" w="sm" type="none"/>
                    </a:lnR>
                    <a:lnT cap="flat" cmpd="sng" w="9525">
                      <a:solidFill>
                        <a:srgbClr val="AD3741"/>
                      </a:solidFill>
                      <a:prstDash val="solid"/>
                      <a:round/>
                      <a:headEnd len="sm" w="sm" type="none"/>
                      <a:tailEnd len="sm" w="sm" type="none"/>
                    </a:lnT>
                    <a:lnB cap="flat" cmpd="sng" w="9525">
                      <a:solidFill>
                        <a:srgbClr val="AD3741"/>
                      </a:solidFill>
                      <a:prstDash val="solid"/>
                      <a:round/>
                      <a:headEnd len="sm" w="sm" type="none"/>
                      <a:tailEnd len="sm" w="sm" type="none"/>
                    </a:lnB>
                    <a:solidFill>
                      <a:srgbClr val="FFFFFF"/>
                    </a:solidFill>
                  </a:tcPr>
                </a:tc>
              </a:tr>
            </a:tbl>
          </a:graphicData>
        </a:graphic>
      </p:graphicFrame>
      <p:sp>
        <p:nvSpPr>
          <p:cNvPr id="704" name="Google Shape;704;p79"/>
          <p:cNvSpPr/>
          <p:nvPr/>
        </p:nvSpPr>
        <p:spPr>
          <a:xfrm>
            <a:off x="5676525" y="4284650"/>
            <a:ext cx="1974000" cy="1089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62"/>
          <p:cNvSpPr txBox="1"/>
          <p:nvPr>
            <p:ph type="ctrTitle"/>
          </p:nvPr>
        </p:nvSpPr>
        <p:spPr>
          <a:xfrm>
            <a:off x="4733365" y="2708476"/>
            <a:ext cx="3313500" cy="17022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accent1"/>
              </a:buClr>
              <a:buSzPts val="3600"/>
              <a:buFont typeface="Calibri"/>
              <a:buNone/>
            </a:pPr>
            <a:r>
              <a:rPr b="0" i="0" lang="en-US" sz="3600" u="none" cap="none" strike="noStrike">
                <a:solidFill>
                  <a:schemeClr val="accent1"/>
                </a:solidFill>
                <a:latin typeface="Calibri"/>
                <a:ea typeface="Calibri"/>
                <a:cs typeface="Calibri"/>
                <a:sym typeface="Calibri"/>
              </a:rPr>
              <a:t>Governing Board Meeting</a:t>
            </a:r>
            <a:endParaRPr/>
          </a:p>
        </p:txBody>
      </p:sp>
      <p:sp>
        <p:nvSpPr>
          <p:cNvPr id="548" name="Google Shape;548;p62"/>
          <p:cNvSpPr txBox="1"/>
          <p:nvPr>
            <p:ph idx="1" type="subTitle"/>
          </p:nvPr>
        </p:nvSpPr>
        <p:spPr>
          <a:xfrm>
            <a:off x="4733365" y="4421080"/>
            <a:ext cx="3309900" cy="1260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1824"/>
              <a:buFont typeface="Noto Sans Symbols"/>
              <a:buNone/>
            </a:pPr>
            <a:r>
              <a:rPr lang="en-US" sz="2400"/>
              <a:t>March 14</a:t>
            </a:r>
            <a:r>
              <a:rPr lang="en-US" sz="2400"/>
              <a:t>,</a:t>
            </a:r>
            <a:r>
              <a:rPr b="0" i="0" lang="en-US" sz="2400" u="none" cap="none" strike="noStrike">
                <a:solidFill>
                  <a:srgbClr val="424242"/>
                </a:solidFill>
                <a:latin typeface="Calibri"/>
                <a:ea typeface="Calibri"/>
                <a:cs typeface="Calibri"/>
                <a:sym typeface="Calibri"/>
              </a:rPr>
              <a:t> 20</a:t>
            </a:r>
            <a:r>
              <a:rPr lang="en-US" sz="2400"/>
              <a:t>25</a:t>
            </a:r>
            <a:endParaRPr b="0" i="0" sz="2400" u="none" cap="none" strike="noStrike">
              <a:solidFill>
                <a:srgbClr val="424242"/>
              </a:solidFill>
              <a:latin typeface="Calibri"/>
              <a:ea typeface="Calibri"/>
              <a:cs typeface="Calibri"/>
              <a:sym typeface="Calibri"/>
            </a:endParaRPr>
          </a:p>
        </p:txBody>
      </p:sp>
      <p:sp>
        <p:nvSpPr>
          <p:cNvPr id="549" name="Google Shape;549;p62"/>
          <p:cNvSpPr/>
          <p:nvPr/>
        </p:nvSpPr>
        <p:spPr>
          <a:xfrm>
            <a:off x="518150" y="3492300"/>
            <a:ext cx="3705300" cy="172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Please note, this meeting is being recorded.  We will begin the recording now.</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80"/>
          <p:cNvSpPr txBox="1"/>
          <p:nvPr>
            <p:ph type="title"/>
          </p:nvPr>
        </p:nvSpPr>
        <p:spPr>
          <a:xfrm>
            <a:off x="825625" y="2612200"/>
            <a:ext cx="7337700" cy="1350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3"/>
              </a:rPr>
              <a:t>Diversifying the Teacher Workforce</a:t>
            </a:r>
            <a:endParaRPr/>
          </a:p>
        </p:txBody>
      </p:sp>
      <p:sp>
        <p:nvSpPr>
          <p:cNvPr id="711" name="Google Shape;711;p80"/>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81"/>
          <p:cNvSpPr txBox="1"/>
          <p:nvPr>
            <p:ph type="title"/>
          </p:nvPr>
        </p:nvSpPr>
        <p:spPr>
          <a:xfrm>
            <a:off x="903144" y="440925"/>
            <a:ext cx="7337700" cy="10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Teaching Pathways from 9th Grade</a:t>
            </a:r>
            <a:endParaRPr sz="3600"/>
          </a:p>
        </p:txBody>
      </p:sp>
      <p:sp>
        <p:nvSpPr>
          <p:cNvPr id="718" name="Google Shape;718;p81"/>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719" name="Google Shape;719;p81"/>
          <p:cNvPicPr preferRelativeResize="0"/>
          <p:nvPr/>
        </p:nvPicPr>
        <p:blipFill>
          <a:blip r:embed="rId3">
            <a:alphaModFix/>
          </a:blip>
          <a:stretch>
            <a:fillRect/>
          </a:stretch>
        </p:blipFill>
        <p:spPr>
          <a:xfrm>
            <a:off x="1146925" y="1651989"/>
            <a:ext cx="6439936" cy="4210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82"/>
          <p:cNvSpPr txBox="1"/>
          <p:nvPr>
            <p:ph type="title"/>
          </p:nvPr>
        </p:nvSpPr>
        <p:spPr>
          <a:xfrm>
            <a:off x="903144" y="325325"/>
            <a:ext cx="7337700" cy="10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Teaching Pathways</a:t>
            </a:r>
            <a:endParaRPr sz="3600"/>
          </a:p>
        </p:txBody>
      </p:sp>
      <p:sp>
        <p:nvSpPr>
          <p:cNvPr id="726" name="Google Shape;726;p82"/>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727" name="Google Shape;727;p82"/>
          <p:cNvPicPr preferRelativeResize="0"/>
          <p:nvPr/>
        </p:nvPicPr>
        <p:blipFill>
          <a:blip r:embed="rId3">
            <a:alphaModFix/>
          </a:blip>
          <a:stretch>
            <a:fillRect/>
          </a:stretch>
        </p:blipFill>
        <p:spPr>
          <a:xfrm>
            <a:off x="762000" y="1602975"/>
            <a:ext cx="7642875" cy="3731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83"/>
          <p:cNvSpPr txBox="1"/>
          <p:nvPr>
            <p:ph type="title"/>
          </p:nvPr>
        </p:nvSpPr>
        <p:spPr>
          <a:xfrm>
            <a:off x="903144" y="363875"/>
            <a:ext cx="7337700" cy="10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Simulated Policy Shock</a:t>
            </a:r>
            <a:endParaRPr sz="3600"/>
          </a:p>
        </p:txBody>
      </p:sp>
      <p:sp>
        <p:nvSpPr>
          <p:cNvPr id="734" name="Google Shape;734;p83"/>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735" name="Google Shape;735;p83"/>
          <p:cNvPicPr preferRelativeResize="0"/>
          <p:nvPr/>
        </p:nvPicPr>
        <p:blipFill>
          <a:blip r:embed="rId3">
            <a:alphaModFix/>
          </a:blip>
          <a:stretch>
            <a:fillRect/>
          </a:stretch>
        </p:blipFill>
        <p:spPr>
          <a:xfrm>
            <a:off x="685800" y="1787675"/>
            <a:ext cx="7784023" cy="34701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84"/>
          <p:cNvSpPr/>
          <p:nvPr/>
        </p:nvSpPr>
        <p:spPr>
          <a:xfrm>
            <a:off x="293250" y="1256725"/>
            <a:ext cx="8465400" cy="51909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42" name="Google Shape;742;p84"/>
          <p:cNvSpPr txBox="1"/>
          <p:nvPr>
            <p:ph type="title"/>
          </p:nvPr>
        </p:nvSpPr>
        <p:spPr>
          <a:xfrm>
            <a:off x="598050" y="510550"/>
            <a:ext cx="7947900" cy="746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Project Applications and Updates</a:t>
            </a:r>
            <a:endParaRPr sz="3600"/>
          </a:p>
        </p:txBody>
      </p:sp>
      <p:sp>
        <p:nvSpPr>
          <p:cNvPr id="743" name="Google Shape;743;p84"/>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grpSp>
        <p:nvGrpSpPr>
          <p:cNvPr id="744" name="Google Shape;744;p84"/>
          <p:cNvGrpSpPr/>
          <p:nvPr/>
        </p:nvGrpSpPr>
        <p:grpSpPr>
          <a:xfrm>
            <a:off x="293250" y="1287575"/>
            <a:ext cx="8465401" cy="5129188"/>
            <a:chOff x="293250" y="1287575"/>
            <a:chExt cx="8465401" cy="5129188"/>
          </a:xfrm>
        </p:grpSpPr>
        <p:grpSp>
          <p:nvGrpSpPr>
            <p:cNvPr id="745" name="Google Shape;745;p84"/>
            <p:cNvGrpSpPr/>
            <p:nvPr/>
          </p:nvGrpSpPr>
          <p:grpSpPr>
            <a:xfrm>
              <a:off x="293250" y="1287575"/>
              <a:ext cx="8465401" cy="5129188"/>
              <a:chOff x="293250" y="1256738"/>
              <a:chExt cx="8465401" cy="5129188"/>
            </a:xfrm>
          </p:grpSpPr>
          <p:pic>
            <p:nvPicPr>
              <p:cNvPr id="746" name="Google Shape;746;p84"/>
              <p:cNvPicPr preferRelativeResize="0"/>
              <p:nvPr/>
            </p:nvPicPr>
            <p:blipFill rotWithShape="1">
              <a:blip r:embed="rId3">
                <a:alphaModFix/>
              </a:blip>
              <a:srcRect b="0" l="0" r="15761" t="0"/>
              <a:stretch/>
            </p:blipFill>
            <p:spPr>
              <a:xfrm>
                <a:off x="293250" y="1256738"/>
                <a:ext cx="8465401" cy="3711525"/>
              </a:xfrm>
              <a:prstGeom prst="rect">
                <a:avLst/>
              </a:prstGeom>
              <a:noFill/>
              <a:ln>
                <a:noFill/>
              </a:ln>
            </p:spPr>
          </p:pic>
          <p:sp>
            <p:nvSpPr>
              <p:cNvPr id="747" name="Google Shape;747;p84"/>
              <p:cNvSpPr/>
              <p:nvPr/>
            </p:nvSpPr>
            <p:spPr>
              <a:xfrm>
                <a:off x="293250" y="4351025"/>
                <a:ext cx="7391400" cy="2034900"/>
              </a:xfrm>
              <a:prstGeom prst="rect">
                <a:avLst/>
              </a:prstGeom>
              <a:solidFill>
                <a:srgbClr val="E9EC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748" name="Google Shape;748;p84"/>
              <p:cNvPicPr preferRelativeResize="0"/>
              <p:nvPr/>
            </p:nvPicPr>
            <p:blipFill rotWithShape="1">
              <a:blip r:embed="rId4">
                <a:alphaModFix/>
              </a:blip>
              <a:srcRect b="0" l="635" r="0" t="0"/>
              <a:stretch/>
            </p:blipFill>
            <p:spPr>
              <a:xfrm>
                <a:off x="1719725" y="2048312"/>
                <a:ext cx="7038877" cy="4337551"/>
              </a:xfrm>
              <a:prstGeom prst="rect">
                <a:avLst/>
              </a:prstGeom>
              <a:noFill/>
              <a:ln>
                <a:noFill/>
              </a:ln>
            </p:spPr>
          </p:pic>
        </p:grpSp>
        <p:sp>
          <p:nvSpPr>
            <p:cNvPr id="749" name="Google Shape;749;p84"/>
            <p:cNvSpPr/>
            <p:nvPr/>
          </p:nvSpPr>
          <p:spPr>
            <a:xfrm>
              <a:off x="293250" y="2143425"/>
              <a:ext cx="1447500" cy="365100"/>
            </a:xfrm>
            <a:prstGeom prst="rect">
              <a:avLst/>
            </a:prstGeom>
            <a:solidFill>
              <a:srgbClr val="E9EC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85"/>
          <p:cNvSpPr txBox="1"/>
          <p:nvPr>
            <p:ph type="title"/>
          </p:nvPr>
        </p:nvSpPr>
        <p:spPr>
          <a:xfrm>
            <a:off x="902669" y="3810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4000"/>
              <a:buFont typeface="Calibri"/>
              <a:buNone/>
            </a:pPr>
            <a:r>
              <a:rPr lang="en-US" sz="3600"/>
              <a:t>Legislative Session 202</a:t>
            </a:r>
            <a:r>
              <a:rPr lang="en-US" sz="3600"/>
              <a:t>5</a:t>
            </a:r>
            <a:endParaRPr/>
          </a:p>
        </p:txBody>
      </p:sp>
      <p:sp>
        <p:nvSpPr>
          <p:cNvPr id="756" name="Google Shape;756;p85"/>
          <p:cNvSpPr txBox="1"/>
          <p:nvPr>
            <p:ph idx="1" type="body"/>
          </p:nvPr>
        </p:nvSpPr>
        <p:spPr>
          <a:xfrm>
            <a:off x="600700" y="1143000"/>
            <a:ext cx="7946700" cy="5288400"/>
          </a:xfrm>
          <a:prstGeom prst="rect">
            <a:avLst/>
          </a:prstGeom>
        </p:spPr>
        <p:txBody>
          <a:bodyPr anchorCtr="0" anchor="t" bIns="45700" lIns="91425" spcFirstLastPara="1" rIns="91425" wrap="square" tIns="45700">
            <a:noAutofit/>
          </a:bodyPr>
          <a:lstStyle/>
          <a:p>
            <a:pPr indent="-310896" lvl="0" marL="342900" rtl="0" algn="l">
              <a:spcBef>
                <a:spcPts val="480"/>
              </a:spcBef>
              <a:spcAft>
                <a:spcPts val="0"/>
              </a:spcAft>
              <a:buClr>
                <a:srgbClr val="AD0101"/>
              </a:buClr>
              <a:buSzPts val="2400"/>
              <a:buFont typeface="Calibri"/>
              <a:buChar char="●"/>
            </a:pPr>
            <a:r>
              <a:rPr lang="en-US" u="sng">
                <a:solidFill>
                  <a:srgbClr val="D26900"/>
                </a:solidFill>
                <a:hlinkClick r:id="rId3">
                  <a:extLst>
                    <a:ext uri="{A12FA001-AC4F-418D-AE19-62706E023703}">
                      <ahyp:hlinkClr val="tx"/>
                    </a:ext>
                  </a:extLst>
                </a:hlinkClick>
              </a:rPr>
              <a:t>HB611: / SB713  Institutions of Higher Education - Mandatory Disclosures for New and Prospective Students (Informed Enrollment Act)</a:t>
            </a:r>
            <a:r>
              <a:rPr lang="en-US"/>
              <a:t>  </a:t>
            </a:r>
            <a:r>
              <a:rPr lang="en-US" u="sng">
                <a:solidFill>
                  <a:srgbClr val="D26900"/>
                </a:solidFill>
                <a:hlinkClick r:id="rId4">
                  <a:extLst>
                    <a:ext uri="{A12FA001-AC4F-418D-AE19-62706E023703}">
                      <ahyp:hlinkClr val="tx"/>
                    </a:ext>
                  </a:extLst>
                </a:hlinkClick>
              </a:rPr>
              <a:t>College Scorecard</a:t>
            </a:r>
            <a:endParaRPr>
              <a:solidFill>
                <a:schemeClr val="dk1"/>
              </a:solidFill>
            </a:endParaRPr>
          </a:p>
          <a:p>
            <a:pPr indent="-310896" lvl="0" marL="342900" rtl="0" algn="l">
              <a:spcBef>
                <a:spcPts val="480"/>
              </a:spcBef>
              <a:spcAft>
                <a:spcPts val="0"/>
              </a:spcAft>
              <a:buClr>
                <a:srgbClr val="AD0101"/>
              </a:buClr>
              <a:buSzPts val="2400"/>
              <a:buFont typeface="Calibri"/>
              <a:buChar char="●"/>
            </a:pPr>
            <a:r>
              <a:rPr lang="en-US" u="sng">
                <a:solidFill>
                  <a:srgbClr val="D26900"/>
                </a:solidFill>
                <a:hlinkClick r:id="rId5">
                  <a:extLst>
                    <a:ext uri="{A12FA001-AC4F-418D-AE19-62706E023703}">
                      <ahyp:hlinkClr val="tx"/>
                    </a:ext>
                  </a:extLst>
                </a:hlinkClick>
              </a:rPr>
              <a:t>HB 298:  Maryland Higher Education Commission - Demographic Data Collection - Parental Status</a:t>
            </a:r>
            <a:endParaRPr u="sng">
              <a:solidFill>
                <a:srgbClr val="D26900"/>
              </a:solidFill>
            </a:endParaRPr>
          </a:p>
          <a:p>
            <a:pPr indent="-310896" lvl="0" marL="342900" rtl="0" algn="l">
              <a:spcBef>
                <a:spcPts val="480"/>
              </a:spcBef>
              <a:spcAft>
                <a:spcPts val="0"/>
              </a:spcAft>
              <a:buClr>
                <a:srgbClr val="AD0101"/>
              </a:buClr>
              <a:buSzPts val="2400"/>
              <a:buFont typeface="Calibri"/>
              <a:buChar char="●"/>
            </a:pPr>
            <a:r>
              <a:rPr lang="en-US" u="sng">
                <a:solidFill>
                  <a:srgbClr val="D26900"/>
                </a:solidFill>
                <a:hlinkClick r:id="rId6">
                  <a:extLst>
                    <a:ext uri="{A12FA001-AC4F-418D-AE19-62706E023703}">
                      <ahyp:hlinkClr val="tx"/>
                    </a:ext>
                  </a:extLst>
                </a:hlinkClick>
              </a:rPr>
              <a:t>House Bill 479 - Maryland Higher Education Commission - Academic Program Approval - Revisions</a:t>
            </a:r>
            <a:endParaRPr>
              <a:solidFill>
                <a:schemeClr val="dk1"/>
              </a:solidFill>
            </a:endParaRPr>
          </a:p>
          <a:p>
            <a:pPr indent="-310896" lvl="0" marL="342900" rtl="0" algn="l">
              <a:spcBef>
                <a:spcPts val="480"/>
              </a:spcBef>
              <a:spcAft>
                <a:spcPts val="0"/>
              </a:spcAft>
              <a:buClr>
                <a:srgbClr val="AD0101"/>
              </a:buClr>
              <a:buSzPts val="2400"/>
              <a:buFont typeface="Calibri"/>
              <a:buChar char="●"/>
            </a:pPr>
            <a:r>
              <a:rPr lang="en-US" u="sng">
                <a:solidFill>
                  <a:srgbClr val="D26900"/>
                </a:solidFill>
                <a:hlinkClick r:id="rId7">
                  <a:extLst>
                    <a:ext uri="{A12FA001-AC4F-418D-AE19-62706E023703}">
                      <ahyp:hlinkClr val="tx"/>
                    </a:ext>
                  </a:extLst>
                </a:hlinkClick>
              </a:rPr>
              <a:t>House Bill 725 - Institutions of Higher Education – Dually Enrolled Students – Alterations </a:t>
            </a:r>
            <a:endParaRPr sz="1900"/>
          </a:p>
          <a:p>
            <a:pPr indent="0" lvl="0" marL="0" rtl="0" algn="l">
              <a:spcBef>
                <a:spcPts val="480"/>
              </a:spcBef>
              <a:spcAft>
                <a:spcPts val="0"/>
              </a:spcAft>
              <a:buNone/>
            </a:pPr>
            <a:r>
              <a:t/>
            </a:r>
            <a:endParaRPr sz="1300"/>
          </a:p>
          <a:p>
            <a:pPr indent="-355600" lvl="0" marL="457200" rtl="0" algn="l">
              <a:spcBef>
                <a:spcPts val="480"/>
              </a:spcBef>
              <a:spcAft>
                <a:spcPts val="0"/>
              </a:spcAft>
              <a:buSzPts val="2000"/>
              <a:buChar char="❖"/>
            </a:pPr>
            <a:r>
              <a:rPr b="1" lang="en-US"/>
              <a:t>FY 26 Budget</a:t>
            </a:r>
            <a:r>
              <a:rPr b="1" lang="en-US" sz="2000"/>
              <a:t> </a:t>
            </a:r>
            <a:endParaRPr b="1" sz="2000"/>
          </a:p>
        </p:txBody>
      </p:sp>
      <p:sp>
        <p:nvSpPr>
          <p:cNvPr id="757" name="Google Shape;757;p85"/>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758" name="Google Shape;758;p85"/>
          <p:cNvPicPr preferRelativeResize="0"/>
          <p:nvPr/>
        </p:nvPicPr>
        <p:blipFill>
          <a:blip r:embed="rId8">
            <a:alphaModFix/>
          </a:blip>
          <a:stretch>
            <a:fillRect/>
          </a:stretch>
        </p:blipFill>
        <p:spPr>
          <a:xfrm>
            <a:off x="5580425" y="5957225"/>
            <a:ext cx="3365950" cy="855550"/>
          </a:xfrm>
          <a:prstGeom prst="rect">
            <a:avLst/>
          </a:prstGeom>
          <a:noFill/>
          <a:ln>
            <a:noFill/>
          </a:ln>
        </p:spPr>
      </p:pic>
      <p:pic>
        <p:nvPicPr>
          <p:cNvPr id="759" name="Google Shape;759;p85"/>
          <p:cNvPicPr preferRelativeResize="0"/>
          <p:nvPr/>
        </p:nvPicPr>
        <p:blipFill>
          <a:blip r:embed="rId9">
            <a:alphaModFix/>
          </a:blip>
          <a:stretch>
            <a:fillRect/>
          </a:stretch>
        </p:blipFill>
        <p:spPr>
          <a:xfrm>
            <a:off x="4056997" y="6089775"/>
            <a:ext cx="2604275" cy="5904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86"/>
          <p:cNvSpPr txBox="1"/>
          <p:nvPr>
            <p:ph type="title"/>
          </p:nvPr>
        </p:nvSpPr>
        <p:spPr>
          <a:xfrm>
            <a:off x="822960" y="694944"/>
            <a:ext cx="7337700" cy="1066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4000"/>
              <a:buFont typeface="Calibri"/>
              <a:buNone/>
            </a:pPr>
            <a:r>
              <a:rPr lang="en-US" sz="3600"/>
              <a:t>Data Inventory </a:t>
            </a:r>
            <a:r>
              <a:rPr lang="en-US" sz="3600"/>
              <a:t>Proposed Additions</a:t>
            </a:r>
            <a:endParaRPr b="0" i="0" sz="3600" u="none" cap="none" strike="noStrike">
              <a:solidFill>
                <a:schemeClr val="accent1"/>
              </a:solidFill>
              <a:latin typeface="Calibri"/>
              <a:ea typeface="Calibri"/>
              <a:cs typeface="Calibri"/>
              <a:sym typeface="Calibri"/>
            </a:endParaRPr>
          </a:p>
        </p:txBody>
      </p:sp>
      <p:sp>
        <p:nvSpPr>
          <p:cNvPr id="766" name="Google Shape;766;p86"/>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767" name="Google Shape;767;p86"/>
          <p:cNvSpPr/>
          <p:nvPr/>
        </p:nvSpPr>
        <p:spPr>
          <a:xfrm>
            <a:off x="7269100" y="5378550"/>
            <a:ext cx="1657500" cy="1357800"/>
          </a:xfrm>
          <a:prstGeom prst="hexagon">
            <a:avLst>
              <a:gd fmla="val 25000" name="adj"/>
              <a:gd fmla="val 115470"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Action Item:  Board </a:t>
            </a:r>
            <a:r>
              <a:rPr b="1" lang="en-US">
                <a:solidFill>
                  <a:srgbClr val="FFFFFF"/>
                </a:solidFill>
              </a:rPr>
              <a:t>Vote</a:t>
            </a:r>
            <a:endParaRPr b="1" i="0" sz="1400" u="none" cap="none" strike="noStrike">
              <a:solidFill>
                <a:srgbClr val="FFFFFF"/>
              </a:solidFill>
              <a:latin typeface="Arial"/>
              <a:ea typeface="Arial"/>
              <a:cs typeface="Arial"/>
              <a:sym typeface="Arial"/>
            </a:endParaRPr>
          </a:p>
        </p:txBody>
      </p:sp>
      <p:sp>
        <p:nvSpPr>
          <p:cNvPr id="768" name="Google Shape;768;p86"/>
          <p:cNvSpPr txBox="1"/>
          <p:nvPr>
            <p:ph idx="1" type="body"/>
          </p:nvPr>
        </p:nvSpPr>
        <p:spPr>
          <a:xfrm>
            <a:off x="905250" y="1828800"/>
            <a:ext cx="7653000" cy="4169400"/>
          </a:xfrm>
          <a:prstGeom prst="rect">
            <a:avLst/>
          </a:prstGeom>
        </p:spPr>
        <p:txBody>
          <a:bodyPr anchorCtr="0" anchor="t" bIns="45700" lIns="91425" spcFirstLastPara="1" rIns="91425" wrap="square" tIns="45700">
            <a:noAutofit/>
          </a:bodyPr>
          <a:lstStyle/>
          <a:p>
            <a:pPr indent="-344424" lvl="0" marL="457200" rtl="0" algn="l">
              <a:lnSpc>
                <a:spcPct val="115000"/>
              </a:lnSpc>
              <a:spcBef>
                <a:spcPts val="0"/>
              </a:spcBef>
              <a:spcAft>
                <a:spcPts val="0"/>
              </a:spcAft>
              <a:buSzPts val="1824"/>
              <a:buChar char="●"/>
            </a:pPr>
            <a:r>
              <a:rPr lang="en-US"/>
              <a:t>Non Degree Teacher Candidate System (NTS)</a:t>
            </a:r>
            <a:endParaRPr i="1">
              <a:solidFill>
                <a:schemeClr val="accent1"/>
              </a:solidFill>
            </a:endParaRPr>
          </a:p>
          <a:p>
            <a:pPr indent="-322072" lvl="1" marL="914400" rtl="0" algn="l">
              <a:lnSpc>
                <a:spcPct val="115000"/>
              </a:lnSpc>
              <a:spcBef>
                <a:spcPts val="0"/>
              </a:spcBef>
              <a:spcAft>
                <a:spcPts val="0"/>
              </a:spcAft>
              <a:buClr>
                <a:schemeClr val="dk1"/>
              </a:buClr>
              <a:buSzPts val="1472"/>
              <a:buChar char="○"/>
            </a:pPr>
            <a:r>
              <a:rPr lang="en-US" sz="2000">
                <a:solidFill>
                  <a:schemeClr val="dk1"/>
                </a:solidFill>
              </a:rPr>
              <a:t>SSN, ID Number Type, Local Campus Student ID, SASID, Gender, US Citizenship, Hispanic/Latino, Race (5)</a:t>
            </a:r>
            <a:endParaRPr sz="2000">
              <a:solidFill>
                <a:schemeClr val="dk1"/>
              </a:solidFill>
            </a:endParaRPr>
          </a:p>
          <a:p>
            <a:pPr indent="-322072" lvl="1" marL="914400" rtl="0" algn="l">
              <a:lnSpc>
                <a:spcPct val="115000"/>
              </a:lnSpc>
              <a:spcBef>
                <a:spcPts val="0"/>
              </a:spcBef>
              <a:spcAft>
                <a:spcPts val="0"/>
              </a:spcAft>
              <a:buClr>
                <a:schemeClr val="dk1"/>
              </a:buClr>
              <a:buSzPts val="1472"/>
              <a:buChar char="○"/>
            </a:pPr>
            <a:r>
              <a:rPr lang="en-US" sz="2000">
                <a:solidFill>
                  <a:schemeClr val="dk1"/>
                </a:solidFill>
              </a:rPr>
              <a:t>Collection Term, Collection Year, Sub-Campus Code, Degree Date, Degree Sought, Program Taxonomy, First Major Link, Cumulative GPA, Cumulative Native Credit Hours Earned, Cumulative Credit Hours Awarded, Prior Degree Flag, Entry Term, Entry Year, Reverse Transfer Flag, Credit Hours Required to Earn Award, Teacher Candidate</a:t>
            </a:r>
            <a:endParaRPr sz="20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87"/>
          <p:cNvSpPr txBox="1"/>
          <p:nvPr>
            <p:ph type="title"/>
          </p:nvPr>
        </p:nvSpPr>
        <p:spPr>
          <a:xfrm>
            <a:off x="822960" y="694944"/>
            <a:ext cx="7337700" cy="1066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4000"/>
              <a:buFont typeface="Calibri"/>
              <a:buNone/>
            </a:pPr>
            <a:r>
              <a:rPr lang="en-US" sz="3600"/>
              <a:t>Data Inventory </a:t>
            </a:r>
            <a:r>
              <a:rPr lang="en-US" sz="3600"/>
              <a:t>Proposed Additions</a:t>
            </a:r>
            <a:endParaRPr b="0" i="0" sz="3600" u="none" cap="none" strike="noStrike">
              <a:solidFill>
                <a:schemeClr val="accent1"/>
              </a:solidFill>
              <a:latin typeface="Calibri"/>
              <a:ea typeface="Calibri"/>
              <a:cs typeface="Calibri"/>
              <a:sym typeface="Calibri"/>
            </a:endParaRPr>
          </a:p>
        </p:txBody>
      </p:sp>
      <p:sp>
        <p:nvSpPr>
          <p:cNvPr id="775" name="Google Shape;775;p87"/>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776" name="Google Shape;776;p87"/>
          <p:cNvSpPr txBox="1"/>
          <p:nvPr>
            <p:ph idx="1" type="body"/>
          </p:nvPr>
        </p:nvSpPr>
        <p:spPr>
          <a:xfrm>
            <a:off x="905250" y="1828800"/>
            <a:ext cx="7653000" cy="4791600"/>
          </a:xfrm>
          <a:prstGeom prst="rect">
            <a:avLst/>
          </a:prstGeom>
        </p:spPr>
        <p:txBody>
          <a:bodyPr anchorCtr="0" anchor="t" bIns="45700" lIns="91425" spcFirstLastPara="1" rIns="91425" wrap="square" tIns="45700">
            <a:noAutofit/>
          </a:bodyPr>
          <a:lstStyle/>
          <a:p>
            <a:pPr indent="-331724" lvl="0" marL="457200" rtl="0" algn="l">
              <a:lnSpc>
                <a:spcPct val="115000"/>
              </a:lnSpc>
              <a:spcBef>
                <a:spcPts val="0"/>
              </a:spcBef>
              <a:spcAft>
                <a:spcPts val="0"/>
              </a:spcAft>
              <a:buSzPts val="1624"/>
              <a:buChar char="●"/>
            </a:pPr>
            <a:r>
              <a:rPr lang="en-US" sz="2200"/>
              <a:t>Early Intervention and Special Education Services</a:t>
            </a:r>
            <a:endParaRPr i="1" sz="2200">
              <a:solidFill>
                <a:schemeClr val="accent1"/>
              </a:solidFill>
            </a:endParaRPr>
          </a:p>
          <a:p>
            <a:pPr indent="-309372" lvl="1" marL="914400" rtl="0" algn="l">
              <a:lnSpc>
                <a:spcPct val="115000"/>
              </a:lnSpc>
              <a:spcBef>
                <a:spcPts val="0"/>
              </a:spcBef>
              <a:spcAft>
                <a:spcPts val="0"/>
              </a:spcAft>
              <a:buClr>
                <a:schemeClr val="dk1"/>
              </a:buClr>
              <a:buSzPts val="1272"/>
              <a:buChar char="○"/>
            </a:pPr>
            <a:r>
              <a:rPr lang="en-US" sz="1800">
                <a:solidFill>
                  <a:schemeClr val="dk1"/>
                </a:solidFill>
              </a:rPr>
              <a:t>Birth Date, Gender, Hispanic/Latino, Race (5), Local Student ID, SASID, Last Name, First Name, Middle Name, Age, Grade, Service-School County, Service-School Number, Residence-School County, Residence-School Number, LSS, Report School, Submission Year</a:t>
            </a:r>
            <a:endParaRPr sz="1800">
              <a:solidFill>
                <a:schemeClr val="dk1"/>
              </a:solidFill>
            </a:endParaRPr>
          </a:p>
          <a:p>
            <a:pPr indent="-309372" lvl="1" marL="914400" rtl="0" algn="l">
              <a:lnSpc>
                <a:spcPct val="115000"/>
              </a:lnSpc>
              <a:spcBef>
                <a:spcPts val="0"/>
              </a:spcBef>
              <a:spcAft>
                <a:spcPts val="0"/>
              </a:spcAft>
              <a:buClr>
                <a:schemeClr val="dk1"/>
              </a:buClr>
              <a:buSzPts val="1272"/>
              <a:buChar char="○"/>
            </a:pPr>
            <a:r>
              <a:rPr lang="en-US" sz="1800">
                <a:solidFill>
                  <a:schemeClr val="dk1"/>
                </a:solidFill>
              </a:rPr>
              <a:t>Limited English Proficiency, Medical Assistance, Disability, Least Restrictive Environment, Extended School Year, Projected Category of Exit, Exit Reason, Assistive Technology Devices, Transportation, Eligibility, Early Childhood Transition, </a:t>
            </a:r>
            <a:r>
              <a:rPr lang="en-US" sz="1800">
                <a:solidFill>
                  <a:schemeClr val="dk1"/>
                </a:solidFill>
              </a:rPr>
              <a:t>Reason for Delay Indicator 11, Reason for Delay Indicator 12, Initial Eligibility Age Group, Alternate Assessment, Parent Consent for Alternate Assessment, Alternate Standards, Parent Consent for Alternate Standards, Parent’s Native Language, Blind or Visually Impaired, Deaf of Hearing Impaired</a:t>
            </a:r>
            <a:endParaRPr sz="18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88"/>
          <p:cNvSpPr txBox="1"/>
          <p:nvPr>
            <p:ph type="title"/>
          </p:nvPr>
        </p:nvSpPr>
        <p:spPr>
          <a:xfrm>
            <a:off x="822960" y="694944"/>
            <a:ext cx="7337700" cy="1066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4000"/>
              <a:buFont typeface="Calibri"/>
              <a:buNone/>
            </a:pPr>
            <a:r>
              <a:rPr lang="en-US" sz="3600"/>
              <a:t>Data Inventory </a:t>
            </a:r>
            <a:r>
              <a:rPr lang="en-US" sz="3600"/>
              <a:t>Proposed Additions</a:t>
            </a:r>
            <a:endParaRPr b="0" i="0" sz="3600" u="none" cap="none" strike="noStrike">
              <a:solidFill>
                <a:schemeClr val="accent1"/>
              </a:solidFill>
              <a:latin typeface="Calibri"/>
              <a:ea typeface="Calibri"/>
              <a:cs typeface="Calibri"/>
              <a:sym typeface="Calibri"/>
            </a:endParaRPr>
          </a:p>
        </p:txBody>
      </p:sp>
      <p:sp>
        <p:nvSpPr>
          <p:cNvPr id="783" name="Google Shape;783;p88"/>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784" name="Google Shape;784;p88"/>
          <p:cNvSpPr/>
          <p:nvPr/>
        </p:nvSpPr>
        <p:spPr>
          <a:xfrm>
            <a:off x="7269100" y="5378550"/>
            <a:ext cx="1657500" cy="1357800"/>
          </a:xfrm>
          <a:prstGeom prst="hexagon">
            <a:avLst>
              <a:gd fmla="val 25000" name="adj"/>
              <a:gd fmla="val 115470"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Action Item:  Board </a:t>
            </a:r>
            <a:r>
              <a:rPr b="1" lang="en-US">
                <a:solidFill>
                  <a:srgbClr val="FFFFFF"/>
                </a:solidFill>
              </a:rPr>
              <a:t>Vote</a:t>
            </a:r>
            <a:endParaRPr b="1" i="0" sz="1400" u="none" cap="none" strike="noStrike">
              <a:solidFill>
                <a:srgbClr val="FFFFFF"/>
              </a:solidFill>
              <a:latin typeface="Arial"/>
              <a:ea typeface="Arial"/>
              <a:cs typeface="Arial"/>
              <a:sym typeface="Arial"/>
            </a:endParaRPr>
          </a:p>
        </p:txBody>
      </p:sp>
      <p:sp>
        <p:nvSpPr>
          <p:cNvPr id="785" name="Google Shape;785;p88"/>
          <p:cNvSpPr txBox="1"/>
          <p:nvPr>
            <p:ph idx="1" type="body"/>
          </p:nvPr>
        </p:nvSpPr>
        <p:spPr>
          <a:xfrm>
            <a:off x="905250" y="1828800"/>
            <a:ext cx="7653000" cy="4791600"/>
          </a:xfrm>
          <a:prstGeom prst="rect">
            <a:avLst/>
          </a:prstGeom>
        </p:spPr>
        <p:txBody>
          <a:bodyPr anchorCtr="0" anchor="t" bIns="45700" lIns="91425" spcFirstLastPara="1" rIns="91425" wrap="square" tIns="45700">
            <a:noAutofit/>
          </a:bodyPr>
          <a:lstStyle/>
          <a:p>
            <a:pPr indent="-331724" lvl="0" marL="457200" rtl="0" algn="l">
              <a:lnSpc>
                <a:spcPct val="115000"/>
              </a:lnSpc>
              <a:spcBef>
                <a:spcPts val="0"/>
              </a:spcBef>
              <a:spcAft>
                <a:spcPts val="0"/>
              </a:spcAft>
              <a:buSzPts val="1624"/>
              <a:buChar char="●"/>
            </a:pPr>
            <a:r>
              <a:rPr lang="en-US" sz="2200"/>
              <a:t>Early Intervention and Special Education Services </a:t>
            </a:r>
            <a:endParaRPr i="1" sz="2200">
              <a:solidFill>
                <a:schemeClr val="accent1"/>
              </a:solidFill>
            </a:endParaRPr>
          </a:p>
          <a:p>
            <a:pPr indent="-307975" lvl="1" marL="914400" rtl="0" algn="l">
              <a:lnSpc>
                <a:spcPct val="115000"/>
              </a:lnSpc>
              <a:spcBef>
                <a:spcPts val="0"/>
              </a:spcBef>
              <a:spcAft>
                <a:spcPts val="0"/>
              </a:spcAft>
              <a:buClr>
                <a:schemeClr val="dk1"/>
              </a:buClr>
              <a:buSzPts val="1250"/>
              <a:buChar char="○"/>
            </a:pPr>
            <a:r>
              <a:rPr lang="en-US" sz="1800">
                <a:solidFill>
                  <a:schemeClr val="dk1"/>
                </a:solidFill>
              </a:rPr>
              <a:t>Dates: IEP Team Meeting, Evaluation, Projected Date of Exit, Exit Date, Functional Behavioral Assessment, Behavioral Intervention Plan, Initial IEP Development, Parent Consent for Initiation of Services, Initial IEP is in Effect, Parent Consent for Initial Evaluation, Initial Evaluation, Parent Consent Continue Early Intervention Services through an IFSP at age 3, LSS was Notified of Parent Decision to Request Services through an IEP, Extended IFSP Services Ended</a:t>
            </a:r>
            <a:endParaRPr sz="18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89"/>
          <p:cNvSpPr txBox="1"/>
          <p:nvPr>
            <p:ph type="title"/>
          </p:nvPr>
        </p:nvSpPr>
        <p:spPr>
          <a:xfrm>
            <a:off x="822960" y="694944"/>
            <a:ext cx="7337700" cy="1066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4000"/>
              <a:buFont typeface="Calibri"/>
              <a:buNone/>
            </a:pPr>
            <a:r>
              <a:rPr lang="en-US" sz="3600"/>
              <a:t>Data Inventory </a:t>
            </a:r>
            <a:r>
              <a:rPr lang="en-US" sz="3600"/>
              <a:t>Proposed Additions</a:t>
            </a:r>
            <a:endParaRPr b="0" i="0" sz="3600" u="none" cap="none" strike="noStrike">
              <a:solidFill>
                <a:schemeClr val="accent1"/>
              </a:solidFill>
              <a:latin typeface="Calibri"/>
              <a:ea typeface="Calibri"/>
              <a:cs typeface="Calibri"/>
              <a:sym typeface="Calibri"/>
            </a:endParaRPr>
          </a:p>
        </p:txBody>
      </p:sp>
      <p:sp>
        <p:nvSpPr>
          <p:cNvPr id="792" name="Google Shape;792;p89"/>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793" name="Google Shape;793;p89"/>
          <p:cNvSpPr/>
          <p:nvPr/>
        </p:nvSpPr>
        <p:spPr>
          <a:xfrm>
            <a:off x="7269100" y="5378550"/>
            <a:ext cx="1657500" cy="1357800"/>
          </a:xfrm>
          <a:prstGeom prst="hexagon">
            <a:avLst>
              <a:gd fmla="val 25000" name="adj"/>
              <a:gd fmla="val 115470"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Action Item:  Board </a:t>
            </a:r>
            <a:r>
              <a:rPr b="1" lang="en-US">
                <a:solidFill>
                  <a:srgbClr val="FFFFFF"/>
                </a:solidFill>
              </a:rPr>
              <a:t>Vote</a:t>
            </a:r>
            <a:endParaRPr b="1" i="0" sz="1400" u="none" cap="none" strike="noStrike">
              <a:solidFill>
                <a:srgbClr val="FFFFFF"/>
              </a:solidFill>
              <a:latin typeface="Arial"/>
              <a:ea typeface="Arial"/>
              <a:cs typeface="Arial"/>
              <a:sym typeface="Arial"/>
            </a:endParaRPr>
          </a:p>
        </p:txBody>
      </p:sp>
      <p:sp>
        <p:nvSpPr>
          <p:cNvPr id="794" name="Google Shape;794;p89"/>
          <p:cNvSpPr txBox="1"/>
          <p:nvPr>
            <p:ph idx="1" type="body"/>
          </p:nvPr>
        </p:nvSpPr>
        <p:spPr>
          <a:xfrm>
            <a:off x="905250" y="1828800"/>
            <a:ext cx="6697200" cy="3917700"/>
          </a:xfrm>
          <a:prstGeom prst="rect">
            <a:avLst/>
          </a:prstGeom>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rgbClr val="AD0101"/>
              </a:buClr>
              <a:buSzPts val="2200"/>
              <a:buFont typeface="Arial"/>
              <a:buChar char="●"/>
            </a:pPr>
            <a:r>
              <a:rPr lang="en-US" sz="2200"/>
              <a:t>High School Data Collection</a:t>
            </a:r>
            <a:endParaRPr sz="2200"/>
          </a:p>
          <a:p>
            <a:pPr indent="-355600" lvl="1" marL="914400" rtl="0" algn="l">
              <a:lnSpc>
                <a:spcPct val="115000"/>
              </a:lnSpc>
              <a:spcBef>
                <a:spcPts val="0"/>
              </a:spcBef>
              <a:spcAft>
                <a:spcPts val="0"/>
              </a:spcAft>
              <a:buClr>
                <a:srgbClr val="AD0101"/>
              </a:buClr>
              <a:buSzPts val="2000"/>
              <a:buFont typeface="Arial"/>
              <a:buChar char="○"/>
            </a:pPr>
            <a:r>
              <a:rPr lang="en-US" sz="2000"/>
              <a:t>Academic Success, Math Mastery - Course Grade, Math Mastery - ALG1 Proficiency, ELA10 - Proficiency, CCR Status - MSDE Computed, CCR Standard, Apprenticeship - Currently in program, Apprenticeship - Hours accrued</a:t>
            </a:r>
            <a:endParaRPr sz="2000"/>
          </a:p>
          <a:p>
            <a:pPr indent="-368300" lvl="0" marL="457200" rtl="0" algn="l">
              <a:lnSpc>
                <a:spcPct val="115000"/>
              </a:lnSpc>
              <a:spcBef>
                <a:spcPts val="0"/>
              </a:spcBef>
              <a:spcAft>
                <a:spcPts val="0"/>
              </a:spcAft>
              <a:buClr>
                <a:srgbClr val="AD0101"/>
              </a:buClr>
              <a:buSzPts val="2200"/>
              <a:buFont typeface="Arial"/>
              <a:buChar char="●"/>
            </a:pPr>
            <a:r>
              <a:rPr lang="en-US" sz="2200"/>
              <a:t>Department of Public Safety and Correctional Services</a:t>
            </a:r>
            <a:endParaRPr sz="2200"/>
          </a:p>
          <a:p>
            <a:pPr indent="-355600" lvl="1" marL="914400" rtl="0" algn="l">
              <a:lnSpc>
                <a:spcPct val="115000"/>
              </a:lnSpc>
              <a:spcBef>
                <a:spcPts val="0"/>
              </a:spcBef>
              <a:spcAft>
                <a:spcPts val="0"/>
              </a:spcAft>
              <a:buClr>
                <a:srgbClr val="AD0101"/>
              </a:buClr>
              <a:buSzPts val="2000"/>
              <a:buFont typeface="Arial"/>
              <a:buChar char="○"/>
            </a:pPr>
            <a:r>
              <a:rPr lang="en-US" sz="2000"/>
              <a:t>Gender, Race/Ethnicity</a:t>
            </a:r>
            <a:endParaRPr sz="2000"/>
          </a:p>
          <a:p>
            <a:pPr indent="-368300" lvl="0" marL="457200" rtl="0" algn="l">
              <a:lnSpc>
                <a:spcPct val="115000"/>
              </a:lnSpc>
              <a:spcBef>
                <a:spcPts val="0"/>
              </a:spcBef>
              <a:spcAft>
                <a:spcPts val="0"/>
              </a:spcAft>
              <a:buClr>
                <a:srgbClr val="AD0101"/>
              </a:buClr>
              <a:buSzPts val="2200"/>
              <a:buFont typeface="Arial"/>
              <a:buChar char="●"/>
            </a:pPr>
            <a:r>
              <a:rPr lang="en-US" sz="2200"/>
              <a:t>Maryland Health Occupation Boards and Commissions</a:t>
            </a:r>
            <a:endParaRPr sz="2200"/>
          </a:p>
          <a:p>
            <a:pPr indent="-355600" lvl="1" marL="914400" rtl="0" algn="l">
              <a:lnSpc>
                <a:spcPct val="115000"/>
              </a:lnSpc>
              <a:spcBef>
                <a:spcPts val="0"/>
              </a:spcBef>
              <a:spcAft>
                <a:spcPts val="0"/>
              </a:spcAft>
              <a:buClr>
                <a:srgbClr val="AD0101"/>
              </a:buClr>
              <a:buSzPts val="2000"/>
              <a:buFont typeface="Arial"/>
              <a:buChar char="○"/>
            </a:pPr>
            <a:r>
              <a:rPr lang="en-US" sz="2000"/>
              <a:t>Hispanic</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63"/>
          <p:cNvSpPr txBox="1"/>
          <p:nvPr>
            <p:ph type="title"/>
          </p:nvPr>
        </p:nvSpPr>
        <p:spPr>
          <a:xfrm>
            <a:off x="902669" y="304800"/>
            <a:ext cx="7337700" cy="1066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4000"/>
              <a:buFont typeface="Calibri"/>
              <a:buNone/>
            </a:pPr>
            <a:r>
              <a:rPr lang="en-US" sz="3600"/>
              <a:t>Welcome</a:t>
            </a:r>
            <a:endParaRPr b="0" i="0" sz="3600" u="none" cap="none" strike="noStrike">
              <a:solidFill>
                <a:schemeClr val="accent1"/>
              </a:solidFill>
              <a:latin typeface="Calibri"/>
              <a:ea typeface="Calibri"/>
              <a:cs typeface="Calibri"/>
              <a:sym typeface="Calibri"/>
            </a:endParaRPr>
          </a:p>
        </p:txBody>
      </p:sp>
      <p:sp>
        <p:nvSpPr>
          <p:cNvPr id="556" name="Google Shape;556;p63"/>
          <p:cNvSpPr txBox="1"/>
          <p:nvPr>
            <p:ph idx="1" type="body"/>
          </p:nvPr>
        </p:nvSpPr>
        <p:spPr>
          <a:xfrm>
            <a:off x="902670" y="1905000"/>
            <a:ext cx="7337700" cy="4210500"/>
          </a:xfrm>
          <a:prstGeom prst="rect">
            <a:avLst/>
          </a:prstGeom>
          <a:noFill/>
          <a:ln>
            <a:noFill/>
          </a:ln>
        </p:spPr>
        <p:txBody>
          <a:bodyPr anchorCtr="0" anchor="t" bIns="45700" lIns="91425" spcFirstLastPara="1" rIns="91425" wrap="square" tIns="45700">
            <a:noAutofit/>
          </a:bodyPr>
          <a:lstStyle/>
          <a:p>
            <a:pPr indent="-274319" lvl="0" marL="342900" rtl="0" algn="l">
              <a:lnSpc>
                <a:spcPct val="115000"/>
              </a:lnSpc>
              <a:spcBef>
                <a:spcPts val="480"/>
              </a:spcBef>
              <a:spcAft>
                <a:spcPts val="0"/>
              </a:spcAft>
              <a:buSzPts val="1824"/>
              <a:buChar char="●"/>
            </a:pPr>
            <a:r>
              <a:rPr lang="en-US"/>
              <a:t>Declaration of Quorum</a:t>
            </a:r>
            <a:endParaRPr/>
          </a:p>
          <a:p>
            <a:pPr indent="-274319" lvl="0" marL="342900" rtl="0" algn="l">
              <a:lnSpc>
                <a:spcPct val="115000"/>
              </a:lnSpc>
              <a:spcBef>
                <a:spcPts val="480"/>
              </a:spcBef>
              <a:spcAft>
                <a:spcPts val="0"/>
              </a:spcAft>
              <a:buSzPts val="1824"/>
              <a:buChar char="●"/>
            </a:pPr>
            <a:r>
              <a:rPr lang="en-US"/>
              <a:t>Additions to the Agenda</a:t>
            </a:r>
            <a:endParaRPr/>
          </a:p>
          <a:p>
            <a:pPr indent="-274319" lvl="0" marL="342900" rtl="0" algn="l">
              <a:lnSpc>
                <a:spcPct val="115000"/>
              </a:lnSpc>
              <a:spcBef>
                <a:spcPts val="480"/>
              </a:spcBef>
              <a:spcAft>
                <a:spcPts val="0"/>
              </a:spcAft>
              <a:buSzPts val="1824"/>
              <a:buChar char="●"/>
            </a:pPr>
            <a:r>
              <a:rPr lang="en-US"/>
              <a:t>Approval of December Meeting Minutes</a:t>
            </a:r>
            <a:endParaRPr/>
          </a:p>
        </p:txBody>
      </p:sp>
      <p:sp>
        <p:nvSpPr>
          <p:cNvPr id="557" name="Google Shape;557;p63"/>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90"/>
          <p:cNvSpPr txBox="1"/>
          <p:nvPr>
            <p:ph type="title"/>
          </p:nvPr>
        </p:nvSpPr>
        <p:spPr>
          <a:xfrm>
            <a:off x="822960" y="694944"/>
            <a:ext cx="7337700" cy="1066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4000"/>
              <a:buFont typeface="Calibri"/>
              <a:buNone/>
            </a:pPr>
            <a:r>
              <a:rPr lang="en-US" sz="3600"/>
              <a:t>Data Inventory </a:t>
            </a:r>
            <a:r>
              <a:rPr lang="en-US" sz="3600"/>
              <a:t>Proposed Additions</a:t>
            </a:r>
            <a:endParaRPr b="0" i="0" sz="3600" u="none" cap="none" strike="noStrike">
              <a:solidFill>
                <a:schemeClr val="accent1"/>
              </a:solidFill>
              <a:latin typeface="Calibri"/>
              <a:ea typeface="Calibri"/>
              <a:cs typeface="Calibri"/>
              <a:sym typeface="Calibri"/>
            </a:endParaRPr>
          </a:p>
        </p:txBody>
      </p:sp>
      <p:sp>
        <p:nvSpPr>
          <p:cNvPr id="801" name="Google Shape;801;p90"/>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802" name="Google Shape;802;p90"/>
          <p:cNvSpPr/>
          <p:nvPr/>
        </p:nvSpPr>
        <p:spPr>
          <a:xfrm>
            <a:off x="7269100" y="5378550"/>
            <a:ext cx="1657500" cy="1357800"/>
          </a:xfrm>
          <a:prstGeom prst="hexagon">
            <a:avLst>
              <a:gd fmla="val 25000" name="adj"/>
              <a:gd fmla="val 115470"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Action Item:  Board </a:t>
            </a:r>
            <a:r>
              <a:rPr b="1" lang="en-US">
                <a:solidFill>
                  <a:srgbClr val="FFFFFF"/>
                </a:solidFill>
              </a:rPr>
              <a:t>Vote</a:t>
            </a:r>
            <a:endParaRPr b="1" i="0" sz="1400" u="none" cap="none" strike="noStrike">
              <a:solidFill>
                <a:srgbClr val="FFFFFF"/>
              </a:solidFill>
              <a:latin typeface="Arial"/>
              <a:ea typeface="Arial"/>
              <a:cs typeface="Arial"/>
              <a:sym typeface="Arial"/>
            </a:endParaRPr>
          </a:p>
        </p:txBody>
      </p:sp>
      <p:sp>
        <p:nvSpPr>
          <p:cNvPr id="803" name="Google Shape;803;p90"/>
          <p:cNvSpPr txBox="1"/>
          <p:nvPr>
            <p:ph idx="1" type="body"/>
          </p:nvPr>
        </p:nvSpPr>
        <p:spPr>
          <a:xfrm>
            <a:off x="905250" y="1828800"/>
            <a:ext cx="7653000" cy="4791600"/>
          </a:xfrm>
          <a:prstGeom prst="rect">
            <a:avLst/>
          </a:prstGeom>
        </p:spPr>
        <p:txBody>
          <a:bodyPr anchorCtr="0" anchor="t" bIns="45700" lIns="91425" spcFirstLastPara="1" rIns="91425" wrap="square" tIns="45700">
            <a:noAutofit/>
          </a:bodyPr>
          <a:lstStyle/>
          <a:p>
            <a:pPr indent="-344424" lvl="0" marL="457200" rtl="0" algn="l">
              <a:spcBef>
                <a:spcPts val="0"/>
              </a:spcBef>
              <a:spcAft>
                <a:spcPts val="0"/>
              </a:spcAft>
              <a:buSzPts val="1824"/>
              <a:buChar char="●"/>
            </a:pPr>
            <a:r>
              <a:rPr lang="en-US"/>
              <a:t>Educators Rising</a:t>
            </a:r>
            <a:endParaRPr/>
          </a:p>
          <a:p>
            <a:pPr indent="-334772" lvl="1" marL="914400" rtl="0" algn="l">
              <a:spcBef>
                <a:spcPts val="0"/>
              </a:spcBef>
              <a:spcAft>
                <a:spcPts val="0"/>
              </a:spcAft>
              <a:buClr>
                <a:srgbClr val="AD3741"/>
              </a:buClr>
              <a:buSzPts val="1672"/>
              <a:buChar char="○"/>
            </a:pPr>
            <a:r>
              <a:rPr lang="en-US"/>
              <a:t>First Name, Last Name, High School, Participation Date, Date of Birth</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91"/>
          <p:cNvSpPr txBox="1"/>
          <p:nvPr>
            <p:ph type="title"/>
          </p:nvPr>
        </p:nvSpPr>
        <p:spPr>
          <a:xfrm>
            <a:off x="822960" y="694944"/>
            <a:ext cx="7337700" cy="1066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4000"/>
              <a:buFont typeface="Calibri"/>
              <a:buNone/>
            </a:pPr>
            <a:r>
              <a:rPr lang="en-US" sz="3600"/>
              <a:t>Data Inventory </a:t>
            </a:r>
            <a:r>
              <a:rPr lang="en-US" sz="3600"/>
              <a:t>Proposed Temporary Additions</a:t>
            </a:r>
            <a:endParaRPr b="0" i="0" sz="3600" u="none" cap="none" strike="noStrike">
              <a:solidFill>
                <a:schemeClr val="accent1"/>
              </a:solidFill>
              <a:latin typeface="Calibri"/>
              <a:ea typeface="Calibri"/>
              <a:cs typeface="Calibri"/>
              <a:sym typeface="Calibri"/>
            </a:endParaRPr>
          </a:p>
        </p:txBody>
      </p:sp>
      <p:sp>
        <p:nvSpPr>
          <p:cNvPr id="810" name="Google Shape;810;p91"/>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811" name="Google Shape;811;p91"/>
          <p:cNvSpPr/>
          <p:nvPr/>
        </p:nvSpPr>
        <p:spPr>
          <a:xfrm>
            <a:off x="7269100" y="5378550"/>
            <a:ext cx="1657500" cy="1357800"/>
          </a:xfrm>
          <a:prstGeom prst="hexagon">
            <a:avLst>
              <a:gd fmla="val 25000" name="adj"/>
              <a:gd fmla="val 115470"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Action Item:  Board </a:t>
            </a:r>
            <a:r>
              <a:rPr b="1" lang="en-US">
                <a:solidFill>
                  <a:srgbClr val="FFFFFF"/>
                </a:solidFill>
              </a:rPr>
              <a:t>Vote</a:t>
            </a:r>
            <a:endParaRPr b="1" i="0" sz="1400" u="none" cap="none" strike="noStrike">
              <a:solidFill>
                <a:srgbClr val="FFFFFF"/>
              </a:solidFill>
              <a:latin typeface="Arial"/>
              <a:ea typeface="Arial"/>
              <a:cs typeface="Arial"/>
              <a:sym typeface="Arial"/>
            </a:endParaRPr>
          </a:p>
        </p:txBody>
      </p:sp>
      <p:sp>
        <p:nvSpPr>
          <p:cNvPr id="812" name="Google Shape;812;p91"/>
          <p:cNvSpPr txBox="1"/>
          <p:nvPr>
            <p:ph idx="1" type="body"/>
          </p:nvPr>
        </p:nvSpPr>
        <p:spPr>
          <a:xfrm>
            <a:off x="902675" y="1828800"/>
            <a:ext cx="7337700" cy="4211400"/>
          </a:xfrm>
          <a:prstGeom prst="rect">
            <a:avLst/>
          </a:prstGeom>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Clr>
                <a:srgbClr val="AD0101"/>
              </a:buClr>
              <a:buSzPts val="2400"/>
              <a:buFont typeface="Calibri"/>
              <a:buChar char="●"/>
            </a:pPr>
            <a:r>
              <a:rPr lang="en-US"/>
              <a:t>High School Pathways</a:t>
            </a:r>
            <a:endParaRPr i="1">
              <a:solidFill>
                <a:schemeClr val="accent1"/>
              </a:solidFill>
            </a:endParaRPr>
          </a:p>
          <a:p>
            <a:pPr indent="-368300" lvl="1" marL="914400" rtl="0" algn="l">
              <a:lnSpc>
                <a:spcPct val="115000"/>
              </a:lnSpc>
              <a:spcBef>
                <a:spcPts val="0"/>
              </a:spcBef>
              <a:spcAft>
                <a:spcPts val="0"/>
              </a:spcAft>
              <a:buClr>
                <a:srgbClr val="AD0101"/>
              </a:buClr>
              <a:buSzPts val="2200"/>
              <a:buFont typeface="Arial"/>
              <a:buChar char="○"/>
            </a:pPr>
            <a:r>
              <a:rPr lang="en-US"/>
              <a:t>Temporary ID, Student ID, Date of Birth</a:t>
            </a:r>
            <a:endParaRPr/>
          </a:p>
          <a:p>
            <a:pPr indent="-368300" lvl="1" marL="914400" rtl="0" algn="l">
              <a:spcBef>
                <a:spcPts val="0"/>
              </a:spcBef>
              <a:spcAft>
                <a:spcPts val="0"/>
              </a:spcAft>
              <a:buClr>
                <a:srgbClr val="AD0101"/>
              </a:buClr>
              <a:buSzPts val="2200"/>
              <a:buFont typeface="Calibri"/>
              <a:buChar char="○"/>
            </a:pPr>
            <a:r>
              <a:rPr lang="en-US"/>
              <a:t>Academic Year, Destination School Code, Destination School Program, Grade Code, Current School Code, Rank Type, Requires Special Handling, Preference to School 1, 2, and 3, Composite Score, Composite Score Estimate, Ordering, Zoned Middle School ID, Zoned High School ID, Choice Number, Rank, Placement Outcome, Decision Code, Description of Placement Outcome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92"/>
          <p:cNvSpPr txBox="1"/>
          <p:nvPr>
            <p:ph type="title"/>
          </p:nvPr>
        </p:nvSpPr>
        <p:spPr>
          <a:xfrm>
            <a:off x="1258645" y="2900829"/>
            <a:ext cx="6637500" cy="13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Old Business</a:t>
            </a:r>
            <a:endParaRPr sz="3600"/>
          </a:p>
        </p:txBody>
      </p:sp>
      <p:sp>
        <p:nvSpPr>
          <p:cNvPr id="819" name="Google Shape;819;p92"/>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93"/>
          <p:cNvSpPr txBox="1"/>
          <p:nvPr>
            <p:ph type="title"/>
          </p:nvPr>
        </p:nvSpPr>
        <p:spPr>
          <a:xfrm>
            <a:off x="1174650" y="1205925"/>
            <a:ext cx="6794700" cy="2286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Census Bureau Data Sharing - Participation with Post Secondary Education Outcomes </a:t>
            </a:r>
            <a:r>
              <a:rPr lang="en-US" sz="3600" u="sng">
                <a:solidFill>
                  <a:schemeClr val="hlink"/>
                </a:solidFill>
                <a:hlinkClick r:id="rId3"/>
              </a:rPr>
              <a:t>Explorer</a:t>
            </a:r>
            <a:r>
              <a:rPr lang="en-US" sz="3600"/>
              <a:t> (PSEO)</a:t>
            </a:r>
            <a:endParaRPr sz="3600"/>
          </a:p>
        </p:txBody>
      </p:sp>
      <p:sp>
        <p:nvSpPr>
          <p:cNvPr id="826" name="Google Shape;826;p93"/>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827" name="Google Shape;827;p93"/>
          <p:cNvSpPr txBox="1"/>
          <p:nvPr>
            <p:ph idx="1" type="body"/>
          </p:nvPr>
        </p:nvSpPr>
        <p:spPr>
          <a:xfrm>
            <a:off x="1253250" y="3753375"/>
            <a:ext cx="6637500" cy="22866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rPr b="1" lang="en-US" sz="2200">
                <a:solidFill>
                  <a:schemeClr val="dk1"/>
                </a:solidFill>
              </a:rPr>
              <a:t>Recommendation from the Board 9/13/2024:  </a:t>
            </a:r>
            <a:endParaRPr b="1" sz="2200">
              <a:solidFill>
                <a:schemeClr val="dk1"/>
              </a:solidFill>
            </a:endParaRPr>
          </a:p>
          <a:p>
            <a:pPr indent="0" lvl="0" marL="0" rtl="0" algn="l">
              <a:spcBef>
                <a:spcPts val="400"/>
              </a:spcBef>
              <a:spcAft>
                <a:spcPts val="0"/>
              </a:spcAft>
              <a:buNone/>
            </a:pPr>
            <a:r>
              <a:rPr i="1" lang="en-US" sz="2200">
                <a:solidFill>
                  <a:schemeClr val="dk1"/>
                </a:solidFill>
              </a:rPr>
              <a:t>The Center has learned that MHEC is going to take the lead on partnering with PSEO.  The MLDS Center should defer to MHEC as the state's higher education authority.  MLDS Center should provide an update on MHEC’s progress at the December Governing Board meeting.</a:t>
            </a:r>
            <a:endParaRPr i="1" sz="22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94"/>
          <p:cNvSpPr txBox="1"/>
          <p:nvPr>
            <p:ph type="title"/>
          </p:nvPr>
        </p:nvSpPr>
        <p:spPr>
          <a:xfrm>
            <a:off x="902675" y="442525"/>
            <a:ext cx="7337700" cy="852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200"/>
              <a:t>Research Agenda Review Process:  </a:t>
            </a:r>
            <a:r>
              <a:rPr i="1" lang="en-US" sz="3200"/>
              <a:t>Update</a:t>
            </a:r>
            <a:endParaRPr sz="3200">
              <a:solidFill>
                <a:schemeClr val="dk1"/>
              </a:solidFill>
            </a:endParaRPr>
          </a:p>
        </p:txBody>
      </p:sp>
      <p:sp>
        <p:nvSpPr>
          <p:cNvPr id="834" name="Google Shape;834;p94"/>
          <p:cNvSpPr txBox="1"/>
          <p:nvPr>
            <p:ph idx="12" type="sldNum"/>
          </p:nvPr>
        </p:nvSpPr>
        <p:spPr>
          <a:xfrm>
            <a:off x="838200" y="6447676"/>
            <a:ext cx="651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grpSp>
        <p:nvGrpSpPr>
          <p:cNvPr id="835" name="Google Shape;835;p94"/>
          <p:cNvGrpSpPr/>
          <p:nvPr/>
        </p:nvGrpSpPr>
        <p:grpSpPr>
          <a:xfrm>
            <a:off x="524304" y="1594110"/>
            <a:ext cx="2095639" cy="2851414"/>
            <a:chOff x="1083025" y="1574014"/>
            <a:chExt cx="1834900" cy="2315211"/>
          </a:xfrm>
        </p:grpSpPr>
        <p:sp>
          <p:nvSpPr>
            <p:cNvPr id="836" name="Google Shape;836;p94"/>
            <p:cNvSpPr txBox="1"/>
            <p:nvPr/>
          </p:nvSpPr>
          <p:spPr>
            <a:xfrm>
              <a:off x="1128025" y="1574014"/>
              <a:ext cx="11007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US">
                  <a:latin typeface="Roboto"/>
                  <a:ea typeface="Roboto"/>
                  <a:cs typeface="Roboto"/>
                  <a:sym typeface="Roboto"/>
                </a:rPr>
                <a:t>February- March 2025</a:t>
              </a:r>
              <a:endParaRPr b="1">
                <a:latin typeface="Roboto"/>
                <a:ea typeface="Roboto"/>
                <a:cs typeface="Roboto"/>
                <a:sym typeface="Roboto"/>
              </a:endParaRPr>
            </a:p>
          </p:txBody>
        </p:sp>
        <p:sp>
          <p:nvSpPr>
            <p:cNvPr id="837" name="Google Shape;837;p94"/>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US">
                  <a:latin typeface="Roboto"/>
                  <a:ea typeface="Roboto"/>
                  <a:cs typeface="Roboto"/>
                  <a:sym typeface="Roboto"/>
                </a:rPr>
                <a:t>Internal Staff Meetings</a:t>
              </a:r>
              <a:endParaRPr b="1">
                <a:latin typeface="Roboto"/>
                <a:ea typeface="Roboto"/>
                <a:cs typeface="Roboto"/>
                <a:sym typeface="Roboto"/>
              </a:endParaRPr>
            </a:p>
          </p:txBody>
        </p:sp>
        <p:sp>
          <p:nvSpPr>
            <p:cNvPr id="838" name="Google Shape;838;p94"/>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latin typeface="Roboto"/>
                  <a:ea typeface="Roboto"/>
                  <a:cs typeface="Roboto"/>
                  <a:sym typeface="Roboto"/>
                </a:rPr>
                <a:t>Policy for Review</a:t>
              </a:r>
              <a:endParaRPr>
                <a:latin typeface="Roboto"/>
                <a:ea typeface="Roboto"/>
                <a:cs typeface="Roboto"/>
                <a:sym typeface="Roboto"/>
              </a:endParaRPr>
            </a:p>
            <a:p>
              <a:pPr indent="0" lvl="0" marL="0" rtl="0" algn="l">
                <a:lnSpc>
                  <a:spcPct val="115000"/>
                </a:lnSpc>
                <a:spcBef>
                  <a:spcPts val="1600"/>
                </a:spcBef>
                <a:spcAft>
                  <a:spcPts val="1600"/>
                </a:spcAft>
                <a:buNone/>
              </a:pPr>
              <a:r>
                <a:rPr lang="en-US">
                  <a:latin typeface="Roboto"/>
                  <a:ea typeface="Roboto"/>
                  <a:cs typeface="Roboto"/>
                  <a:sym typeface="Roboto"/>
                </a:rPr>
                <a:t>Procedure for Review</a:t>
              </a:r>
              <a:endParaRPr>
                <a:latin typeface="Roboto"/>
                <a:ea typeface="Roboto"/>
                <a:cs typeface="Roboto"/>
                <a:sym typeface="Roboto"/>
              </a:endParaRPr>
            </a:p>
          </p:txBody>
        </p:sp>
        <p:cxnSp>
          <p:nvCxnSpPr>
            <p:cNvPr id="839" name="Google Shape;839;p94"/>
            <p:cNvCxnSpPr/>
            <p:nvPr/>
          </p:nvCxnSpPr>
          <p:spPr>
            <a:xfrm>
              <a:off x="2180202" y="1695421"/>
              <a:ext cx="718500" cy="741900"/>
            </a:xfrm>
            <a:prstGeom prst="straightConnector1">
              <a:avLst/>
            </a:prstGeom>
            <a:noFill/>
            <a:ln cap="flat" cmpd="sng" w="9525">
              <a:solidFill>
                <a:schemeClr val="accent1"/>
              </a:solidFill>
              <a:prstDash val="solid"/>
              <a:round/>
              <a:headEnd len="sm" w="sm" type="none"/>
              <a:tailEnd len="sm" w="sm" type="none"/>
            </a:ln>
          </p:spPr>
        </p:cxnSp>
        <p:sp>
          <p:nvSpPr>
            <p:cNvPr id="840" name="Google Shape;840;p94"/>
            <p:cNvSpPr/>
            <p:nvPr/>
          </p:nvSpPr>
          <p:spPr>
            <a:xfrm flipH="1">
              <a:off x="1083025" y="2306625"/>
              <a:ext cx="1834800" cy="143400"/>
            </a:xfrm>
            <a:prstGeom prst="parallelogram">
              <a:avLst>
                <a:gd fmla="val 96952"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841" name="Google Shape;841;p94"/>
            <p:cNvSpPr/>
            <p:nvPr/>
          </p:nvSpPr>
          <p:spPr>
            <a:xfrm>
              <a:off x="1083125" y="2460449"/>
              <a:ext cx="1834800" cy="143400"/>
            </a:xfrm>
            <a:prstGeom prst="parallelogram">
              <a:avLst>
                <a:gd fmla="val 96952" name="adj"/>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2" name="Google Shape;842;p94"/>
          <p:cNvGrpSpPr/>
          <p:nvPr/>
        </p:nvGrpSpPr>
        <p:grpSpPr>
          <a:xfrm>
            <a:off x="2476017" y="1594110"/>
            <a:ext cx="2095639" cy="2851414"/>
            <a:chOff x="1083025" y="1574014"/>
            <a:chExt cx="1834900" cy="2315211"/>
          </a:xfrm>
        </p:grpSpPr>
        <p:sp>
          <p:nvSpPr>
            <p:cNvPr id="843" name="Google Shape;843;p94"/>
            <p:cNvSpPr txBox="1"/>
            <p:nvPr/>
          </p:nvSpPr>
          <p:spPr>
            <a:xfrm>
              <a:off x="1083026" y="1574014"/>
              <a:ext cx="1145700" cy="5514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b="1" lang="en-US">
                  <a:latin typeface="Roboto"/>
                  <a:ea typeface="Roboto"/>
                  <a:cs typeface="Roboto"/>
                  <a:sym typeface="Roboto"/>
                </a:rPr>
                <a:t>April - May 2025</a:t>
              </a:r>
              <a:endParaRPr b="1">
                <a:latin typeface="Roboto"/>
                <a:ea typeface="Roboto"/>
                <a:cs typeface="Roboto"/>
                <a:sym typeface="Roboto"/>
              </a:endParaRPr>
            </a:p>
          </p:txBody>
        </p:sp>
        <p:sp>
          <p:nvSpPr>
            <p:cNvPr id="844" name="Google Shape;844;p94"/>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US">
                  <a:latin typeface="Roboto"/>
                  <a:ea typeface="Roboto"/>
                  <a:cs typeface="Roboto"/>
                  <a:sym typeface="Roboto"/>
                </a:rPr>
                <a:t>RPB Feedback</a:t>
              </a:r>
              <a:endParaRPr b="1">
                <a:latin typeface="Roboto"/>
                <a:ea typeface="Roboto"/>
                <a:cs typeface="Roboto"/>
                <a:sym typeface="Roboto"/>
              </a:endParaRPr>
            </a:p>
          </p:txBody>
        </p:sp>
        <p:sp>
          <p:nvSpPr>
            <p:cNvPr id="845" name="Google Shape;845;p94"/>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a:latin typeface="Roboto"/>
                  <a:ea typeface="Roboto"/>
                  <a:cs typeface="Roboto"/>
                  <a:sym typeface="Roboto"/>
                </a:rPr>
                <a:t>Present Policy and Procedure for Feedback</a:t>
              </a:r>
              <a:endParaRPr>
                <a:latin typeface="Roboto"/>
                <a:ea typeface="Roboto"/>
                <a:cs typeface="Roboto"/>
                <a:sym typeface="Roboto"/>
              </a:endParaRPr>
            </a:p>
          </p:txBody>
        </p:sp>
        <p:cxnSp>
          <p:nvCxnSpPr>
            <p:cNvPr id="846" name="Google Shape;846;p94"/>
            <p:cNvCxnSpPr/>
            <p:nvPr/>
          </p:nvCxnSpPr>
          <p:spPr>
            <a:xfrm>
              <a:off x="2180202" y="1695421"/>
              <a:ext cx="718500" cy="741900"/>
            </a:xfrm>
            <a:prstGeom prst="straightConnector1">
              <a:avLst/>
            </a:prstGeom>
            <a:noFill/>
            <a:ln cap="flat" cmpd="sng" w="9525">
              <a:solidFill>
                <a:schemeClr val="accent1"/>
              </a:solidFill>
              <a:prstDash val="solid"/>
              <a:round/>
              <a:headEnd len="sm" w="sm" type="none"/>
              <a:tailEnd len="sm" w="sm" type="none"/>
            </a:ln>
          </p:spPr>
        </p:cxnSp>
        <p:sp>
          <p:nvSpPr>
            <p:cNvPr id="847" name="Google Shape;847;p94"/>
            <p:cNvSpPr/>
            <p:nvPr/>
          </p:nvSpPr>
          <p:spPr>
            <a:xfrm flipH="1">
              <a:off x="1083025" y="2306625"/>
              <a:ext cx="1834800" cy="143400"/>
            </a:xfrm>
            <a:prstGeom prst="parallelogram">
              <a:avLst>
                <a:gd fmla="val 96952"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848" name="Google Shape;848;p94"/>
            <p:cNvSpPr/>
            <p:nvPr/>
          </p:nvSpPr>
          <p:spPr>
            <a:xfrm>
              <a:off x="1083125" y="2460449"/>
              <a:ext cx="1834800" cy="143400"/>
            </a:xfrm>
            <a:prstGeom prst="parallelogram">
              <a:avLst>
                <a:gd fmla="val 96952" name="adj"/>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9" name="Google Shape;849;p94"/>
          <p:cNvGrpSpPr/>
          <p:nvPr/>
        </p:nvGrpSpPr>
        <p:grpSpPr>
          <a:xfrm>
            <a:off x="4431038" y="1593248"/>
            <a:ext cx="2095639" cy="2851401"/>
            <a:chOff x="1083025" y="1574025"/>
            <a:chExt cx="1834900" cy="2315200"/>
          </a:xfrm>
        </p:grpSpPr>
        <p:sp>
          <p:nvSpPr>
            <p:cNvPr id="850" name="Google Shape;850;p94"/>
            <p:cNvSpPr txBox="1"/>
            <p:nvPr/>
          </p:nvSpPr>
          <p:spPr>
            <a:xfrm>
              <a:off x="1083031" y="1574025"/>
              <a:ext cx="1145700" cy="5259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b="1" lang="en-US">
                  <a:latin typeface="Roboto"/>
                  <a:ea typeface="Roboto"/>
                  <a:cs typeface="Roboto"/>
                  <a:sym typeface="Roboto"/>
                </a:rPr>
                <a:t>June 2025</a:t>
              </a:r>
              <a:endParaRPr b="1">
                <a:latin typeface="Roboto"/>
                <a:ea typeface="Roboto"/>
                <a:cs typeface="Roboto"/>
                <a:sym typeface="Roboto"/>
              </a:endParaRPr>
            </a:p>
          </p:txBody>
        </p:sp>
        <p:sp>
          <p:nvSpPr>
            <p:cNvPr id="851" name="Google Shape;851;p94"/>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US">
                  <a:solidFill>
                    <a:schemeClr val="dk1"/>
                  </a:solidFill>
                  <a:latin typeface="Roboto"/>
                  <a:ea typeface="Roboto"/>
                  <a:cs typeface="Roboto"/>
                  <a:sym typeface="Roboto"/>
                </a:rPr>
                <a:t>Governing Board Review</a:t>
              </a:r>
              <a:endParaRPr b="1">
                <a:solidFill>
                  <a:schemeClr val="dk1"/>
                </a:solidFill>
                <a:latin typeface="Roboto"/>
                <a:ea typeface="Roboto"/>
                <a:cs typeface="Roboto"/>
                <a:sym typeface="Roboto"/>
              </a:endParaRPr>
            </a:p>
          </p:txBody>
        </p:sp>
        <p:sp>
          <p:nvSpPr>
            <p:cNvPr id="852" name="Google Shape;852;p94"/>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a:latin typeface="Roboto"/>
                  <a:ea typeface="Roboto"/>
                  <a:cs typeface="Roboto"/>
                  <a:sym typeface="Roboto"/>
                </a:rPr>
                <a:t>Present as Informational at Governing Board meeting</a:t>
              </a:r>
              <a:endParaRPr>
                <a:latin typeface="Roboto"/>
                <a:ea typeface="Roboto"/>
                <a:cs typeface="Roboto"/>
                <a:sym typeface="Roboto"/>
              </a:endParaRPr>
            </a:p>
          </p:txBody>
        </p:sp>
        <p:cxnSp>
          <p:nvCxnSpPr>
            <p:cNvPr id="853" name="Google Shape;853;p94"/>
            <p:cNvCxnSpPr/>
            <p:nvPr/>
          </p:nvCxnSpPr>
          <p:spPr>
            <a:xfrm>
              <a:off x="2180202" y="1695421"/>
              <a:ext cx="718500" cy="741900"/>
            </a:xfrm>
            <a:prstGeom prst="straightConnector1">
              <a:avLst/>
            </a:prstGeom>
            <a:noFill/>
            <a:ln cap="flat" cmpd="sng" w="9525">
              <a:solidFill>
                <a:schemeClr val="accent1"/>
              </a:solidFill>
              <a:prstDash val="solid"/>
              <a:round/>
              <a:headEnd len="sm" w="sm" type="none"/>
              <a:tailEnd len="sm" w="sm" type="none"/>
            </a:ln>
          </p:spPr>
        </p:cxnSp>
        <p:sp>
          <p:nvSpPr>
            <p:cNvPr id="854" name="Google Shape;854;p94"/>
            <p:cNvSpPr/>
            <p:nvPr/>
          </p:nvSpPr>
          <p:spPr>
            <a:xfrm flipH="1">
              <a:off x="1083025" y="2306625"/>
              <a:ext cx="1834800" cy="143400"/>
            </a:xfrm>
            <a:prstGeom prst="parallelogram">
              <a:avLst>
                <a:gd fmla="val 96952"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855" name="Google Shape;855;p94"/>
            <p:cNvSpPr/>
            <p:nvPr/>
          </p:nvSpPr>
          <p:spPr>
            <a:xfrm>
              <a:off x="1083125" y="2460449"/>
              <a:ext cx="1834800" cy="143400"/>
            </a:xfrm>
            <a:prstGeom prst="parallelogram">
              <a:avLst>
                <a:gd fmla="val 96952" name="adj"/>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6" name="Google Shape;856;p94"/>
          <p:cNvGrpSpPr/>
          <p:nvPr/>
        </p:nvGrpSpPr>
        <p:grpSpPr>
          <a:xfrm>
            <a:off x="6387679" y="1593248"/>
            <a:ext cx="2095639" cy="4958496"/>
            <a:chOff x="1083025" y="1574036"/>
            <a:chExt cx="1834900" cy="4026060"/>
          </a:xfrm>
        </p:grpSpPr>
        <p:sp>
          <p:nvSpPr>
            <p:cNvPr id="857" name="Google Shape;857;p94"/>
            <p:cNvSpPr txBox="1"/>
            <p:nvPr/>
          </p:nvSpPr>
          <p:spPr>
            <a:xfrm>
              <a:off x="1083117" y="1574036"/>
              <a:ext cx="1145400" cy="4464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b="1" lang="en-US">
                  <a:solidFill>
                    <a:srgbClr val="888888"/>
                  </a:solidFill>
                  <a:latin typeface="Roboto"/>
                  <a:ea typeface="Roboto"/>
                  <a:cs typeface="Roboto"/>
                  <a:sym typeface="Roboto"/>
                </a:rPr>
                <a:t>FY2026</a:t>
              </a:r>
              <a:endParaRPr b="1">
                <a:solidFill>
                  <a:srgbClr val="888888"/>
                </a:solidFill>
                <a:latin typeface="Roboto"/>
                <a:ea typeface="Roboto"/>
                <a:cs typeface="Roboto"/>
                <a:sym typeface="Roboto"/>
              </a:endParaRPr>
            </a:p>
          </p:txBody>
        </p:sp>
        <p:sp>
          <p:nvSpPr>
            <p:cNvPr id="858" name="Google Shape;858;p94"/>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US">
                  <a:solidFill>
                    <a:srgbClr val="888888"/>
                  </a:solidFill>
                  <a:latin typeface="Roboto"/>
                  <a:ea typeface="Roboto"/>
                  <a:cs typeface="Roboto"/>
                  <a:sym typeface="Roboto"/>
                </a:rPr>
                <a:t>Implementation of Process</a:t>
              </a:r>
              <a:endParaRPr b="1">
                <a:solidFill>
                  <a:srgbClr val="888888"/>
                </a:solidFill>
                <a:latin typeface="Roboto"/>
                <a:ea typeface="Roboto"/>
                <a:cs typeface="Roboto"/>
                <a:sym typeface="Roboto"/>
              </a:endParaRPr>
            </a:p>
          </p:txBody>
        </p:sp>
        <p:sp>
          <p:nvSpPr>
            <p:cNvPr id="859" name="Google Shape;859;p94"/>
            <p:cNvSpPr txBox="1"/>
            <p:nvPr/>
          </p:nvSpPr>
          <p:spPr>
            <a:xfrm>
              <a:off x="1215697" y="3151796"/>
              <a:ext cx="1702200" cy="244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rgbClr val="888888"/>
                  </a:solidFill>
                  <a:latin typeface="Roboto"/>
                  <a:ea typeface="Roboto"/>
                  <a:cs typeface="Roboto"/>
                  <a:sym typeface="Roboto"/>
                </a:rPr>
                <a:t>Conduct Review and Collect RPB Feedback January to May 2026</a:t>
              </a:r>
              <a:endParaRPr>
                <a:solidFill>
                  <a:srgbClr val="888888"/>
                </a:solidFill>
                <a:latin typeface="Roboto"/>
                <a:ea typeface="Roboto"/>
                <a:cs typeface="Roboto"/>
                <a:sym typeface="Roboto"/>
              </a:endParaRPr>
            </a:p>
            <a:p>
              <a:pPr indent="0" lvl="0" marL="0" rtl="0" algn="l">
                <a:lnSpc>
                  <a:spcPct val="115000"/>
                </a:lnSpc>
                <a:spcBef>
                  <a:spcPts val="1600"/>
                </a:spcBef>
                <a:spcAft>
                  <a:spcPts val="0"/>
                </a:spcAft>
                <a:buNone/>
              </a:pPr>
              <a:r>
                <a:rPr lang="en-US">
                  <a:solidFill>
                    <a:srgbClr val="888888"/>
                  </a:solidFill>
                  <a:latin typeface="Roboto"/>
                  <a:ea typeface="Roboto"/>
                  <a:cs typeface="Roboto"/>
                  <a:sym typeface="Roboto"/>
                </a:rPr>
                <a:t>Present Revisions at June Governing Board Meeting</a:t>
              </a:r>
              <a:endParaRPr>
                <a:solidFill>
                  <a:srgbClr val="888888"/>
                </a:solidFill>
                <a:latin typeface="Roboto"/>
                <a:ea typeface="Roboto"/>
                <a:cs typeface="Roboto"/>
                <a:sym typeface="Roboto"/>
              </a:endParaRPr>
            </a:p>
            <a:p>
              <a:pPr indent="0" lvl="0" marL="0" rtl="0" algn="l">
                <a:lnSpc>
                  <a:spcPct val="115000"/>
                </a:lnSpc>
                <a:spcBef>
                  <a:spcPts val="1600"/>
                </a:spcBef>
                <a:spcAft>
                  <a:spcPts val="0"/>
                </a:spcAft>
                <a:buNone/>
              </a:pPr>
              <a:r>
                <a:rPr lang="en-US">
                  <a:solidFill>
                    <a:srgbClr val="888888"/>
                  </a:solidFill>
                  <a:latin typeface="Roboto"/>
                  <a:ea typeface="Roboto"/>
                  <a:cs typeface="Roboto"/>
                  <a:sym typeface="Roboto"/>
                </a:rPr>
                <a:t>Revised Agenda Implemented:        July 1, 2026</a:t>
              </a:r>
              <a:endParaRPr>
                <a:solidFill>
                  <a:srgbClr val="888888"/>
                </a:solidFill>
                <a:latin typeface="Roboto"/>
                <a:ea typeface="Roboto"/>
                <a:cs typeface="Roboto"/>
                <a:sym typeface="Roboto"/>
              </a:endParaRPr>
            </a:p>
            <a:p>
              <a:pPr indent="0" lvl="0" marL="0" rtl="0" algn="l">
                <a:lnSpc>
                  <a:spcPct val="115000"/>
                </a:lnSpc>
                <a:spcBef>
                  <a:spcPts val="1600"/>
                </a:spcBef>
                <a:spcAft>
                  <a:spcPts val="1600"/>
                </a:spcAft>
                <a:buNone/>
              </a:pPr>
              <a:r>
                <a:t/>
              </a:r>
              <a:endParaRPr sz="800">
                <a:solidFill>
                  <a:srgbClr val="858585"/>
                </a:solidFill>
                <a:latin typeface="Roboto"/>
                <a:ea typeface="Roboto"/>
                <a:cs typeface="Roboto"/>
                <a:sym typeface="Roboto"/>
              </a:endParaRPr>
            </a:p>
          </p:txBody>
        </p:sp>
        <p:cxnSp>
          <p:nvCxnSpPr>
            <p:cNvPr id="860" name="Google Shape;860;p94"/>
            <p:cNvCxnSpPr/>
            <p:nvPr/>
          </p:nvCxnSpPr>
          <p:spPr>
            <a:xfrm>
              <a:off x="2180202"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861" name="Google Shape;861;p94"/>
            <p:cNvSpPr/>
            <p:nvPr/>
          </p:nvSpPr>
          <p:spPr>
            <a:xfrm flipH="1">
              <a:off x="1083025" y="2306625"/>
              <a:ext cx="18348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862" name="Google Shape;862;p94"/>
            <p:cNvSpPr/>
            <p:nvPr/>
          </p:nvSpPr>
          <p:spPr>
            <a:xfrm>
              <a:off x="1083125" y="2460449"/>
              <a:ext cx="18348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95"/>
          <p:cNvSpPr txBox="1"/>
          <p:nvPr>
            <p:ph type="title"/>
          </p:nvPr>
        </p:nvSpPr>
        <p:spPr>
          <a:xfrm>
            <a:off x="902669" y="762000"/>
            <a:ext cx="7337700" cy="7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AIB MOU Overview</a:t>
            </a:r>
            <a:endParaRPr/>
          </a:p>
        </p:txBody>
      </p:sp>
      <p:sp>
        <p:nvSpPr>
          <p:cNvPr id="869" name="Google Shape;869;p95"/>
          <p:cNvSpPr txBox="1"/>
          <p:nvPr>
            <p:ph idx="1" type="body"/>
          </p:nvPr>
        </p:nvSpPr>
        <p:spPr>
          <a:xfrm>
            <a:off x="902670" y="1600200"/>
            <a:ext cx="7337700" cy="4515300"/>
          </a:xfrm>
          <a:prstGeom prst="rect">
            <a:avLst/>
          </a:prstGeom>
        </p:spPr>
        <p:txBody>
          <a:bodyPr anchorCtr="0" anchor="t" bIns="45700" lIns="91425" spcFirstLastPara="1" rIns="91425" wrap="square" tIns="45700">
            <a:noAutofit/>
          </a:bodyPr>
          <a:lstStyle/>
          <a:p>
            <a:pPr indent="-342900" lvl="0" marL="457200" rtl="0" algn="l">
              <a:spcBef>
                <a:spcPts val="480"/>
              </a:spcBef>
              <a:spcAft>
                <a:spcPts val="0"/>
              </a:spcAft>
              <a:buSzPts val="1800"/>
              <a:buAutoNum type="arabicPeriod"/>
            </a:pPr>
            <a:r>
              <a:rPr lang="en-US" sz="1800"/>
              <a:t>MLDSC and AIB entered into an interagency agreement to govern the use of the MLDS by AIB for their required Outcome Measures analysis. </a:t>
            </a:r>
            <a:endParaRPr sz="1800"/>
          </a:p>
          <a:p>
            <a:pPr indent="-342900" lvl="0" marL="457200" rtl="0" algn="l">
              <a:spcBef>
                <a:spcPts val="0"/>
              </a:spcBef>
              <a:spcAft>
                <a:spcPts val="0"/>
              </a:spcAft>
              <a:buSzPts val="1800"/>
              <a:buAutoNum type="arabicPeriod"/>
            </a:pPr>
            <a:r>
              <a:rPr lang="en-US" sz="1800"/>
              <a:t>The MLDSC will:</a:t>
            </a:r>
            <a:endParaRPr sz="1800"/>
          </a:p>
          <a:p>
            <a:pPr indent="-342900" lvl="1" marL="914400" rtl="0" algn="l">
              <a:spcBef>
                <a:spcPts val="0"/>
              </a:spcBef>
              <a:spcAft>
                <a:spcPts val="0"/>
              </a:spcAft>
              <a:buSzPts val="1800"/>
              <a:buAutoNum type="alphaLcPeriod"/>
            </a:pPr>
            <a:r>
              <a:rPr lang="en-US" sz="1800"/>
              <a:t>Provide system access to AIB staff; </a:t>
            </a:r>
            <a:endParaRPr sz="1800"/>
          </a:p>
          <a:p>
            <a:pPr indent="-342900" lvl="1" marL="914400" rtl="0" algn="l">
              <a:spcBef>
                <a:spcPts val="0"/>
              </a:spcBef>
              <a:spcAft>
                <a:spcPts val="0"/>
              </a:spcAft>
              <a:buSzPts val="1800"/>
              <a:buAutoNum type="alphaLcPeriod"/>
            </a:pPr>
            <a:r>
              <a:rPr lang="en-US" sz="1800"/>
              <a:t>Develop data sets and update them annually; and</a:t>
            </a:r>
            <a:endParaRPr sz="1800"/>
          </a:p>
          <a:p>
            <a:pPr indent="-342900" lvl="1" marL="914400" rtl="0" algn="l">
              <a:spcBef>
                <a:spcPts val="0"/>
              </a:spcBef>
              <a:spcAft>
                <a:spcPts val="0"/>
              </a:spcAft>
              <a:buSzPts val="1800"/>
              <a:buAutoNum type="alphaLcPeriod"/>
            </a:pPr>
            <a:r>
              <a:rPr lang="en-US" sz="1800"/>
              <a:t>Provide subject matter expertise and input. </a:t>
            </a:r>
            <a:endParaRPr sz="1800"/>
          </a:p>
          <a:p>
            <a:pPr indent="-342900" lvl="0" marL="457200" rtl="0" algn="l">
              <a:spcBef>
                <a:spcPts val="0"/>
              </a:spcBef>
              <a:spcAft>
                <a:spcPts val="0"/>
              </a:spcAft>
              <a:buSzPts val="1800"/>
              <a:buAutoNum type="arabicPeriod"/>
            </a:pPr>
            <a:r>
              <a:rPr lang="en-US" sz="1800"/>
              <a:t>The AIB staff will:</a:t>
            </a:r>
            <a:endParaRPr sz="1800"/>
          </a:p>
          <a:p>
            <a:pPr indent="-342900" lvl="1" marL="914400" rtl="0" algn="l">
              <a:spcBef>
                <a:spcPts val="0"/>
              </a:spcBef>
              <a:spcAft>
                <a:spcPts val="0"/>
              </a:spcAft>
              <a:buSzPts val="1800"/>
              <a:buAutoNum type="alphaLcPeriod"/>
            </a:pPr>
            <a:r>
              <a:rPr lang="en-US" sz="1800"/>
              <a:t>Conduct the Outcome Measures analysis; </a:t>
            </a:r>
            <a:endParaRPr sz="1800"/>
          </a:p>
          <a:p>
            <a:pPr indent="-342900" lvl="1" marL="914400" rtl="0" algn="l">
              <a:spcBef>
                <a:spcPts val="0"/>
              </a:spcBef>
              <a:spcAft>
                <a:spcPts val="0"/>
              </a:spcAft>
              <a:buSzPts val="1800"/>
              <a:buAutoNum type="alphaLcPeriod"/>
            </a:pPr>
            <a:r>
              <a:rPr lang="en-US" sz="1800"/>
              <a:t>Support the Center in working to collect data not in the MLDS that are needed for Outcome Measures; </a:t>
            </a:r>
            <a:endParaRPr sz="1800"/>
          </a:p>
          <a:p>
            <a:pPr indent="-342900" lvl="1" marL="914400" rtl="0" algn="l">
              <a:spcBef>
                <a:spcPts val="0"/>
              </a:spcBef>
              <a:spcAft>
                <a:spcPts val="0"/>
              </a:spcAft>
              <a:buSzPts val="1800"/>
              <a:buAutoNum type="alphaLcPeriod"/>
            </a:pPr>
            <a:r>
              <a:rPr lang="en-US" sz="1800"/>
              <a:t>Communicate with and receive feedback from RPB; and </a:t>
            </a:r>
            <a:endParaRPr sz="1800"/>
          </a:p>
          <a:p>
            <a:pPr indent="-342900" lvl="1" marL="914400" rtl="0" algn="l">
              <a:spcBef>
                <a:spcPts val="0"/>
              </a:spcBef>
              <a:spcAft>
                <a:spcPts val="0"/>
              </a:spcAft>
              <a:buSzPts val="1800"/>
              <a:buAutoNum type="alphaLcPeriod"/>
            </a:pPr>
            <a:r>
              <a:rPr lang="en-US" sz="1800"/>
              <a:t>Assume responsibility for dissemination of their analyses. </a:t>
            </a:r>
            <a:endParaRPr sz="1800"/>
          </a:p>
          <a:p>
            <a:pPr indent="-342900" lvl="0" marL="457200" rtl="0" algn="l">
              <a:spcBef>
                <a:spcPts val="0"/>
              </a:spcBef>
              <a:spcAft>
                <a:spcPts val="0"/>
              </a:spcAft>
              <a:buSzPts val="1800"/>
              <a:buAutoNum type="arabicPeriod"/>
            </a:pPr>
            <a:r>
              <a:rPr lang="en-US" sz="1800"/>
              <a:t>Unique aspects:</a:t>
            </a:r>
            <a:endParaRPr sz="1800"/>
          </a:p>
          <a:p>
            <a:pPr indent="-342900" lvl="1" marL="914400" rtl="0" algn="l">
              <a:spcBef>
                <a:spcPts val="0"/>
              </a:spcBef>
              <a:spcAft>
                <a:spcPts val="0"/>
              </a:spcAft>
              <a:buSzPts val="1800"/>
              <a:buAutoNum type="alphaLcPeriod"/>
            </a:pPr>
            <a:r>
              <a:rPr lang="en-US" sz="1800"/>
              <a:t>Not a project </a:t>
            </a:r>
            <a:endParaRPr sz="1800"/>
          </a:p>
          <a:p>
            <a:pPr indent="-342900" lvl="1" marL="914400" rtl="0" algn="l">
              <a:spcBef>
                <a:spcPts val="0"/>
              </a:spcBef>
              <a:spcAft>
                <a:spcPts val="0"/>
              </a:spcAft>
              <a:buSzPts val="1800"/>
              <a:buAutoNum type="alphaLcPeriod"/>
            </a:pPr>
            <a:r>
              <a:rPr lang="en-US" sz="1800"/>
              <a:t>Single sector analyses are permitted</a:t>
            </a:r>
            <a:endParaRPr sz="1800"/>
          </a:p>
          <a:p>
            <a:pPr indent="0" lvl="0" marL="0" rtl="0" algn="l">
              <a:spcBef>
                <a:spcPts val="480"/>
              </a:spcBef>
              <a:spcAft>
                <a:spcPts val="0"/>
              </a:spcAft>
              <a:buNone/>
            </a:pPr>
            <a:r>
              <a:t/>
            </a:r>
            <a:endParaRPr sz="1800"/>
          </a:p>
        </p:txBody>
      </p:sp>
      <p:sp>
        <p:nvSpPr>
          <p:cNvPr id="870" name="Google Shape;870;p95"/>
          <p:cNvSpPr txBox="1"/>
          <p:nvPr>
            <p:ph idx="12" type="sldNum"/>
          </p:nvPr>
        </p:nvSpPr>
        <p:spPr>
          <a:xfrm>
            <a:off x="914400" y="6447681"/>
            <a:ext cx="609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96"/>
          <p:cNvSpPr txBox="1"/>
          <p:nvPr>
            <p:ph type="title"/>
          </p:nvPr>
        </p:nvSpPr>
        <p:spPr>
          <a:xfrm>
            <a:off x="649825" y="974425"/>
            <a:ext cx="7194900" cy="794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Data Security and Safeguarding Plan</a:t>
            </a:r>
            <a:endParaRPr sz="3600"/>
          </a:p>
        </p:txBody>
      </p:sp>
      <p:sp>
        <p:nvSpPr>
          <p:cNvPr id="877" name="Google Shape;877;p96"/>
          <p:cNvSpPr txBox="1"/>
          <p:nvPr>
            <p:ph idx="1" type="body"/>
          </p:nvPr>
        </p:nvSpPr>
        <p:spPr>
          <a:xfrm>
            <a:off x="769700" y="1768825"/>
            <a:ext cx="7126500" cy="4018800"/>
          </a:xfrm>
          <a:prstGeom prst="rect">
            <a:avLst/>
          </a:prstGeom>
        </p:spPr>
        <p:txBody>
          <a:bodyPr anchorCtr="0" anchor="t" bIns="45700" lIns="91425" spcFirstLastPara="1" rIns="91425" wrap="square" tIns="45700">
            <a:noAutofit/>
          </a:bodyPr>
          <a:lstStyle/>
          <a:p>
            <a:pPr indent="0" lvl="0" marL="0" marR="0" rtl="0" algn="l">
              <a:lnSpc>
                <a:spcPct val="100000"/>
              </a:lnSpc>
              <a:spcBef>
                <a:spcPts val="480"/>
              </a:spcBef>
              <a:spcAft>
                <a:spcPts val="0"/>
              </a:spcAft>
              <a:buNone/>
            </a:pPr>
            <a:r>
              <a:rPr lang="en-US">
                <a:solidFill>
                  <a:schemeClr val="dk2"/>
                </a:solidFill>
              </a:rPr>
              <a:t>Contractor has been selected to:</a:t>
            </a:r>
            <a:endParaRPr>
              <a:solidFill>
                <a:schemeClr val="dk2"/>
              </a:solidFill>
            </a:endParaRPr>
          </a:p>
          <a:p>
            <a:pPr indent="-355600" lvl="0" marL="457200" marR="0" rtl="0" algn="l">
              <a:lnSpc>
                <a:spcPct val="100000"/>
              </a:lnSpc>
              <a:spcBef>
                <a:spcPts val="480"/>
              </a:spcBef>
              <a:spcAft>
                <a:spcPts val="0"/>
              </a:spcAft>
              <a:buSzPts val="2000"/>
              <a:buAutoNum type="arabicPeriod"/>
            </a:pPr>
            <a:r>
              <a:rPr lang="en-US">
                <a:solidFill>
                  <a:schemeClr val="dk2"/>
                </a:solidFill>
              </a:rPr>
              <a:t>Conduct a comprehensive review of:</a:t>
            </a:r>
            <a:endParaRPr>
              <a:solidFill>
                <a:schemeClr val="dk2"/>
              </a:solidFill>
            </a:endParaRPr>
          </a:p>
          <a:p>
            <a:pPr indent="-355600" lvl="1" marL="914400" marR="0" rtl="0" algn="l">
              <a:lnSpc>
                <a:spcPct val="100000"/>
              </a:lnSpc>
              <a:spcBef>
                <a:spcPts val="0"/>
              </a:spcBef>
              <a:spcAft>
                <a:spcPts val="0"/>
              </a:spcAft>
              <a:buSzPts val="2000"/>
              <a:buAutoNum type="alphaLcPeriod"/>
            </a:pPr>
            <a:r>
              <a:rPr lang="en-US" sz="2000">
                <a:solidFill>
                  <a:schemeClr val="dk2"/>
                </a:solidFill>
              </a:rPr>
              <a:t>The DSSP and related documents;</a:t>
            </a:r>
            <a:endParaRPr sz="2000">
              <a:solidFill>
                <a:schemeClr val="dk2"/>
              </a:solidFill>
            </a:endParaRPr>
          </a:p>
          <a:p>
            <a:pPr indent="-355600" lvl="1" marL="914400" marR="0" rtl="0" algn="l">
              <a:lnSpc>
                <a:spcPct val="100000"/>
              </a:lnSpc>
              <a:spcBef>
                <a:spcPts val="0"/>
              </a:spcBef>
              <a:spcAft>
                <a:spcPts val="0"/>
              </a:spcAft>
              <a:buSzPts val="2000"/>
              <a:buAutoNum type="alphaLcPeriod"/>
            </a:pPr>
            <a:r>
              <a:rPr lang="en-US" sz="2000">
                <a:solidFill>
                  <a:schemeClr val="dk2"/>
                </a:solidFill>
              </a:rPr>
              <a:t>The role of DoIT’s enterprise system management; </a:t>
            </a:r>
            <a:endParaRPr sz="2000">
              <a:solidFill>
                <a:schemeClr val="dk2"/>
              </a:solidFill>
            </a:endParaRPr>
          </a:p>
          <a:p>
            <a:pPr indent="-355600" lvl="1" marL="914400" marR="0" rtl="0" algn="l">
              <a:lnSpc>
                <a:spcPct val="100000"/>
              </a:lnSpc>
              <a:spcBef>
                <a:spcPts val="0"/>
              </a:spcBef>
              <a:spcAft>
                <a:spcPts val="0"/>
              </a:spcAft>
              <a:buSzPts val="2000"/>
              <a:buAutoNum type="alphaLcPeriod"/>
            </a:pPr>
            <a:r>
              <a:rPr lang="en-US" sz="2000">
                <a:solidFill>
                  <a:schemeClr val="dk2"/>
                </a:solidFill>
              </a:rPr>
              <a:t>The Center’s current system security procedures and operations; and </a:t>
            </a:r>
            <a:endParaRPr sz="2000">
              <a:solidFill>
                <a:schemeClr val="dk2"/>
              </a:solidFill>
            </a:endParaRPr>
          </a:p>
          <a:p>
            <a:pPr indent="-355600" lvl="1" marL="914400" marR="0" rtl="0" algn="l">
              <a:lnSpc>
                <a:spcPct val="100000"/>
              </a:lnSpc>
              <a:spcBef>
                <a:spcPts val="0"/>
              </a:spcBef>
              <a:spcAft>
                <a:spcPts val="0"/>
              </a:spcAft>
              <a:buSzPts val="2000"/>
              <a:buAutoNum type="alphaLcPeriod"/>
            </a:pPr>
            <a:r>
              <a:rPr lang="en-US" sz="2000">
                <a:solidFill>
                  <a:schemeClr val="dk2"/>
                </a:solidFill>
              </a:rPr>
              <a:t>The State of Maryland Information Technology Security Manual; and</a:t>
            </a:r>
            <a:endParaRPr sz="2000">
              <a:solidFill>
                <a:schemeClr val="dk2"/>
              </a:solidFill>
            </a:endParaRPr>
          </a:p>
          <a:p>
            <a:pPr indent="-355600" lvl="0" marL="457200" marR="0" rtl="0" algn="l">
              <a:lnSpc>
                <a:spcPct val="100000"/>
              </a:lnSpc>
              <a:spcBef>
                <a:spcPts val="0"/>
              </a:spcBef>
              <a:spcAft>
                <a:spcPts val="0"/>
              </a:spcAft>
              <a:buSzPts val="2000"/>
              <a:buAutoNum type="arabicPeriod"/>
            </a:pPr>
            <a:r>
              <a:rPr lang="en-US">
                <a:solidFill>
                  <a:schemeClr val="dk2"/>
                </a:solidFill>
              </a:rPr>
              <a:t>Revise the DSSP to be up-to-date, include current best practices, and be in full alignment with DoIT requirements and the IT Security Manual.   </a:t>
            </a:r>
            <a:endParaRPr sz="1300">
              <a:solidFill>
                <a:schemeClr val="dk1"/>
              </a:solidFill>
              <a:latin typeface="Times New Roman"/>
              <a:ea typeface="Times New Roman"/>
              <a:cs typeface="Times New Roman"/>
              <a:sym typeface="Times New Roman"/>
            </a:endParaRPr>
          </a:p>
          <a:p>
            <a:pPr indent="0" lvl="0" marL="0" rtl="0" algn="l">
              <a:spcBef>
                <a:spcPts val="400"/>
              </a:spcBef>
              <a:spcAft>
                <a:spcPts val="0"/>
              </a:spcAft>
              <a:buNone/>
            </a:pPr>
            <a:r>
              <a:t/>
            </a:r>
            <a:endParaRPr/>
          </a:p>
        </p:txBody>
      </p:sp>
      <p:sp>
        <p:nvSpPr>
          <p:cNvPr id="878" name="Google Shape;878;p96"/>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97"/>
          <p:cNvSpPr txBox="1"/>
          <p:nvPr>
            <p:ph type="title"/>
          </p:nvPr>
        </p:nvSpPr>
        <p:spPr>
          <a:xfrm>
            <a:off x="1258645" y="2900829"/>
            <a:ext cx="6637500" cy="1362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4000"/>
              <a:buFont typeface="Calibri"/>
              <a:buNone/>
            </a:pPr>
            <a:r>
              <a:rPr b="0" i="0" lang="en-US" sz="3600" u="none" cap="none" strike="noStrike">
                <a:solidFill>
                  <a:schemeClr val="accent1"/>
                </a:solidFill>
                <a:latin typeface="Calibri"/>
                <a:ea typeface="Calibri"/>
                <a:cs typeface="Calibri"/>
                <a:sym typeface="Calibri"/>
              </a:rPr>
              <a:t>New Business</a:t>
            </a:r>
            <a:endParaRPr b="0" i="0" sz="3600" u="none" cap="none" strike="noStrike">
              <a:solidFill>
                <a:schemeClr val="accent1"/>
              </a:solidFill>
              <a:latin typeface="Calibri"/>
              <a:ea typeface="Calibri"/>
              <a:cs typeface="Calibri"/>
              <a:sym typeface="Calibri"/>
            </a:endParaRPr>
          </a:p>
        </p:txBody>
      </p:sp>
      <p:sp>
        <p:nvSpPr>
          <p:cNvPr id="884" name="Google Shape;884;p97"/>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98"/>
          <p:cNvSpPr txBox="1"/>
          <p:nvPr>
            <p:ph type="title"/>
          </p:nvPr>
        </p:nvSpPr>
        <p:spPr>
          <a:xfrm>
            <a:off x="1258645" y="2900829"/>
            <a:ext cx="6637500" cy="13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Closed Session</a:t>
            </a:r>
            <a:endParaRPr sz="3600"/>
          </a:p>
        </p:txBody>
      </p:sp>
      <p:sp>
        <p:nvSpPr>
          <p:cNvPr id="891" name="Google Shape;891;p98"/>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99"/>
          <p:cNvSpPr txBox="1"/>
          <p:nvPr>
            <p:ph type="title"/>
          </p:nvPr>
        </p:nvSpPr>
        <p:spPr>
          <a:xfrm>
            <a:off x="1258645" y="2900829"/>
            <a:ext cx="6637500" cy="136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Closing</a:t>
            </a:r>
            <a:endParaRPr sz="3600"/>
          </a:p>
        </p:txBody>
      </p:sp>
      <p:sp>
        <p:nvSpPr>
          <p:cNvPr id="898" name="Google Shape;898;p99"/>
          <p:cNvSpPr txBox="1"/>
          <p:nvPr>
            <p:ph idx="1" type="body"/>
          </p:nvPr>
        </p:nvSpPr>
        <p:spPr>
          <a:xfrm>
            <a:off x="1253250" y="4262825"/>
            <a:ext cx="6637500" cy="9333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rPr i="1" lang="en-US" sz="2400">
                <a:solidFill>
                  <a:schemeClr val="dk1"/>
                </a:solidFill>
              </a:rPr>
              <a:t>Next Meeting</a:t>
            </a:r>
            <a:endParaRPr i="1" sz="2400">
              <a:solidFill>
                <a:schemeClr val="dk1"/>
              </a:solidFill>
            </a:endParaRPr>
          </a:p>
          <a:p>
            <a:pPr indent="0" lvl="0" marL="0" rtl="0" algn="l">
              <a:spcBef>
                <a:spcPts val="400"/>
              </a:spcBef>
              <a:spcAft>
                <a:spcPts val="0"/>
              </a:spcAft>
              <a:buNone/>
            </a:pPr>
            <a:r>
              <a:rPr lang="en-US" sz="2400">
                <a:solidFill>
                  <a:schemeClr val="dk1"/>
                </a:solidFill>
              </a:rPr>
              <a:t>             </a:t>
            </a:r>
            <a:r>
              <a:rPr b="1" lang="en-US" sz="2400">
                <a:solidFill>
                  <a:schemeClr val="dk1"/>
                </a:solidFill>
              </a:rPr>
              <a:t>June</a:t>
            </a:r>
            <a:r>
              <a:rPr b="1" lang="en-US" sz="2400">
                <a:solidFill>
                  <a:schemeClr val="dk1"/>
                </a:solidFill>
              </a:rPr>
              <a:t> 13, 2025 - 9 a.m. to 12 p.m.</a:t>
            </a:r>
            <a:endParaRPr sz="2400">
              <a:solidFill>
                <a:schemeClr val="dk1"/>
              </a:solidFill>
            </a:endParaRPr>
          </a:p>
        </p:txBody>
      </p:sp>
      <p:sp>
        <p:nvSpPr>
          <p:cNvPr id="899" name="Google Shape;899;p99"/>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4"/>
          <p:cNvSpPr txBox="1"/>
          <p:nvPr>
            <p:ph type="title"/>
          </p:nvPr>
        </p:nvSpPr>
        <p:spPr>
          <a:xfrm>
            <a:off x="902669" y="152400"/>
            <a:ext cx="7337700" cy="1066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4000"/>
              <a:buFont typeface="Calibri"/>
              <a:buNone/>
            </a:pPr>
            <a:r>
              <a:rPr b="0" i="0" lang="en-US" sz="3600" u="none" cap="none" strike="noStrike">
                <a:solidFill>
                  <a:schemeClr val="accent1"/>
                </a:solidFill>
                <a:latin typeface="Calibri"/>
                <a:ea typeface="Calibri"/>
                <a:cs typeface="Calibri"/>
                <a:sym typeface="Calibri"/>
              </a:rPr>
              <a:t>Agenda</a:t>
            </a:r>
            <a:endParaRPr b="0" i="0" sz="3600" u="none" cap="none" strike="noStrike">
              <a:solidFill>
                <a:schemeClr val="accent1"/>
              </a:solidFill>
              <a:latin typeface="Calibri"/>
              <a:ea typeface="Calibri"/>
              <a:cs typeface="Calibri"/>
              <a:sym typeface="Calibri"/>
            </a:endParaRPr>
          </a:p>
        </p:txBody>
      </p:sp>
      <p:sp>
        <p:nvSpPr>
          <p:cNvPr id="564" name="Google Shape;564;p64"/>
          <p:cNvSpPr txBox="1"/>
          <p:nvPr>
            <p:ph idx="1" type="body"/>
          </p:nvPr>
        </p:nvSpPr>
        <p:spPr>
          <a:xfrm>
            <a:off x="592050" y="1219200"/>
            <a:ext cx="7648200" cy="5114400"/>
          </a:xfrm>
          <a:prstGeom prst="rect">
            <a:avLst/>
          </a:prstGeom>
          <a:noFill/>
          <a:ln>
            <a:noFill/>
          </a:ln>
        </p:spPr>
        <p:txBody>
          <a:bodyPr anchorCtr="0" anchor="t" bIns="45700" lIns="91425" spcFirstLastPara="1" rIns="91425" wrap="square" tIns="45700">
            <a:noAutofit/>
          </a:bodyPr>
          <a:lstStyle/>
          <a:p>
            <a:pPr indent="-349250" lvl="0" marL="457200" rtl="0" algn="l">
              <a:lnSpc>
                <a:spcPct val="115000"/>
              </a:lnSpc>
              <a:spcBef>
                <a:spcPts val="480"/>
              </a:spcBef>
              <a:spcAft>
                <a:spcPts val="0"/>
              </a:spcAft>
              <a:buSzPts val="1900"/>
              <a:buChar char="●"/>
            </a:pPr>
            <a:r>
              <a:rPr lang="en-US" sz="1900"/>
              <a:t>Bylaws - Review and Revisions</a:t>
            </a:r>
            <a:r>
              <a:rPr lang="en-US" sz="1900"/>
              <a:t> - </a:t>
            </a:r>
            <a:r>
              <a:rPr i="1" lang="en-US" sz="1900"/>
              <a:t>Mr. Ross Goldstein</a:t>
            </a:r>
            <a:endParaRPr i="1" sz="1900"/>
          </a:p>
          <a:p>
            <a:pPr indent="-336550" lvl="1" marL="914400" rtl="0" algn="l">
              <a:lnSpc>
                <a:spcPct val="115000"/>
              </a:lnSpc>
              <a:spcBef>
                <a:spcPts val="0"/>
              </a:spcBef>
              <a:spcAft>
                <a:spcPts val="0"/>
              </a:spcAft>
              <a:buSzPts val="1700"/>
              <a:buChar char="■"/>
            </a:pPr>
            <a:r>
              <a:rPr i="1" lang="en-US" sz="1700"/>
              <a:t>Board Action Required</a:t>
            </a:r>
            <a:endParaRPr i="1" sz="1700"/>
          </a:p>
          <a:p>
            <a:pPr indent="-349250" lvl="0" marL="457200" rtl="0" algn="l">
              <a:lnSpc>
                <a:spcPct val="115000"/>
              </a:lnSpc>
              <a:spcBef>
                <a:spcPts val="0"/>
              </a:spcBef>
              <a:spcAft>
                <a:spcPts val="0"/>
              </a:spcAft>
              <a:buSzPts val="1900"/>
              <a:buChar char="●"/>
            </a:pPr>
            <a:r>
              <a:rPr lang="en-US" sz="1900"/>
              <a:t>Center Output - </a:t>
            </a:r>
            <a:r>
              <a:rPr i="1" lang="en-US" sz="1900"/>
              <a:t>Dr. Ann Kellogg and Dr. Angela Henneberger</a:t>
            </a:r>
            <a:endParaRPr i="1" sz="1900"/>
          </a:p>
          <a:p>
            <a:pPr indent="-349250" lvl="0" marL="457200" rtl="0" algn="l">
              <a:lnSpc>
                <a:spcPct val="115000"/>
              </a:lnSpc>
              <a:spcBef>
                <a:spcPts val="0"/>
              </a:spcBef>
              <a:spcAft>
                <a:spcPts val="0"/>
              </a:spcAft>
              <a:buSzPts val="1900"/>
              <a:buChar char="●"/>
            </a:pPr>
            <a:r>
              <a:rPr lang="en-US" sz="1900"/>
              <a:t>Legislation - </a:t>
            </a:r>
            <a:r>
              <a:rPr i="1" lang="en-US" sz="1900"/>
              <a:t>Mr. Ross Goldstein</a:t>
            </a:r>
            <a:endParaRPr i="1" sz="1900"/>
          </a:p>
          <a:p>
            <a:pPr indent="-349250" lvl="0" marL="457200" rtl="0" algn="l">
              <a:lnSpc>
                <a:spcPct val="115000"/>
              </a:lnSpc>
              <a:spcBef>
                <a:spcPts val="0"/>
              </a:spcBef>
              <a:spcAft>
                <a:spcPts val="0"/>
              </a:spcAft>
              <a:buSzPts val="1900"/>
              <a:buChar char="●"/>
            </a:pPr>
            <a:r>
              <a:rPr lang="en-US" sz="1900"/>
              <a:t>Data Inventory - </a:t>
            </a:r>
            <a:r>
              <a:rPr i="1" lang="en-US" sz="1900"/>
              <a:t>Ms. Molly Abend</a:t>
            </a:r>
            <a:endParaRPr i="1" sz="1900"/>
          </a:p>
          <a:p>
            <a:pPr indent="-336550" lvl="1" marL="914400" rtl="0" algn="l">
              <a:lnSpc>
                <a:spcPct val="115000"/>
              </a:lnSpc>
              <a:spcBef>
                <a:spcPts val="0"/>
              </a:spcBef>
              <a:spcAft>
                <a:spcPts val="0"/>
              </a:spcAft>
              <a:buSzPts val="1700"/>
              <a:buChar char="■"/>
            </a:pPr>
            <a:r>
              <a:rPr i="1" lang="en-US" sz="1700"/>
              <a:t>Board Action Required</a:t>
            </a:r>
            <a:endParaRPr i="1" sz="1700"/>
          </a:p>
          <a:p>
            <a:pPr indent="-349250" lvl="0" marL="457200" rtl="0" algn="l">
              <a:lnSpc>
                <a:spcPct val="115000"/>
              </a:lnSpc>
              <a:spcBef>
                <a:spcPts val="0"/>
              </a:spcBef>
              <a:spcAft>
                <a:spcPts val="0"/>
              </a:spcAft>
              <a:buSzPts val="1900"/>
              <a:buChar char="●"/>
            </a:pPr>
            <a:r>
              <a:rPr lang="en-US" sz="1900"/>
              <a:t>Project Applications and Updates - </a:t>
            </a:r>
            <a:r>
              <a:rPr i="1" lang="en-US" sz="1900"/>
              <a:t>Dr. Angela Henneberger </a:t>
            </a:r>
            <a:endParaRPr i="1" sz="1900"/>
          </a:p>
          <a:p>
            <a:pPr indent="-349250" lvl="0" marL="457200" rtl="0" algn="l">
              <a:lnSpc>
                <a:spcPct val="115000"/>
              </a:lnSpc>
              <a:spcBef>
                <a:spcPts val="0"/>
              </a:spcBef>
              <a:spcAft>
                <a:spcPts val="0"/>
              </a:spcAft>
              <a:buSzPts val="1900"/>
              <a:buChar char="●"/>
            </a:pPr>
            <a:r>
              <a:rPr lang="en-US" sz="1900"/>
              <a:t>Old Business</a:t>
            </a:r>
            <a:endParaRPr sz="1900"/>
          </a:p>
          <a:p>
            <a:pPr indent="-336550" lvl="1" marL="914400" rtl="0" algn="l">
              <a:lnSpc>
                <a:spcPct val="115000"/>
              </a:lnSpc>
              <a:spcBef>
                <a:spcPts val="0"/>
              </a:spcBef>
              <a:spcAft>
                <a:spcPts val="0"/>
              </a:spcAft>
              <a:buSzPts val="1700"/>
              <a:buChar char="■"/>
            </a:pPr>
            <a:r>
              <a:rPr lang="en-US" sz="1700"/>
              <a:t>U.S. Census Bureau Post Secondary Education Outcomes (PSEO) Update </a:t>
            </a:r>
            <a:endParaRPr sz="1700"/>
          </a:p>
          <a:p>
            <a:pPr indent="-336550" lvl="1" marL="914400" rtl="0" algn="l">
              <a:lnSpc>
                <a:spcPct val="115000"/>
              </a:lnSpc>
              <a:spcBef>
                <a:spcPts val="0"/>
              </a:spcBef>
              <a:spcAft>
                <a:spcPts val="0"/>
              </a:spcAft>
              <a:buSzPts val="1700"/>
              <a:buChar char="■"/>
            </a:pPr>
            <a:r>
              <a:rPr lang="en-US" sz="1700"/>
              <a:t>Research Agenda Annual Review Process</a:t>
            </a:r>
            <a:endParaRPr sz="1700"/>
          </a:p>
          <a:p>
            <a:pPr indent="-336550" lvl="1" marL="914400" rtl="0" algn="l">
              <a:lnSpc>
                <a:spcPct val="115000"/>
              </a:lnSpc>
              <a:spcBef>
                <a:spcPts val="0"/>
              </a:spcBef>
              <a:spcAft>
                <a:spcPts val="0"/>
              </a:spcAft>
              <a:buSzPts val="1700"/>
              <a:buChar char="■"/>
            </a:pPr>
            <a:r>
              <a:rPr lang="en-US" sz="1700"/>
              <a:t>AIB Agreement for System Access to Analyze Outcome Measures</a:t>
            </a:r>
            <a:endParaRPr sz="1700"/>
          </a:p>
          <a:p>
            <a:pPr indent="-336550" lvl="1" marL="914400" rtl="0" algn="l">
              <a:lnSpc>
                <a:spcPct val="115000"/>
              </a:lnSpc>
              <a:spcBef>
                <a:spcPts val="0"/>
              </a:spcBef>
              <a:spcAft>
                <a:spcPts val="0"/>
              </a:spcAft>
              <a:buSzPts val="1700"/>
              <a:buChar char="■"/>
            </a:pPr>
            <a:r>
              <a:rPr lang="en-US" sz="1700"/>
              <a:t>DSSP Contractor Selected</a:t>
            </a:r>
            <a:endParaRPr sz="1700"/>
          </a:p>
          <a:p>
            <a:pPr indent="-349250" lvl="0" marL="457200" rtl="0" algn="l">
              <a:lnSpc>
                <a:spcPct val="115000"/>
              </a:lnSpc>
              <a:spcBef>
                <a:spcPts val="0"/>
              </a:spcBef>
              <a:spcAft>
                <a:spcPts val="0"/>
              </a:spcAft>
              <a:buSzPts val="1900"/>
              <a:buChar char="●"/>
            </a:pPr>
            <a:r>
              <a:rPr lang="en-US" sz="1900"/>
              <a:t>New Business</a:t>
            </a:r>
            <a:endParaRPr sz="1900"/>
          </a:p>
          <a:p>
            <a:pPr indent="-349250" lvl="0" marL="457200" rtl="0" algn="l">
              <a:lnSpc>
                <a:spcPct val="115000"/>
              </a:lnSpc>
              <a:spcBef>
                <a:spcPts val="0"/>
              </a:spcBef>
              <a:spcAft>
                <a:spcPts val="0"/>
              </a:spcAft>
              <a:buSzPts val="1900"/>
              <a:buChar char="●"/>
            </a:pPr>
            <a:r>
              <a:rPr lang="en-US" sz="1900"/>
              <a:t>Closed Session </a:t>
            </a:r>
            <a:endParaRPr sz="1900"/>
          </a:p>
          <a:p>
            <a:pPr indent="-349250" lvl="0" marL="457200" rtl="0" algn="l">
              <a:lnSpc>
                <a:spcPct val="115000"/>
              </a:lnSpc>
              <a:spcBef>
                <a:spcPts val="0"/>
              </a:spcBef>
              <a:spcAft>
                <a:spcPts val="0"/>
              </a:spcAft>
              <a:buSzPts val="1900"/>
              <a:buChar char="●"/>
            </a:pPr>
            <a:r>
              <a:rPr lang="en-US" sz="1900"/>
              <a:t>Closing  </a:t>
            </a:r>
            <a:endParaRPr sz="1900"/>
          </a:p>
        </p:txBody>
      </p:sp>
      <p:sp>
        <p:nvSpPr>
          <p:cNvPr id="565" name="Google Shape;565;p64"/>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65"/>
          <p:cNvSpPr txBox="1"/>
          <p:nvPr>
            <p:ph type="title"/>
          </p:nvPr>
        </p:nvSpPr>
        <p:spPr>
          <a:xfrm>
            <a:off x="1258645" y="2900829"/>
            <a:ext cx="6637500" cy="1362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Governing Board </a:t>
            </a:r>
            <a:r>
              <a:rPr lang="en-US"/>
              <a:t>Bylaws - Review and Revisions</a:t>
            </a:r>
            <a:endParaRPr/>
          </a:p>
        </p:txBody>
      </p:sp>
      <p:sp>
        <p:nvSpPr>
          <p:cNvPr id="572" name="Google Shape;572;p65"/>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66"/>
          <p:cNvSpPr txBox="1"/>
          <p:nvPr>
            <p:ph type="title"/>
          </p:nvPr>
        </p:nvSpPr>
        <p:spPr>
          <a:xfrm>
            <a:off x="902675" y="457200"/>
            <a:ext cx="7337700" cy="690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Review of Bylaws</a:t>
            </a:r>
            <a:endParaRPr sz="3600"/>
          </a:p>
        </p:txBody>
      </p:sp>
      <p:sp>
        <p:nvSpPr>
          <p:cNvPr id="579" name="Google Shape;579;p66"/>
          <p:cNvSpPr txBox="1"/>
          <p:nvPr>
            <p:ph idx="1" type="body"/>
          </p:nvPr>
        </p:nvSpPr>
        <p:spPr>
          <a:xfrm>
            <a:off x="855500" y="1367500"/>
            <a:ext cx="7337700" cy="4846800"/>
          </a:xfrm>
          <a:prstGeom prst="rect">
            <a:avLst/>
          </a:prstGeom>
        </p:spPr>
        <p:txBody>
          <a:bodyPr anchorCtr="0" anchor="t" bIns="45700" lIns="91425" spcFirstLastPara="1" rIns="91425" wrap="square" tIns="45700">
            <a:noAutofit/>
          </a:bodyPr>
          <a:lstStyle/>
          <a:p>
            <a:pPr indent="0" lvl="0" marL="457200" rtl="0" algn="l">
              <a:spcBef>
                <a:spcPts val="480"/>
              </a:spcBef>
              <a:spcAft>
                <a:spcPts val="0"/>
              </a:spcAft>
              <a:buNone/>
            </a:pPr>
            <a:r>
              <a:t/>
            </a:r>
            <a:endParaRPr/>
          </a:p>
          <a:p>
            <a:pPr indent="0" lvl="0" marL="457200" rtl="0" algn="l">
              <a:spcBef>
                <a:spcPts val="480"/>
              </a:spcBef>
              <a:spcAft>
                <a:spcPts val="0"/>
              </a:spcAft>
              <a:buNone/>
            </a:pPr>
            <a:r>
              <a:t/>
            </a:r>
            <a:endParaRPr/>
          </a:p>
          <a:p>
            <a:pPr indent="-344424" lvl="0" marL="457200" rtl="0" algn="l">
              <a:spcBef>
                <a:spcPts val="480"/>
              </a:spcBef>
              <a:spcAft>
                <a:spcPts val="0"/>
              </a:spcAft>
              <a:buSzPts val="1824"/>
              <a:buAutoNum type="arabicPeriod"/>
            </a:pPr>
            <a:r>
              <a:rPr lang="en-US"/>
              <a:t>Overview</a:t>
            </a:r>
            <a:endParaRPr/>
          </a:p>
          <a:p>
            <a:pPr indent="0" lvl="0" marL="457200" rtl="0" algn="l">
              <a:spcBef>
                <a:spcPts val="480"/>
              </a:spcBef>
              <a:spcAft>
                <a:spcPts val="0"/>
              </a:spcAft>
              <a:buNone/>
            </a:pPr>
            <a:r>
              <a:t/>
            </a:r>
            <a:endParaRPr/>
          </a:p>
          <a:p>
            <a:pPr indent="-344424" lvl="0" marL="457200" rtl="0" algn="l">
              <a:spcBef>
                <a:spcPts val="480"/>
              </a:spcBef>
              <a:spcAft>
                <a:spcPts val="0"/>
              </a:spcAft>
              <a:buSzPts val="1824"/>
              <a:buAutoNum type="arabicPeriod"/>
            </a:pPr>
            <a:r>
              <a:rPr lang="en-US"/>
              <a:t>Proposed Changes</a:t>
            </a:r>
            <a:endParaRPr/>
          </a:p>
          <a:p>
            <a:pPr indent="0" lvl="0" marL="457200" rtl="0" algn="l">
              <a:spcBef>
                <a:spcPts val="480"/>
              </a:spcBef>
              <a:spcAft>
                <a:spcPts val="0"/>
              </a:spcAft>
              <a:buNone/>
            </a:pPr>
            <a:r>
              <a:t/>
            </a:r>
            <a:endParaRPr/>
          </a:p>
          <a:p>
            <a:pPr indent="-344424" lvl="0" marL="457200" rtl="0" algn="l">
              <a:spcBef>
                <a:spcPts val="480"/>
              </a:spcBef>
              <a:spcAft>
                <a:spcPts val="0"/>
              </a:spcAft>
              <a:buSzPts val="1824"/>
              <a:buAutoNum type="arabicPeriod"/>
            </a:pPr>
            <a:r>
              <a:rPr lang="en-US"/>
              <a:t>Vice-Chair</a:t>
            </a:r>
            <a:endParaRPr/>
          </a:p>
          <a:p>
            <a:pPr indent="0" lvl="0" marL="457200" rtl="0" algn="l">
              <a:spcBef>
                <a:spcPts val="480"/>
              </a:spcBef>
              <a:spcAft>
                <a:spcPts val="0"/>
              </a:spcAft>
              <a:buNone/>
            </a:pPr>
            <a:r>
              <a:t/>
            </a:r>
            <a:endParaRPr/>
          </a:p>
        </p:txBody>
      </p:sp>
      <p:sp>
        <p:nvSpPr>
          <p:cNvPr id="580" name="Google Shape;580;p66"/>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581" name="Google Shape;581;p66"/>
          <p:cNvSpPr/>
          <p:nvPr/>
        </p:nvSpPr>
        <p:spPr>
          <a:xfrm>
            <a:off x="7269100" y="5378550"/>
            <a:ext cx="1657500" cy="1357800"/>
          </a:xfrm>
          <a:prstGeom prst="hexagon">
            <a:avLst>
              <a:gd fmla="val 25000" name="adj"/>
              <a:gd fmla="val 115470"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Action Item:  Board </a:t>
            </a:r>
            <a:r>
              <a:rPr b="1" lang="en-US">
                <a:solidFill>
                  <a:srgbClr val="FFFFFF"/>
                </a:solidFill>
              </a:rPr>
              <a:t>Review</a:t>
            </a:r>
            <a:endParaRPr b="1" i="0" sz="1400" u="none" cap="none" strike="noStrik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7"/>
          <p:cNvSpPr txBox="1"/>
          <p:nvPr>
            <p:ph type="title"/>
          </p:nvPr>
        </p:nvSpPr>
        <p:spPr>
          <a:xfrm>
            <a:off x="902675" y="304800"/>
            <a:ext cx="7337700" cy="1248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Appointment of Vice-Chair</a:t>
            </a:r>
            <a:endParaRPr sz="3600"/>
          </a:p>
        </p:txBody>
      </p:sp>
      <p:sp>
        <p:nvSpPr>
          <p:cNvPr id="588" name="Google Shape;588;p67"/>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graphicFrame>
        <p:nvGraphicFramePr>
          <p:cNvPr id="589" name="Google Shape;589;p67"/>
          <p:cNvGraphicFramePr/>
          <p:nvPr/>
        </p:nvGraphicFramePr>
        <p:xfrm>
          <a:off x="1001375" y="1986185"/>
          <a:ext cx="3000000" cy="3000000"/>
        </p:xfrm>
        <a:graphic>
          <a:graphicData uri="http://schemas.openxmlformats.org/drawingml/2006/table">
            <a:tbl>
              <a:tblPr>
                <a:noFill/>
                <a:tableStyleId>{67530FE3-814D-447F-A3F1-AAD90672F89B}</a:tableStyleId>
              </a:tblPr>
              <a:tblGrid>
                <a:gridCol w="394275"/>
                <a:gridCol w="4431725"/>
                <a:gridCol w="1154150"/>
              </a:tblGrid>
              <a:tr h="538500">
                <a:tc>
                  <a:txBody>
                    <a:bodyPr/>
                    <a:lstStyle/>
                    <a:p>
                      <a:pPr indent="0" lvl="0" marL="0" rtl="0" algn="l">
                        <a:spcBef>
                          <a:spcPts val="0"/>
                        </a:spcBef>
                        <a:spcAft>
                          <a:spcPts val="0"/>
                        </a:spcAft>
                        <a:buNone/>
                      </a:pPr>
                      <a:r>
                        <a:rPr b="1" lang="en-US">
                          <a:latin typeface="Calibri"/>
                          <a:ea typeface="Calibri"/>
                          <a:cs typeface="Calibri"/>
                          <a:sym typeface="Calibri"/>
                        </a:rPr>
                        <a:t>1</a:t>
                      </a:r>
                      <a:endParaRPr b="1">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b="1" lang="en-US">
                          <a:latin typeface="Calibri"/>
                          <a:ea typeface="Calibri"/>
                          <a:cs typeface="Calibri"/>
                          <a:sym typeface="Calibri"/>
                        </a:rPr>
                        <a:t>Chancellor of the </a:t>
                      </a:r>
                      <a:r>
                        <a:rPr b="1" lang="en-US">
                          <a:latin typeface="Calibri"/>
                          <a:ea typeface="Calibri"/>
                          <a:cs typeface="Calibri"/>
                          <a:sym typeface="Calibri"/>
                        </a:rPr>
                        <a:t>University</a:t>
                      </a:r>
                      <a:r>
                        <a:rPr b="1" lang="en-US">
                          <a:latin typeface="Calibri"/>
                          <a:ea typeface="Calibri"/>
                          <a:cs typeface="Calibri"/>
                          <a:sym typeface="Calibri"/>
                        </a:rPr>
                        <a:t> System</a:t>
                      </a:r>
                      <a:endParaRPr b="1">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b="1" lang="en-US">
                          <a:latin typeface="Calibri"/>
                          <a:ea typeface="Calibri"/>
                          <a:cs typeface="Calibri"/>
                          <a:sym typeface="Calibri"/>
                        </a:rPr>
                        <a:t>2025</a:t>
                      </a:r>
                      <a:endParaRPr b="1">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38500">
                <a:tc>
                  <a:txBody>
                    <a:bodyPr/>
                    <a:lstStyle/>
                    <a:p>
                      <a:pPr indent="0" lvl="0" marL="0" rtl="0" algn="l">
                        <a:spcBef>
                          <a:spcPts val="0"/>
                        </a:spcBef>
                        <a:spcAft>
                          <a:spcPts val="0"/>
                        </a:spcAft>
                        <a:buNone/>
                      </a:pPr>
                      <a:r>
                        <a:rPr lang="en-US">
                          <a:latin typeface="Calibri"/>
                          <a:ea typeface="Calibri"/>
                          <a:cs typeface="Calibri"/>
                          <a:sym typeface="Calibri"/>
                        </a:rPr>
                        <a:t>2</a:t>
                      </a:r>
                      <a:endParaRPr>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alibri"/>
                          <a:ea typeface="Calibri"/>
                          <a:cs typeface="Calibri"/>
                          <a:sym typeface="Calibri"/>
                        </a:rPr>
                        <a:t>Secretary of Juvenile Services</a:t>
                      </a:r>
                      <a:endParaRPr>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alibri"/>
                          <a:ea typeface="Calibri"/>
                          <a:cs typeface="Calibri"/>
                          <a:sym typeface="Calibri"/>
                        </a:rPr>
                        <a:t>2026</a:t>
                      </a:r>
                      <a:endParaRPr>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38500">
                <a:tc>
                  <a:txBody>
                    <a:bodyPr/>
                    <a:lstStyle/>
                    <a:p>
                      <a:pPr indent="0" lvl="0" marL="0" rtl="0" algn="l">
                        <a:spcBef>
                          <a:spcPts val="0"/>
                        </a:spcBef>
                        <a:spcAft>
                          <a:spcPts val="0"/>
                        </a:spcAft>
                        <a:buNone/>
                      </a:pPr>
                      <a:r>
                        <a:rPr lang="en-US">
                          <a:latin typeface="Calibri"/>
                          <a:ea typeface="Calibri"/>
                          <a:cs typeface="Calibri"/>
                          <a:sym typeface="Calibri"/>
                        </a:rPr>
                        <a:t>3</a:t>
                      </a:r>
                      <a:endParaRPr>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alibri"/>
                          <a:ea typeface="Calibri"/>
                          <a:cs typeface="Calibri"/>
                          <a:sym typeface="Calibri"/>
                        </a:rPr>
                        <a:t>Secretary of Higher Education*</a:t>
                      </a:r>
                      <a:endParaRPr>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alibri"/>
                          <a:ea typeface="Calibri"/>
                          <a:cs typeface="Calibri"/>
                          <a:sym typeface="Calibri"/>
                        </a:rPr>
                        <a:t>2027</a:t>
                      </a:r>
                      <a:endParaRPr>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38500">
                <a:tc>
                  <a:txBody>
                    <a:bodyPr/>
                    <a:lstStyle/>
                    <a:p>
                      <a:pPr indent="0" lvl="0" marL="0" rtl="0" algn="l">
                        <a:spcBef>
                          <a:spcPts val="0"/>
                        </a:spcBef>
                        <a:spcAft>
                          <a:spcPts val="0"/>
                        </a:spcAft>
                        <a:buNone/>
                      </a:pPr>
                      <a:r>
                        <a:rPr lang="en-US">
                          <a:latin typeface="Calibri"/>
                          <a:ea typeface="Calibri"/>
                          <a:cs typeface="Calibri"/>
                          <a:sym typeface="Calibri"/>
                        </a:rPr>
                        <a:t>4</a:t>
                      </a:r>
                      <a:endParaRPr>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alibri"/>
                          <a:ea typeface="Calibri"/>
                          <a:cs typeface="Calibri"/>
                          <a:sym typeface="Calibri"/>
                        </a:rPr>
                        <a:t>State Superintendent of Schools</a:t>
                      </a:r>
                      <a:endParaRPr>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alibri"/>
                          <a:ea typeface="Calibri"/>
                          <a:cs typeface="Calibri"/>
                          <a:sym typeface="Calibri"/>
                        </a:rPr>
                        <a:t>2028</a:t>
                      </a:r>
                      <a:endParaRPr>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38500">
                <a:tc>
                  <a:txBody>
                    <a:bodyPr/>
                    <a:lstStyle/>
                    <a:p>
                      <a:pPr indent="0" lvl="0" marL="0" rtl="0" algn="l">
                        <a:spcBef>
                          <a:spcPts val="0"/>
                        </a:spcBef>
                        <a:spcAft>
                          <a:spcPts val="0"/>
                        </a:spcAft>
                        <a:buNone/>
                      </a:pPr>
                      <a:r>
                        <a:rPr lang="en-US">
                          <a:solidFill>
                            <a:schemeClr val="dk1"/>
                          </a:solidFill>
                          <a:latin typeface="Calibri"/>
                          <a:ea typeface="Calibri"/>
                          <a:cs typeface="Calibri"/>
                          <a:sym typeface="Calibri"/>
                        </a:rPr>
                        <a:t>5</a:t>
                      </a:r>
                      <a:endParaRPr>
                        <a:solidFill>
                          <a:schemeClr val="dk1"/>
                        </a:solidFill>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US">
                          <a:solidFill>
                            <a:schemeClr val="dk1"/>
                          </a:solidFill>
                          <a:latin typeface="Calibri"/>
                          <a:ea typeface="Calibri"/>
                          <a:cs typeface="Calibri"/>
                          <a:sym typeface="Calibri"/>
                        </a:rPr>
                        <a:t>Secretary of Labor</a:t>
                      </a:r>
                      <a:endParaRPr>
                        <a:solidFill>
                          <a:schemeClr val="dk1"/>
                        </a:solidFill>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US">
                          <a:solidFill>
                            <a:schemeClr val="dk1"/>
                          </a:solidFill>
                          <a:latin typeface="Calibri"/>
                          <a:ea typeface="Calibri"/>
                          <a:cs typeface="Calibri"/>
                          <a:sym typeface="Calibri"/>
                        </a:rPr>
                        <a:t>2029</a:t>
                      </a:r>
                      <a:endParaRPr>
                        <a:solidFill>
                          <a:schemeClr val="dk1"/>
                        </a:solidFill>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38500">
                <a:tc>
                  <a:txBody>
                    <a:bodyPr/>
                    <a:lstStyle/>
                    <a:p>
                      <a:pPr indent="0" lvl="0" marL="0" rtl="0" algn="l">
                        <a:spcBef>
                          <a:spcPts val="0"/>
                        </a:spcBef>
                        <a:spcAft>
                          <a:spcPts val="0"/>
                        </a:spcAft>
                        <a:buNone/>
                      </a:pPr>
                      <a:r>
                        <a:rPr lang="en-US">
                          <a:latin typeface="Calibri"/>
                          <a:ea typeface="Calibri"/>
                          <a:cs typeface="Calibri"/>
                          <a:sym typeface="Calibri"/>
                        </a:rPr>
                        <a:t>6</a:t>
                      </a:r>
                      <a:endParaRPr>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alibri"/>
                          <a:ea typeface="Calibri"/>
                          <a:cs typeface="Calibri"/>
                          <a:sym typeface="Calibri"/>
                        </a:rPr>
                        <a:t>Secretary of Human Services</a:t>
                      </a:r>
                      <a:endParaRPr>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alibri"/>
                          <a:ea typeface="Calibri"/>
                          <a:cs typeface="Calibri"/>
                          <a:sym typeface="Calibri"/>
                        </a:rPr>
                        <a:t>2030</a:t>
                      </a:r>
                      <a:endParaRPr>
                        <a:latin typeface="Calibri"/>
                        <a:ea typeface="Calibri"/>
                        <a:cs typeface="Calibri"/>
                        <a:sym typeface="Calibri"/>
                      </a:endParaRPr>
                    </a:p>
                  </a:txBody>
                  <a:tcPr marT="91425" marB="91425" marR="91425" marL="91425" anchor="b">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68"/>
          <p:cNvSpPr txBox="1"/>
          <p:nvPr>
            <p:ph type="title"/>
          </p:nvPr>
        </p:nvSpPr>
        <p:spPr>
          <a:xfrm>
            <a:off x="914400" y="418500"/>
            <a:ext cx="7317300" cy="1834500"/>
          </a:xfrm>
          <a:prstGeom prst="rect">
            <a:avLst/>
          </a:prstGeom>
          <a:noFill/>
          <a:ln>
            <a:noFill/>
          </a:ln>
        </p:spPr>
        <p:txBody>
          <a:bodyPr anchorCtr="0" anchor="b" bIns="91425" lIns="91425" spcFirstLastPara="1" rIns="0" wrap="square" tIns="91425">
            <a:noAutofit/>
          </a:bodyPr>
          <a:lstStyle/>
          <a:p>
            <a:pPr indent="0" lvl="0" marL="0" rtl="0" algn="l">
              <a:lnSpc>
                <a:spcPct val="100000"/>
              </a:lnSpc>
              <a:spcBef>
                <a:spcPts val="0"/>
              </a:spcBef>
              <a:spcAft>
                <a:spcPts val="0"/>
              </a:spcAft>
              <a:buSzPts val="4000"/>
              <a:buNone/>
            </a:pPr>
            <a:r>
              <a:rPr lang="en-US" sz="3600"/>
              <a:t>Center Output </a:t>
            </a:r>
            <a:endParaRPr sz="3600"/>
          </a:p>
          <a:p>
            <a:pPr indent="0" lvl="0" marL="0" rtl="0" algn="l">
              <a:lnSpc>
                <a:spcPct val="100000"/>
              </a:lnSpc>
              <a:spcBef>
                <a:spcPts val="0"/>
              </a:spcBef>
              <a:spcAft>
                <a:spcPts val="0"/>
              </a:spcAft>
              <a:buSzPts val="4000"/>
              <a:buNone/>
            </a:pPr>
            <a:r>
              <a:rPr lang="en-US" sz="3600"/>
              <a:t>Annual Priorities, 2024-2025:  </a:t>
            </a:r>
            <a:r>
              <a:rPr i="1" lang="en-US" sz="3600"/>
              <a:t>Update</a:t>
            </a:r>
            <a:endParaRPr i="1" sz="3600"/>
          </a:p>
        </p:txBody>
      </p:sp>
      <p:sp>
        <p:nvSpPr>
          <p:cNvPr id="596" name="Google Shape;596;p68"/>
          <p:cNvSpPr txBox="1"/>
          <p:nvPr>
            <p:ph idx="12" type="sldNum"/>
          </p:nvPr>
        </p:nvSpPr>
        <p:spPr>
          <a:xfrm>
            <a:off x="914400" y="6447681"/>
            <a:ext cx="640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597" name="Google Shape;597;p68"/>
          <p:cNvPicPr preferRelativeResize="0"/>
          <p:nvPr/>
        </p:nvPicPr>
        <p:blipFill rotWithShape="1">
          <a:blip r:embed="rId3">
            <a:alphaModFix/>
          </a:blip>
          <a:srcRect b="0" l="0" r="0" t="0"/>
          <a:stretch/>
        </p:blipFill>
        <p:spPr>
          <a:xfrm>
            <a:off x="828675" y="2346200"/>
            <a:ext cx="7486650" cy="3124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69"/>
          <p:cNvSpPr txBox="1"/>
          <p:nvPr>
            <p:ph idx="12" type="sldNum"/>
          </p:nvPr>
        </p:nvSpPr>
        <p:spPr>
          <a:xfrm>
            <a:off x="914400" y="6447681"/>
            <a:ext cx="640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604" name="Google Shape;604;p69"/>
          <p:cNvSpPr txBox="1"/>
          <p:nvPr>
            <p:ph type="title"/>
          </p:nvPr>
        </p:nvSpPr>
        <p:spPr>
          <a:xfrm>
            <a:off x="455400" y="199100"/>
            <a:ext cx="8233200" cy="942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4000"/>
              <a:buNone/>
            </a:pPr>
            <a:r>
              <a:rPr lang="en-US" sz="3000">
                <a:solidFill>
                  <a:srgbClr val="AD0101"/>
                </a:solidFill>
              </a:rPr>
              <a:t>Reporting Services Priorities, </a:t>
            </a:r>
            <a:r>
              <a:rPr lang="en-US" sz="3000">
                <a:solidFill>
                  <a:srgbClr val="AD0101"/>
                </a:solidFill>
              </a:rPr>
              <a:t>2024-2025</a:t>
            </a:r>
            <a:endParaRPr i="1" sz="3000"/>
          </a:p>
        </p:txBody>
      </p:sp>
      <p:graphicFrame>
        <p:nvGraphicFramePr>
          <p:cNvPr id="605" name="Google Shape;605;p69"/>
          <p:cNvGraphicFramePr/>
          <p:nvPr/>
        </p:nvGraphicFramePr>
        <p:xfrm>
          <a:off x="49275" y="1126883"/>
          <a:ext cx="3000000" cy="3000000"/>
        </p:xfrm>
        <a:graphic>
          <a:graphicData uri="http://schemas.openxmlformats.org/drawingml/2006/table">
            <a:tbl>
              <a:tblPr>
                <a:noFill/>
                <a:tableStyleId>{9BA6F6B9-B5D2-4470-8421-8658200FEA38}</a:tableStyleId>
              </a:tblPr>
              <a:tblGrid>
                <a:gridCol w="3212800"/>
                <a:gridCol w="3086250"/>
                <a:gridCol w="2732825"/>
              </a:tblGrid>
              <a:tr h="5598750">
                <a:tc>
                  <a:txBody>
                    <a:bodyPr/>
                    <a:lstStyle/>
                    <a:p>
                      <a:pPr indent="0" lvl="0" marL="0" marR="0" rtl="0" algn="l">
                        <a:lnSpc>
                          <a:spcPct val="100000"/>
                        </a:lnSpc>
                        <a:spcBef>
                          <a:spcPts val="0"/>
                        </a:spcBef>
                        <a:spcAft>
                          <a:spcPts val="0"/>
                        </a:spcAft>
                        <a:buClr>
                          <a:schemeClr val="dk1"/>
                        </a:buClr>
                        <a:buSzPts val="1500"/>
                        <a:buFont typeface="Arial"/>
                        <a:buNone/>
                      </a:pPr>
                      <a:r>
                        <a:rPr b="1" lang="en-US" sz="1800">
                          <a:solidFill>
                            <a:schemeClr val="dk1"/>
                          </a:solidFill>
                          <a:latin typeface="Calibri"/>
                          <a:ea typeface="Calibri"/>
                          <a:cs typeface="Calibri"/>
                          <a:sym typeface="Calibri"/>
                        </a:rPr>
                        <a:t>Collection Exploration</a:t>
                      </a:r>
                      <a:endParaRPr sz="1600">
                        <a:solidFill>
                          <a:schemeClr val="dk1"/>
                        </a:solidFill>
                        <a:latin typeface="Calibri"/>
                        <a:ea typeface="Calibri"/>
                        <a:cs typeface="Calibri"/>
                        <a:sym typeface="Calibri"/>
                      </a:endParaRPr>
                    </a:p>
                    <a:p>
                      <a:pPr indent="-129032" lvl="0" marL="164592" marR="0" rtl="0" algn="l">
                        <a:lnSpc>
                          <a:spcPct val="100000"/>
                        </a:lnSpc>
                        <a:spcBef>
                          <a:spcPts val="0"/>
                        </a:spcBef>
                        <a:spcAft>
                          <a:spcPts val="0"/>
                        </a:spcAft>
                        <a:buClr>
                          <a:srgbClr val="AD0101"/>
                        </a:buClr>
                        <a:buSzPts val="1600"/>
                        <a:buFont typeface="Calibri"/>
                        <a:buChar char="✓"/>
                      </a:pPr>
                      <a:r>
                        <a:rPr lang="en-US" sz="1600">
                          <a:solidFill>
                            <a:schemeClr val="dk1"/>
                          </a:solidFill>
                          <a:latin typeface="Calibri"/>
                          <a:ea typeface="Calibri"/>
                          <a:cs typeface="Calibri"/>
                          <a:sym typeface="Calibri"/>
                        </a:rPr>
                        <a:t>NonCredit Completions</a:t>
                      </a:r>
                      <a:endParaRPr sz="1600">
                        <a:solidFill>
                          <a:schemeClr val="dk1"/>
                        </a:solidFill>
                        <a:latin typeface="Calibri"/>
                        <a:ea typeface="Calibri"/>
                        <a:cs typeface="Calibri"/>
                        <a:sym typeface="Calibri"/>
                      </a:endParaRPr>
                    </a:p>
                    <a:p>
                      <a:pPr indent="-129032" lvl="0" marL="164592" marR="0" rtl="0" algn="l">
                        <a:lnSpc>
                          <a:spcPct val="100000"/>
                        </a:lnSpc>
                        <a:spcBef>
                          <a:spcPts val="0"/>
                        </a:spcBef>
                        <a:spcAft>
                          <a:spcPts val="0"/>
                        </a:spcAft>
                        <a:buClr>
                          <a:srgbClr val="AD0101"/>
                        </a:buClr>
                        <a:buSzPts val="1600"/>
                        <a:buFont typeface="Calibri"/>
                        <a:buChar char="●"/>
                      </a:pPr>
                      <a:r>
                        <a:rPr lang="en-US" sz="1600">
                          <a:solidFill>
                            <a:schemeClr val="dk1"/>
                          </a:solidFill>
                          <a:latin typeface="Calibri"/>
                          <a:ea typeface="Calibri"/>
                          <a:cs typeface="Calibri"/>
                          <a:sym typeface="Calibri"/>
                        </a:rPr>
                        <a:t>Microsoft Data and Other Licenses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500"/>
                        <a:buFont typeface="Arial"/>
                        <a:buNone/>
                      </a:pPr>
                      <a:r>
                        <a:t/>
                      </a:r>
                      <a:endParaRPr sz="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500"/>
                        <a:buFont typeface="Arial"/>
                        <a:buNone/>
                      </a:pPr>
                      <a:r>
                        <a:rPr b="1" lang="en-US" sz="1800">
                          <a:solidFill>
                            <a:schemeClr val="dk1"/>
                          </a:solidFill>
                          <a:latin typeface="Calibri"/>
                          <a:ea typeface="Calibri"/>
                          <a:cs typeface="Calibri"/>
                          <a:sym typeface="Calibri"/>
                        </a:rPr>
                        <a:t>Five &amp; Ten-Year Out Reports</a:t>
                      </a:r>
                      <a:endParaRPr b="1" sz="1800" u="none" cap="none" strike="noStrike">
                        <a:solidFill>
                          <a:schemeClr val="dk1"/>
                        </a:solidFill>
                        <a:latin typeface="Calibri"/>
                        <a:ea typeface="Calibri"/>
                        <a:cs typeface="Calibri"/>
                        <a:sym typeface="Calibri"/>
                      </a:endParaRPr>
                    </a:p>
                    <a:p>
                      <a:pPr indent="-129032" lvl="0" marL="164592" rtl="0" algn="l">
                        <a:lnSpc>
                          <a:spcPct val="100000"/>
                        </a:lnSpc>
                        <a:spcBef>
                          <a:spcPts val="0"/>
                        </a:spcBef>
                        <a:spcAft>
                          <a:spcPts val="0"/>
                        </a:spcAft>
                        <a:buClr>
                          <a:srgbClr val="980000"/>
                        </a:buClr>
                        <a:buSzPts val="1600"/>
                        <a:buFont typeface="Calibri"/>
                        <a:buChar char="➢"/>
                      </a:pPr>
                      <a:r>
                        <a:rPr lang="en-US" sz="1600">
                          <a:solidFill>
                            <a:schemeClr val="dk1"/>
                          </a:solidFill>
                          <a:latin typeface="Calibri"/>
                          <a:ea typeface="Calibri"/>
                          <a:cs typeface="Calibri"/>
                          <a:sym typeface="Calibri"/>
                        </a:rPr>
                        <a:t>High School, Associate’s, Bachelor’s, GED, &amp; Apprenticeship</a:t>
                      </a:r>
                      <a:endParaRPr sz="1600">
                        <a:solidFill>
                          <a:schemeClr val="dk1"/>
                        </a:solidFill>
                        <a:latin typeface="Calibri"/>
                        <a:ea typeface="Calibri"/>
                        <a:cs typeface="Calibri"/>
                        <a:sym typeface="Calibri"/>
                      </a:endParaRPr>
                    </a:p>
                    <a:p>
                      <a:pPr indent="-129032" lvl="0" marL="164592" rtl="0" algn="l">
                        <a:lnSpc>
                          <a:spcPct val="100000"/>
                        </a:lnSpc>
                        <a:spcBef>
                          <a:spcPts val="0"/>
                        </a:spcBef>
                        <a:spcAft>
                          <a:spcPts val="0"/>
                        </a:spcAft>
                        <a:buClr>
                          <a:srgbClr val="980000"/>
                        </a:buClr>
                        <a:buSzPts val="1600"/>
                        <a:buFont typeface="Calibri"/>
                        <a:buChar char="➢"/>
                      </a:pPr>
                      <a:r>
                        <a:rPr lang="en-US" sz="1600">
                          <a:solidFill>
                            <a:schemeClr val="dk1"/>
                          </a:solidFill>
                          <a:latin typeface="Calibri"/>
                          <a:ea typeface="Calibri"/>
                          <a:cs typeface="Calibri"/>
                          <a:sym typeface="Calibri"/>
                        </a:rPr>
                        <a:t>DJS - Discharged Youth</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800">
                        <a:solidFill>
                          <a:schemeClr val="dk1"/>
                        </a:solidFill>
                        <a:latin typeface="Calibri"/>
                        <a:ea typeface="Calibri"/>
                        <a:cs typeface="Calibri"/>
                        <a:sym typeface="Calibri"/>
                      </a:endParaRPr>
                    </a:p>
                    <a:p>
                      <a:pPr indent="0" lvl="0" marL="0" rtl="0" algn="l">
                        <a:lnSpc>
                          <a:spcPct val="115000"/>
                        </a:lnSpc>
                        <a:spcBef>
                          <a:spcPts val="60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Report Updates</a:t>
                      </a:r>
                      <a:endParaRPr b="1" sz="1800">
                        <a:solidFill>
                          <a:schemeClr val="dk1"/>
                        </a:solidFill>
                        <a:latin typeface="Calibri"/>
                        <a:ea typeface="Calibri"/>
                        <a:cs typeface="Calibri"/>
                        <a:sym typeface="Calibri"/>
                      </a:endParaRPr>
                    </a:p>
                    <a:p>
                      <a:pPr indent="-129032" lvl="0" marL="164592" rtl="0" algn="l">
                        <a:spcBef>
                          <a:spcPts val="0"/>
                        </a:spcBef>
                        <a:spcAft>
                          <a:spcPts val="0"/>
                        </a:spcAft>
                        <a:buClr>
                          <a:schemeClr val="accent1"/>
                        </a:buClr>
                        <a:buSzPts val="1600"/>
                        <a:buFont typeface="Calibri"/>
                        <a:buChar char="✓"/>
                      </a:pPr>
                      <a:r>
                        <a:rPr lang="en-US" sz="1600">
                          <a:solidFill>
                            <a:schemeClr val="dk1"/>
                          </a:solidFill>
                          <a:latin typeface="Calibri"/>
                          <a:ea typeface="Calibri"/>
                          <a:cs typeface="Calibri"/>
                          <a:sym typeface="Calibri"/>
                        </a:rPr>
                        <a:t>Brain Gain &amp; Working While in College </a:t>
                      </a:r>
                      <a:endParaRPr sz="1600">
                        <a:solidFill>
                          <a:schemeClr val="dk1"/>
                        </a:solidFill>
                        <a:latin typeface="Calibri"/>
                        <a:ea typeface="Calibri"/>
                        <a:cs typeface="Calibri"/>
                        <a:sym typeface="Calibri"/>
                      </a:endParaRPr>
                    </a:p>
                    <a:p>
                      <a:pPr indent="-129032" lvl="0" marL="164592" rtl="0" algn="l">
                        <a:spcBef>
                          <a:spcPts val="0"/>
                        </a:spcBef>
                        <a:spcAft>
                          <a:spcPts val="0"/>
                        </a:spcAft>
                        <a:buClr>
                          <a:schemeClr val="accent1"/>
                        </a:buClr>
                        <a:buSzPts val="1600"/>
                        <a:buFont typeface="Calibri"/>
                        <a:buChar char="●"/>
                      </a:pPr>
                      <a:r>
                        <a:rPr lang="en-US" sz="1600">
                          <a:solidFill>
                            <a:schemeClr val="dk1"/>
                          </a:solidFill>
                          <a:latin typeface="Calibri"/>
                          <a:ea typeface="Calibri"/>
                          <a:cs typeface="Calibri"/>
                          <a:sym typeface="Calibri"/>
                        </a:rPr>
                        <a:t>College-Going by Service Area and Carnegie Classification</a:t>
                      </a:r>
                      <a:endParaRPr b="1" sz="1800">
                        <a:solidFill>
                          <a:schemeClr val="dk1"/>
                        </a:solidFill>
                        <a:latin typeface="Calibri"/>
                        <a:ea typeface="Calibri"/>
                        <a:cs typeface="Calibri"/>
                        <a:sym typeface="Calibri"/>
                      </a:endParaRPr>
                    </a:p>
                    <a:p>
                      <a:pPr indent="0" lvl="0" marL="0" rtl="0" algn="l">
                        <a:lnSpc>
                          <a:spcPct val="100000"/>
                        </a:lnSpc>
                        <a:spcBef>
                          <a:spcPts val="600"/>
                        </a:spcBef>
                        <a:spcAft>
                          <a:spcPts val="0"/>
                        </a:spcAft>
                        <a:buClr>
                          <a:schemeClr val="dk1"/>
                        </a:buClr>
                        <a:buSzPts val="1500"/>
                        <a:buFont typeface="Arial"/>
                        <a:buNone/>
                      </a:pPr>
                      <a:r>
                        <a:rPr b="1" lang="en-US" sz="1800">
                          <a:solidFill>
                            <a:schemeClr val="dk1"/>
                          </a:solidFill>
                          <a:latin typeface="Calibri"/>
                          <a:ea typeface="Calibri"/>
                          <a:cs typeface="Calibri"/>
                          <a:sym typeface="Calibri"/>
                        </a:rPr>
                        <a:t>Required Annual Output</a:t>
                      </a:r>
                      <a:endParaRPr b="1" sz="1800">
                        <a:solidFill>
                          <a:schemeClr val="dk1"/>
                        </a:solidFill>
                        <a:latin typeface="Calibri"/>
                        <a:ea typeface="Calibri"/>
                        <a:cs typeface="Calibri"/>
                        <a:sym typeface="Calibri"/>
                      </a:endParaRPr>
                    </a:p>
                    <a:p>
                      <a:pPr indent="-129032" lvl="0" marL="164592" rtl="0" algn="l">
                        <a:lnSpc>
                          <a:spcPct val="100000"/>
                        </a:lnSpc>
                        <a:spcBef>
                          <a:spcPts val="0"/>
                        </a:spcBef>
                        <a:spcAft>
                          <a:spcPts val="0"/>
                        </a:spcAft>
                        <a:buClr>
                          <a:srgbClr val="980000"/>
                        </a:buClr>
                        <a:buSzPts val="1600"/>
                        <a:buFont typeface="Calibri"/>
                        <a:buChar char="✓"/>
                      </a:pPr>
                      <a:r>
                        <a:rPr lang="en-US" sz="1600">
                          <a:solidFill>
                            <a:schemeClr val="dk1"/>
                          </a:solidFill>
                          <a:latin typeface="Calibri"/>
                          <a:ea typeface="Calibri"/>
                          <a:cs typeface="Calibri"/>
                          <a:sym typeface="Calibri"/>
                        </a:rPr>
                        <a:t>Reports (2)</a:t>
                      </a:r>
                      <a:endParaRPr sz="1600">
                        <a:solidFill>
                          <a:schemeClr val="dk1"/>
                        </a:solidFill>
                        <a:latin typeface="Calibri"/>
                        <a:ea typeface="Calibri"/>
                        <a:cs typeface="Calibri"/>
                        <a:sym typeface="Calibri"/>
                      </a:endParaRPr>
                    </a:p>
                    <a:p>
                      <a:pPr indent="-122682" lvl="1" marL="347472" rtl="0" algn="l">
                        <a:lnSpc>
                          <a:spcPct val="100000"/>
                        </a:lnSpc>
                        <a:spcBef>
                          <a:spcPts val="0"/>
                        </a:spcBef>
                        <a:spcAft>
                          <a:spcPts val="0"/>
                        </a:spcAft>
                        <a:buClr>
                          <a:srgbClr val="980000"/>
                        </a:buClr>
                        <a:buSzPts val="1500"/>
                        <a:buFont typeface="Calibri"/>
                        <a:buChar char="✓"/>
                      </a:pPr>
                      <a:r>
                        <a:rPr lang="en-US" sz="1500">
                          <a:solidFill>
                            <a:schemeClr val="dk1"/>
                          </a:solidFill>
                          <a:latin typeface="Calibri"/>
                          <a:ea typeface="Calibri"/>
                          <a:cs typeface="Calibri"/>
                          <a:sym typeface="Calibri"/>
                        </a:rPr>
                        <a:t>Career Preparation Expansion Act</a:t>
                      </a:r>
                      <a:endParaRPr sz="1500">
                        <a:solidFill>
                          <a:schemeClr val="dk1"/>
                        </a:solidFill>
                        <a:latin typeface="Calibri"/>
                        <a:ea typeface="Calibri"/>
                        <a:cs typeface="Calibri"/>
                        <a:sym typeface="Calibri"/>
                      </a:endParaRPr>
                    </a:p>
                    <a:p>
                      <a:pPr indent="-122682" lvl="1" marL="347472" rtl="0" algn="l">
                        <a:lnSpc>
                          <a:spcPct val="100000"/>
                        </a:lnSpc>
                        <a:spcBef>
                          <a:spcPts val="0"/>
                        </a:spcBef>
                        <a:spcAft>
                          <a:spcPts val="0"/>
                        </a:spcAft>
                        <a:buClr>
                          <a:srgbClr val="980000"/>
                        </a:buClr>
                        <a:buSzPts val="1500"/>
                        <a:buFont typeface="Calibri"/>
                        <a:buChar char="✓"/>
                      </a:pPr>
                      <a:r>
                        <a:rPr lang="en-US" sz="1500">
                          <a:solidFill>
                            <a:schemeClr val="dk1"/>
                          </a:solidFill>
                          <a:latin typeface="Calibri"/>
                          <a:ea typeface="Calibri"/>
                          <a:cs typeface="Calibri"/>
                          <a:sym typeface="Calibri"/>
                        </a:rPr>
                        <a:t>Progress on Preparation and Diversity of New Teachers &amp; Teacher Candidates</a:t>
                      </a:r>
                      <a:endParaRPr sz="1500">
                        <a:solidFill>
                          <a:schemeClr val="dk1"/>
                        </a:solidFill>
                        <a:latin typeface="Calibri"/>
                        <a:ea typeface="Calibri"/>
                        <a:cs typeface="Calibri"/>
                        <a:sym typeface="Calibri"/>
                      </a:endParaRPr>
                    </a:p>
                    <a:p>
                      <a:pPr indent="-129032" lvl="0" marL="164592" rtl="0" algn="l">
                        <a:spcBef>
                          <a:spcPts val="0"/>
                        </a:spcBef>
                        <a:spcAft>
                          <a:spcPts val="0"/>
                        </a:spcAft>
                        <a:buClr>
                          <a:srgbClr val="980000"/>
                        </a:buClr>
                        <a:buSzPts val="1600"/>
                        <a:buFont typeface="Calibri"/>
                        <a:buChar char="✓"/>
                      </a:pPr>
                      <a:r>
                        <a:rPr lang="en-US" sz="1600">
                          <a:solidFill>
                            <a:schemeClr val="dk1"/>
                          </a:solidFill>
                          <a:latin typeface="Calibri"/>
                          <a:ea typeface="Calibri"/>
                          <a:cs typeface="Calibri"/>
                          <a:sym typeface="Calibri"/>
                        </a:rPr>
                        <a:t>Dashboards (4)</a:t>
                      </a:r>
                      <a:endParaRPr sz="1600">
                        <a:solidFill>
                          <a:schemeClr val="dk1"/>
                        </a:solidFill>
                        <a:latin typeface="Calibri"/>
                        <a:ea typeface="Calibri"/>
                        <a:cs typeface="Calibri"/>
                        <a:sym typeface="Calibri"/>
                      </a:endParaRPr>
                    </a:p>
                    <a:p>
                      <a:pPr indent="-122682" lvl="1" marL="347472" rtl="0" algn="l">
                        <a:spcBef>
                          <a:spcPts val="0"/>
                        </a:spcBef>
                        <a:spcAft>
                          <a:spcPts val="0"/>
                        </a:spcAft>
                        <a:buClr>
                          <a:srgbClr val="980000"/>
                        </a:buClr>
                        <a:buSzPts val="1500"/>
                        <a:buFont typeface="Calibri"/>
                        <a:buChar char="✓"/>
                      </a:pPr>
                      <a:r>
                        <a:rPr lang="en-US" sz="1500">
                          <a:solidFill>
                            <a:schemeClr val="dk1"/>
                          </a:solidFill>
                          <a:latin typeface="Calibri"/>
                          <a:ea typeface="Calibri"/>
                          <a:cs typeface="Calibri"/>
                          <a:sym typeface="Calibri"/>
                        </a:rPr>
                        <a:t>Dual Enrollment, Foster Care, Homeless, &amp; FAFSA Completion</a:t>
                      </a:r>
                      <a:endParaRPr sz="1700">
                        <a:solidFill>
                          <a:schemeClr val="dk1"/>
                        </a:solidFill>
                        <a:latin typeface="Calibri"/>
                        <a:ea typeface="Calibri"/>
                        <a:cs typeface="Calibri"/>
                        <a:sym typeface="Calibri"/>
                      </a:endParaRPr>
                    </a:p>
                  </a:txBody>
                  <a:tcPr marT="27425" marB="27425" marR="91425" marL="91425">
                    <a:lnL cap="flat" cmpd="sng" w="9525">
                      <a:solidFill>
                        <a:srgbClr val="AD0101"/>
                      </a:solidFill>
                      <a:prstDash val="solid"/>
                      <a:round/>
                      <a:headEnd len="sm" w="sm" type="none"/>
                      <a:tailEnd len="sm" w="sm" type="none"/>
                    </a:lnL>
                    <a:lnR cap="flat" cmpd="sng" w="9525">
                      <a:solidFill>
                        <a:srgbClr val="AD0101"/>
                      </a:solidFill>
                      <a:prstDash val="solid"/>
                      <a:round/>
                      <a:headEnd len="sm" w="sm" type="none"/>
                      <a:tailEnd len="sm" w="sm" type="none"/>
                    </a:lnR>
                    <a:lnT cap="flat" cmpd="sng" w="9525">
                      <a:solidFill>
                        <a:srgbClr val="AD0101"/>
                      </a:solidFill>
                      <a:prstDash val="solid"/>
                      <a:round/>
                      <a:headEnd len="sm" w="sm" type="none"/>
                      <a:tailEnd len="sm" w="sm" type="none"/>
                    </a:lnT>
                    <a:lnB cap="flat" cmpd="sng" w="9525">
                      <a:solidFill>
                        <a:srgbClr val="AD010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500"/>
                        <a:buFont typeface="Arial"/>
                        <a:buNone/>
                      </a:pPr>
                      <a:r>
                        <a:rPr b="1" lang="en-US" sz="1800" u="none" cap="none" strike="noStrike">
                          <a:solidFill>
                            <a:schemeClr val="dk1"/>
                          </a:solidFill>
                          <a:latin typeface="Calibri"/>
                          <a:ea typeface="Calibri"/>
                          <a:cs typeface="Calibri"/>
                          <a:sym typeface="Calibri"/>
                        </a:rPr>
                        <a:t>Required Annual Output Con</a:t>
                      </a:r>
                      <a:r>
                        <a:rPr b="1" lang="en-US" sz="1800">
                          <a:solidFill>
                            <a:schemeClr val="dk1"/>
                          </a:solidFill>
                          <a:latin typeface="Calibri"/>
                          <a:ea typeface="Calibri"/>
                          <a:cs typeface="Calibri"/>
                          <a:sym typeface="Calibri"/>
                        </a:rPr>
                        <a:t>’t</a:t>
                      </a:r>
                      <a:endParaRPr sz="1600">
                        <a:solidFill>
                          <a:schemeClr val="dk1"/>
                        </a:solidFill>
                        <a:latin typeface="Calibri"/>
                        <a:ea typeface="Calibri"/>
                        <a:cs typeface="Calibri"/>
                        <a:sym typeface="Calibri"/>
                      </a:endParaRPr>
                    </a:p>
                    <a:p>
                      <a:pPr indent="-109982" lvl="0" marL="164592" marR="0" rtl="0" algn="l">
                        <a:lnSpc>
                          <a:spcPct val="100000"/>
                        </a:lnSpc>
                        <a:spcBef>
                          <a:spcPts val="0"/>
                        </a:spcBef>
                        <a:spcAft>
                          <a:spcPts val="0"/>
                        </a:spcAft>
                        <a:buClr>
                          <a:srgbClr val="980000"/>
                        </a:buClr>
                        <a:buSzPts val="1300"/>
                        <a:buFont typeface="Calibri"/>
                        <a:buChar char="●"/>
                      </a:pPr>
                      <a:r>
                        <a:rPr lang="en-US" sz="1600">
                          <a:solidFill>
                            <a:schemeClr val="dk1"/>
                          </a:solidFill>
                          <a:latin typeface="Calibri"/>
                          <a:ea typeface="Calibri"/>
                          <a:cs typeface="Calibri"/>
                          <a:sym typeface="Calibri"/>
                        </a:rPr>
                        <a:t>Tables &amp; Other Output</a:t>
                      </a:r>
                      <a:endParaRPr i="1">
                        <a:solidFill>
                          <a:schemeClr val="dk1"/>
                        </a:solidFill>
                        <a:latin typeface="Calibri"/>
                        <a:ea typeface="Calibri"/>
                        <a:cs typeface="Calibri"/>
                        <a:sym typeface="Calibri"/>
                      </a:endParaRPr>
                    </a:p>
                    <a:p>
                      <a:pPr indent="-122682" lvl="1" marL="347472" rtl="0" algn="l">
                        <a:lnSpc>
                          <a:spcPct val="108000"/>
                        </a:lnSpc>
                        <a:spcBef>
                          <a:spcPts val="0"/>
                        </a:spcBef>
                        <a:spcAft>
                          <a:spcPts val="0"/>
                        </a:spcAft>
                        <a:buClr>
                          <a:srgbClr val="980000"/>
                        </a:buClr>
                        <a:buSzPts val="1500"/>
                        <a:buFont typeface="Calibri"/>
                        <a:buChar char="✓"/>
                      </a:pPr>
                      <a:r>
                        <a:rPr b="1" lang="en-US">
                          <a:solidFill>
                            <a:schemeClr val="dk1"/>
                          </a:solidFill>
                          <a:latin typeface="Calibri"/>
                          <a:ea typeface="Calibri"/>
                          <a:cs typeface="Calibri"/>
                          <a:sym typeface="Calibri"/>
                        </a:rPr>
                        <a:t>DHS: </a:t>
                      </a:r>
                      <a:r>
                        <a:rPr lang="en-US">
                          <a:solidFill>
                            <a:schemeClr val="dk1"/>
                          </a:solidFill>
                          <a:latin typeface="Calibri"/>
                          <a:ea typeface="Calibri"/>
                          <a:cs typeface="Calibri"/>
                          <a:sym typeface="Calibri"/>
                        </a:rPr>
                        <a:t> Foster Care JCR (2)</a:t>
                      </a:r>
                      <a:endParaRPr>
                        <a:solidFill>
                          <a:schemeClr val="dk1"/>
                        </a:solidFill>
                        <a:latin typeface="Calibri"/>
                        <a:ea typeface="Calibri"/>
                        <a:cs typeface="Calibri"/>
                        <a:sym typeface="Calibri"/>
                      </a:endParaRPr>
                    </a:p>
                    <a:p>
                      <a:pPr indent="-122682" lvl="1" marL="347472" rtl="0" algn="l">
                        <a:lnSpc>
                          <a:spcPct val="108000"/>
                        </a:lnSpc>
                        <a:spcBef>
                          <a:spcPts val="0"/>
                        </a:spcBef>
                        <a:spcAft>
                          <a:spcPts val="0"/>
                        </a:spcAft>
                        <a:buClr>
                          <a:srgbClr val="980000"/>
                        </a:buClr>
                        <a:buSzPts val="1500"/>
                        <a:buFont typeface="Calibri"/>
                        <a:buChar char="✓"/>
                      </a:pPr>
                      <a:r>
                        <a:rPr b="1" lang="en-US">
                          <a:solidFill>
                            <a:schemeClr val="dk1"/>
                          </a:solidFill>
                          <a:latin typeface="Calibri"/>
                          <a:ea typeface="Calibri"/>
                          <a:cs typeface="Calibri"/>
                          <a:sym typeface="Calibri"/>
                        </a:rPr>
                        <a:t>DJS: </a:t>
                      </a:r>
                      <a:r>
                        <a:rPr lang="en-US">
                          <a:solidFill>
                            <a:schemeClr val="dk1"/>
                          </a:solidFill>
                          <a:latin typeface="Calibri"/>
                          <a:ea typeface="Calibri"/>
                          <a:cs typeface="Calibri"/>
                          <a:sym typeface="Calibri"/>
                        </a:rPr>
                        <a:t> Data Resource Guide (4)</a:t>
                      </a:r>
                      <a:endParaRPr>
                        <a:solidFill>
                          <a:schemeClr val="dk1"/>
                        </a:solidFill>
                        <a:latin typeface="Calibri"/>
                        <a:ea typeface="Calibri"/>
                        <a:cs typeface="Calibri"/>
                        <a:sym typeface="Calibri"/>
                      </a:endParaRPr>
                    </a:p>
                    <a:p>
                      <a:pPr indent="-122682" lvl="1" marL="347472" rtl="0" algn="l">
                        <a:lnSpc>
                          <a:spcPct val="108000"/>
                        </a:lnSpc>
                        <a:spcBef>
                          <a:spcPts val="0"/>
                        </a:spcBef>
                        <a:spcAft>
                          <a:spcPts val="0"/>
                        </a:spcAft>
                        <a:buClr>
                          <a:srgbClr val="980000"/>
                        </a:buClr>
                        <a:buSzPts val="1500"/>
                        <a:buFont typeface="Calibri"/>
                        <a:buChar char="✓"/>
                      </a:pPr>
                      <a:r>
                        <a:rPr b="1" lang="en-US">
                          <a:solidFill>
                            <a:schemeClr val="dk1"/>
                          </a:solidFill>
                          <a:latin typeface="Calibri"/>
                          <a:ea typeface="Calibri"/>
                          <a:cs typeface="Calibri"/>
                          <a:sym typeface="Calibri"/>
                        </a:rPr>
                        <a:t>DLS: </a:t>
                      </a:r>
                      <a:r>
                        <a:rPr lang="en-US">
                          <a:solidFill>
                            <a:schemeClr val="dk1"/>
                          </a:solidFill>
                          <a:latin typeface="Calibri"/>
                          <a:ea typeface="Calibri"/>
                          <a:cs typeface="Calibri"/>
                          <a:sym typeface="Calibri"/>
                        </a:rPr>
                        <a:t>Dual Enrollment (2)</a:t>
                      </a:r>
                      <a:endParaRPr strike="sngStrike">
                        <a:solidFill>
                          <a:schemeClr val="dk1"/>
                        </a:solidFill>
                        <a:latin typeface="Calibri"/>
                        <a:ea typeface="Calibri"/>
                        <a:cs typeface="Calibri"/>
                        <a:sym typeface="Calibri"/>
                      </a:endParaRPr>
                    </a:p>
                    <a:p>
                      <a:pPr indent="-122682" lvl="1" marL="347472" rtl="0" algn="l">
                        <a:lnSpc>
                          <a:spcPct val="108000"/>
                        </a:lnSpc>
                        <a:spcBef>
                          <a:spcPts val="0"/>
                        </a:spcBef>
                        <a:spcAft>
                          <a:spcPts val="0"/>
                        </a:spcAft>
                        <a:buClr>
                          <a:srgbClr val="980000"/>
                        </a:buClr>
                        <a:buSzPts val="1500"/>
                        <a:buFont typeface="Calibri"/>
                        <a:buChar char="✓"/>
                      </a:pPr>
                      <a:r>
                        <a:rPr b="1" lang="en-US">
                          <a:solidFill>
                            <a:schemeClr val="dk1"/>
                          </a:solidFill>
                          <a:highlight>
                            <a:schemeClr val="lt1"/>
                          </a:highlight>
                          <a:latin typeface="Calibri"/>
                          <a:ea typeface="Calibri"/>
                          <a:cs typeface="Calibri"/>
                          <a:sym typeface="Calibri"/>
                        </a:rPr>
                        <a:t>MSDE:</a:t>
                      </a:r>
                      <a:r>
                        <a:rPr lang="en-US">
                          <a:solidFill>
                            <a:schemeClr val="dk1"/>
                          </a:solidFill>
                          <a:highlight>
                            <a:schemeClr val="lt1"/>
                          </a:highlight>
                          <a:latin typeface="Calibri"/>
                          <a:ea typeface="Calibri"/>
                          <a:cs typeface="Calibri"/>
                          <a:sym typeface="Calibri"/>
                        </a:rPr>
                        <a:t> Perkins (CTE), Special Education (IDEA), &amp; TPAR/APAR (3)</a:t>
                      </a:r>
                      <a:endParaRPr>
                        <a:solidFill>
                          <a:schemeClr val="dk1"/>
                        </a:solidFill>
                        <a:highlight>
                          <a:schemeClr val="lt1"/>
                        </a:highlight>
                        <a:latin typeface="Calibri"/>
                        <a:ea typeface="Calibri"/>
                        <a:cs typeface="Calibri"/>
                        <a:sym typeface="Calibri"/>
                      </a:endParaRPr>
                    </a:p>
                    <a:p>
                      <a:pPr indent="-122682" lvl="1" marL="347472" rtl="0" algn="l">
                        <a:lnSpc>
                          <a:spcPct val="108000"/>
                        </a:lnSpc>
                        <a:spcBef>
                          <a:spcPts val="0"/>
                        </a:spcBef>
                        <a:spcAft>
                          <a:spcPts val="0"/>
                        </a:spcAft>
                        <a:buClr>
                          <a:srgbClr val="980000"/>
                        </a:buClr>
                        <a:buSzPts val="1500"/>
                        <a:buFont typeface="Calibri"/>
                        <a:buChar char="✓"/>
                      </a:pPr>
                      <a:r>
                        <a:rPr b="1" lang="en-US">
                          <a:solidFill>
                            <a:schemeClr val="dk1"/>
                          </a:solidFill>
                          <a:highlight>
                            <a:schemeClr val="lt1"/>
                          </a:highlight>
                          <a:latin typeface="Calibri"/>
                          <a:ea typeface="Calibri"/>
                          <a:cs typeface="Calibri"/>
                          <a:sym typeface="Calibri"/>
                        </a:rPr>
                        <a:t>Labor: </a:t>
                      </a:r>
                      <a:r>
                        <a:rPr lang="en-US">
                          <a:solidFill>
                            <a:schemeClr val="dk1"/>
                          </a:solidFill>
                          <a:highlight>
                            <a:schemeClr val="lt1"/>
                          </a:highlight>
                          <a:latin typeface="Calibri"/>
                          <a:ea typeface="Calibri"/>
                          <a:cs typeface="Calibri"/>
                          <a:sym typeface="Calibri"/>
                        </a:rPr>
                        <a:t>Apprenticeship &amp; </a:t>
                      </a:r>
                      <a:r>
                        <a:rPr i="1" lang="en-US">
                          <a:solidFill>
                            <a:schemeClr val="dk1"/>
                          </a:solidFill>
                          <a:highlight>
                            <a:schemeClr val="lt1"/>
                          </a:highlight>
                          <a:latin typeface="Calibri"/>
                          <a:ea typeface="Calibri"/>
                          <a:cs typeface="Calibri"/>
                          <a:sym typeface="Calibri"/>
                        </a:rPr>
                        <a:t>LACES (OCTAE) </a:t>
                      </a:r>
                      <a:r>
                        <a:rPr lang="en-US">
                          <a:solidFill>
                            <a:schemeClr val="dk1"/>
                          </a:solidFill>
                          <a:highlight>
                            <a:schemeClr val="lt1"/>
                          </a:highlight>
                          <a:latin typeface="Calibri"/>
                          <a:ea typeface="Calibri"/>
                          <a:cs typeface="Calibri"/>
                          <a:sym typeface="Calibri"/>
                        </a:rPr>
                        <a:t>(2)</a:t>
                      </a:r>
                      <a:endParaRPr>
                        <a:solidFill>
                          <a:schemeClr val="dk1"/>
                        </a:solidFill>
                        <a:latin typeface="Calibri"/>
                        <a:ea typeface="Calibri"/>
                        <a:cs typeface="Calibri"/>
                        <a:sym typeface="Calibri"/>
                      </a:endParaRPr>
                    </a:p>
                    <a:p>
                      <a:pPr indent="-122682" lvl="1" marL="347472" rtl="0" algn="l">
                        <a:lnSpc>
                          <a:spcPct val="108000"/>
                        </a:lnSpc>
                        <a:spcBef>
                          <a:spcPts val="0"/>
                        </a:spcBef>
                        <a:spcAft>
                          <a:spcPts val="0"/>
                        </a:spcAft>
                        <a:buClr>
                          <a:srgbClr val="980000"/>
                        </a:buClr>
                        <a:buSzPts val="1500"/>
                        <a:buFont typeface="Calibri"/>
                        <a:buChar char="●"/>
                      </a:pPr>
                      <a:r>
                        <a:rPr b="1" lang="en-US">
                          <a:solidFill>
                            <a:schemeClr val="dk1"/>
                          </a:solidFill>
                          <a:highlight>
                            <a:schemeClr val="lt1"/>
                          </a:highlight>
                          <a:latin typeface="Calibri"/>
                          <a:ea typeface="Calibri"/>
                          <a:cs typeface="Calibri"/>
                          <a:sym typeface="Calibri"/>
                        </a:rPr>
                        <a:t>College-Specific</a:t>
                      </a:r>
                      <a:r>
                        <a:rPr lang="en-US">
                          <a:solidFill>
                            <a:schemeClr val="dk1"/>
                          </a:solidFill>
                          <a:highlight>
                            <a:schemeClr val="lt1"/>
                          </a:highlight>
                          <a:latin typeface="Calibri"/>
                          <a:ea typeface="Calibri"/>
                          <a:cs typeface="Calibri"/>
                          <a:sym typeface="Calibri"/>
                        </a:rPr>
                        <a:t>:</a:t>
                      </a:r>
                      <a:endParaRPr>
                        <a:solidFill>
                          <a:schemeClr val="dk1"/>
                        </a:solidFill>
                        <a:highlight>
                          <a:schemeClr val="lt1"/>
                        </a:highlight>
                        <a:latin typeface="Calibri"/>
                        <a:ea typeface="Calibri"/>
                        <a:cs typeface="Calibri"/>
                        <a:sym typeface="Calibri"/>
                      </a:endParaRPr>
                    </a:p>
                    <a:p>
                      <a:pPr indent="-116332" lvl="2" marL="484632" rtl="0" algn="l">
                        <a:lnSpc>
                          <a:spcPct val="108000"/>
                        </a:lnSpc>
                        <a:spcBef>
                          <a:spcPts val="0"/>
                        </a:spcBef>
                        <a:spcAft>
                          <a:spcPts val="0"/>
                        </a:spcAft>
                        <a:buClr>
                          <a:schemeClr val="accent1"/>
                        </a:buClr>
                        <a:buSzPts val="1400"/>
                        <a:buFont typeface="Calibri"/>
                        <a:buChar char="✓"/>
                      </a:pPr>
                      <a:r>
                        <a:rPr lang="en-US">
                          <a:solidFill>
                            <a:schemeClr val="dk1"/>
                          </a:solidFill>
                          <a:highlight>
                            <a:schemeClr val="lt1"/>
                          </a:highlight>
                          <a:latin typeface="Calibri"/>
                          <a:ea typeface="Calibri"/>
                          <a:cs typeface="Calibri"/>
                          <a:sym typeface="Calibri"/>
                        </a:rPr>
                        <a:t>College Wage Outcomes (4)</a:t>
                      </a:r>
                      <a:endParaRPr>
                        <a:solidFill>
                          <a:schemeClr val="dk1"/>
                        </a:solidFill>
                        <a:highlight>
                          <a:schemeClr val="lt1"/>
                        </a:highlight>
                        <a:latin typeface="Calibri"/>
                        <a:ea typeface="Calibri"/>
                        <a:cs typeface="Calibri"/>
                        <a:sym typeface="Calibri"/>
                      </a:endParaRPr>
                    </a:p>
                    <a:p>
                      <a:pPr indent="-116332" lvl="2" marL="484632" rtl="0" algn="l">
                        <a:lnSpc>
                          <a:spcPct val="108000"/>
                        </a:lnSpc>
                        <a:spcBef>
                          <a:spcPts val="0"/>
                        </a:spcBef>
                        <a:spcAft>
                          <a:spcPts val="0"/>
                        </a:spcAft>
                        <a:buClr>
                          <a:schemeClr val="accent1"/>
                        </a:buClr>
                        <a:buSzPts val="1400"/>
                        <a:buFont typeface="Calibri"/>
                        <a:buChar char="➢"/>
                      </a:pPr>
                      <a:r>
                        <a:rPr lang="en-US">
                          <a:solidFill>
                            <a:schemeClr val="dk1"/>
                          </a:solidFill>
                          <a:highlight>
                            <a:schemeClr val="lt1"/>
                          </a:highlight>
                          <a:latin typeface="Calibri"/>
                          <a:ea typeface="Calibri"/>
                          <a:cs typeface="Calibri"/>
                          <a:sym typeface="Calibri"/>
                        </a:rPr>
                        <a:t>Community College Metrics (16)</a:t>
                      </a:r>
                      <a:endParaRPr>
                        <a:solidFill>
                          <a:schemeClr val="dk1"/>
                        </a:solidFill>
                        <a:highlight>
                          <a:schemeClr val="lt1"/>
                        </a:highlight>
                        <a:latin typeface="Calibri"/>
                        <a:ea typeface="Calibri"/>
                        <a:cs typeface="Calibri"/>
                        <a:sym typeface="Calibri"/>
                      </a:endParaRPr>
                    </a:p>
                    <a:p>
                      <a:pPr indent="-116332" lvl="2" marL="484632" rtl="0" algn="l">
                        <a:lnSpc>
                          <a:spcPct val="108000"/>
                        </a:lnSpc>
                        <a:spcBef>
                          <a:spcPts val="0"/>
                        </a:spcBef>
                        <a:spcAft>
                          <a:spcPts val="0"/>
                        </a:spcAft>
                        <a:buClr>
                          <a:schemeClr val="accent1"/>
                        </a:buClr>
                        <a:buSzPts val="1400"/>
                        <a:buFont typeface="Calibri"/>
                        <a:buChar char="➢"/>
                      </a:pPr>
                      <a:r>
                        <a:rPr lang="en-US">
                          <a:solidFill>
                            <a:schemeClr val="dk1"/>
                          </a:solidFill>
                          <a:highlight>
                            <a:schemeClr val="lt1"/>
                          </a:highlight>
                          <a:latin typeface="Calibri"/>
                          <a:ea typeface="Calibri"/>
                          <a:cs typeface="Calibri"/>
                          <a:sym typeface="Calibri"/>
                        </a:rPr>
                        <a:t>TPAR, CAEP, &amp; AAQEP (21)</a:t>
                      </a:r>
                      <a:endParaRPr>
                        <a:solidFill>
                          <a:schemeClr val="dk1"/>
                        </a:solidFill>
                        <a:highlight>
                          <a:schemeClr val="lt1"/>
                        </a:highlight>
                        <a:latin typeface="Calibri"/>
                        <a:ea typeface="Calibri"/>
                        <a:cs typeface="Calibri"/>
                        <a:sym typeface="Calibri"/>
                      </a:endParaRPr>
                    </a:p>
                    <a:p>
                      <a:pPr indent="-122682" lvl="1" marL="347472" marR="0" rtl="0" algn="l">
                        <a:lnSpc>
                          <a:spcPct val="108000"/>
                        </a:lnSpc>
                        <a:spcBef>
                          <a:spcPts val="0"/>
                        </a:spcBef>
                        <a:spcAft>
                          <a:spcPts val="0"/>
                        </a:spcAft>
                        <a:buClr>
                          <a:schemeClr val="accent1"/>
                        </a:buClr>
                        <a:buSzPts val="1500"/>
                        <a:buFont typeface="Calibri"/>
                        <a:buChar char="✓"/>
                      </a:pPr>
                      <a:r>
                        <a:rPr lang="en-US">
                          <a:solidFill>
                            <a:schemeClr val="dk1"/>
                          </a:solidFill>
                          <a:highlight>
                            <a:schemeClr val="lt1"/>
                          </a:highlight>
                          <a:latin typeface="Calibri"/>
                          <a:ea typeface="Calibri"/>
                          <a:cs typeface="Calibri"/>
                          <a:sym typeface="Calibri"/>
                        </a:rPr>
                        <a:t>Computer Science for All</a:t>
                      </a:r>
                      <a:endParaRPr>
                        <a:solidFill>
                          <a:schemeClr val="dk1"/>
                        </a:solidFill>
                        <a:highlight>
                          <a:schemeClr val="lt1"/>
                        </a:highlight>
                        <a:latin typeface="Calibri"/>
                        <a:ea typeface="Calibri"/>
                        <a:cs typeface="Calibri"/>
                        <a:sym typeface="Calibri"/>
                      </a:endParaRPr>
                    </a:p>
                    <a:p>
                      <a:pPr indent="-122682" lvl="1" marL="347472" marR="0" rtl="0" algn="l">
                        <a:lnSpc>
                          <a:spcPct val="108000"/>
                        </a:lnSpc>
                        <a:spcBef>
                          <a:spcPts val="0"/>
                        </a:spcBef>
                        <a:spcAft>
                          <a:spcPts val="0"/>
                        </a:spcAft>
                        <a:buClr>
                          <a:schemeClr val="accent1"/>
                        </a:buClr>
                        <a:buSzPts val="1500"/>
                        <a:buFont typeface="Calibri"/>
                        <a:buChar char="●"/>
                      </a:pPr>
                      <a:r>
                        <a:rPr lang="en-US">
                          <a:solidFill>
                            <a:schemeClr val="dk1"/>
                          </a:solidFill>
                          <a:highlight>
                            <a:schemeClr val="lt1"/>
                          </a:highlight>
                          <a:latin typeface="Calibri"/>
                          <a:ea typeface="Calibri"/>
                          <a:cs typeface="Calibri"/>
                          <a:sym typeface="Calibri"/>
                        </a:rPr>
                        <a:t>GWDB &amp; CTE Committee (TBD)</a:t>
                      </a:r>
                      <a:endParaRPr>
                        <a:solidFill>
                          <a:schemeClr val="dk1"/>
                        </a:solidFill>
                        <a:highlight>
                          <a:schemeClr val="lt1"/>
                        </a:highlight>
                        <a:latin typeface="Calibri"/>
                        <a:ea typeface="Calibri"/>
                        <a:cs typeface="Calibri"/>
                        <a:sym typeface="Calibri"/>
                      </a:endParaRPr>
                    </a:p>
                    <a:p>
                      <a:pPr indent="-122682" lvl="1" marL="347472" rtl="0" algn="l">
                        <a:lnSpc>
                          <a:spcPct val="108000"/>
                        </a:lnSpc>
                        <a:spcBef>
                          <a:spcPts val="0"/>
                        </a:spcBef>
                        <a:spcAft>
                          <a:spcPts val="0"/>
                        </a:spcAft>
                        <a:buClr>
                          <a:schemeClr val="accent1"/>
                        </a:buClr>
                        <a:buSzPts val="1500"/>
                        <a:buFont typeface="Calibri"/>
                        <a:buChar char="➢"/>
                      </a:pPr>
                      <a:r>
                        <a:rPr lang="en-US">
                          <a:solidFill>
                            <a:schemeClr val="dk1"/>
                          </a:solidFill>
                          <a:latin typeface="Calibri"/>
                          <a:ea typeface="Calibri"/>
                          <a:cs typeface="Calibri"/>
                          <a:sym typeface="Calibri"/>
                        </a:rPr>
                        <a:t>Behavioral Health, Clearinghouse and MAEF  (TBD)</a:t>
                      </a:r>
                      <a:endParaRPr>
                        <a:solidFill>
                          <a:schemeClr val="dk1"/>
                        </a:solidFill>
                        <a:latin typeface="Calibri"/>
                        <a:ea typeface="Calibri"/>
                        <a:cs typeface="Calibri"/>
                        <a:sym typeface="Calibri"/>
                      </a:endParaRPr>
                    </a:p>
                    <a:p>
                      <a:pPr indent="-122682" lvl="1" marL="347472" rtl="0" algn="l">
                        <a:lnSpc>
                          <a:spcPct val="108000"/>
                        </a:lnSpc>
                        <a:spcBef>
                          <a:spcPts val="0"/>
                        </a:spcBef>
                        <a:spcAft>
                          <a:spcPts val="0"/>
                        </a:spcAft>
                        <a:buClr>
                          <a:schemeClr val="accent1"/>
                        </a:buClr>
                        <a:buSzPts val="1500"/>
                        <a:buFont typeface="Calibri"/>
                        <a:buChar char="➢"/>
                      </a:pPr>
                      <a:r>
                        <a:rPr lang="en-US">
                          <a:solidFill>
                            <a:schemeClr val="dk1"/>
                          </a:solidFill>
                          <a:latin typeface="Calibri"/>
                          <a:ea typeface="Calibri"/>
                          <a:cs typeface="Calibri"/>
                          <a:sym typeface="Calibri"/>
                        </a:rPr>
                        <a:t>HB 1244 (TBD)</a:t>
                      </a:r>
                      <a:endParaRPr>
                        <a:solidFill>
                          <a:schemeClr val="dk1"/>
                        </a:solidFill>
                        <a:latin typeface="Calibri"/>
                        <a:ea typeface="Calibri"/>
                        <a:cs typeface="Calibri"/>
                        <a:sym typeface="Calibri"/>
                      </a:endParaRPr>
                    </a:p>
                    <a:p>
                      <a:pPr indent="-122682" lvl="1" marL="347472" rtl="0" algn="l">
                        <a:lnSpc>
                          <a:spcPct val="108000"/>
                        </a:lnSpc>
                        <a:spcBef>
                          <a:spcPts val="0"/>
                        </a:spcBef>
                        <a:spcAft>
                          <a:spcPts val="0"/>
                        </a:spcAft>
                        <a:buClr>
                          <a:schemeClr val="accent1"/>
                        </a:buClr>
                        <a:buSzPts val="1500"/>
                        <a:buFont typeface="Calibri"/>
                        <a:buChar char="✓"/>
                      </a:pPr>
                      <a:r>
                        <a:rPr lang="en-US">
                          <a:solidFill>
                            <a:schemeClr val="dk1"/>
                          </a:solidFill>
                          <a:latin typeface="Calibri"/>
                          <a:ea typeface="Calibri"/>
                          <a:cs typeface="Calibri"/>
                          <a:sym typeface="Calibri"/>
                        </a:rPr>
                        <a:t>Correctional Education (TBD)</a:t>
                      </a:r>
                      <a:endParaRPr>
                        <a:solidFill>
                          <a:schemeClr val="dk1"/>
                        </a:solidFill>
                        <a:latin typeface="Calibri"/>
                        <a:ea typeface="Calibri"/>
                        <a:cs typeface="Calibri"/>
                        <a:sym typeface="Calibri"/>
                      </a:endParaRPr>
                    </a:p>
                    <a:p>
                      <a:pPr indent="-122682" lvl="1" marL="347472" rtl="0" algn="l">
                        <a:lnSpc>
                          <a:spcPct val="108000"/>
                        </a:lnSpc>
                        <a:spcBef>
                          <a:spcPts val="0"/>
                        </a:spcBef>
                        <a:spcAft>
                          <a:spcPts val="0"/>
                        </a:spcAft>
                        <a:buClr>
                          <a:schemeClr val="accent1"/>
                        </a:buClr>
                        <a:buSzPts val="1500"/>
                        <a:buFont typeface="Calibri"/>
                        <a:buChar char="➢"/>
                      </a:pPr>
                      <a:r>
                        <a:rPr i="1" lang="en-US">
                          <a:solidFill>
                            <a:schemeClr val="dk1"/>
                          </a:solidFill>
                          <a:latin typeface="Calibri"/>
                          <a:ea typeface="Calibri"/>
                          <a:cs typeface="Calibri"/>
                          <a:sym typeface="Calibri"/>
                        </a:rPr>
                        <a:t>ENOUGH Act,</a:t>
                      </a:r>
                      <a:r>
                        <a:rPr lang="en-US">
                          <a:solidFill>
                            <a:schemeClr val="dk1"/>
                          </a:solidFill>
                          <a:latin typeface="Calibri"/>
                          <a:ea typeface="Calibri"/>
                          <a:cs typeface="Calibri"/>
                          <a:sym typeface="Calibri"/>
                        </a:rPr>
                        <a:t> State Plan and KPIs (TBD)</a:t>
                      </a:r>
                      <a:endParaRPr sz="1600">
                        <a:solidFill>
                          <a:schemeClr val="dk1"/>
                        </a:solidFill>
                        <a:latin typeface="Calibri"/>
                        <a:ea typeface="Calibri"/>
                        <a:cs typeface="Calibri"/>
                        <a:sym typeface="Calibri"/>
                      </a:endParaRPr>
                    </a:p>
                  </a:txBody>
                  <a:tcPr marT="27425" marB="27425" marR="91425" marL="91425">
                    <a:lnL cap="flat" cmpd="sng" w="9525">
                      <a:solidFill>
                        <a:srgbClr val="AD0101"/>
                      </a:solidFill>
                      <a:prstDash val="solid"/>
                      <a:round/>
                      <a:headEnd len="sm" w="sm" type="none"/>
                      <a:tailEnd len="sm" w="sm" type="none"/>
                    </a:lnL>
                    <a:lnR cap="flat" cmpd="sng" w="9525">
                      <a:solidFill>
                        <a:srgbClr val="AD0101"/>
                      </a:solidFill>
                      <a:prstDash val="solid"/>
                      <a:round/>
                      <a:headEnd len="sm" w="sm" type="none"/>
                      <a:tailEnd len="sm" w="sm" type="none"/>
                    </a:lnR>
                    <a:lnT cap="flat" cmpd="sng" w="9525">
                      <a:solidFill>
                        <a:srgbClr val="AD0101"/>
                      </a:solidFill>
                      <a:prstDash val="solid"/>
                      <a:round/>
                      <a:headEnd len="sm" w="sm" type="none"/>
                      <a:tailEnd len="sm" w="sm" type="none"/>
                    </a:lnT>
                    <a:lnB cap="flat" cmpd="sng" w="9525">
                      <a:solidFill>
                        <a:srgbClr val="AD010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500"/>
                        <a:buFont typeface="Arial"/>
                        <a:buNone/>
                      </a:pPr>
                      <a:r>
                        <a:rPr b="1" lang="en-US" sz="1800">
                          <a:solidFill>
                            <a:schemeClr val="dk1"/>
                          </a:solidFill>
                          <a:latin typeface="Calibri"/>
                          <a:ea typeface="Calibri"/>
                          <a:cs typeface="Calibri"/>
                          <a:sym typeface="Calibri"/>
                        </a:rPr>
                        <a:t>Dashboard Refresh</a:t>
                      </a:r>
                      <a:endParaRPr>
                        <a:solidFill>
                          <a:schemeClr val="dk1"/>
                        </a:solidFill>
                        <a:latin typeface="Calibri"/>
                        <a:ea typeface="Calibri"/>
                        <a:cs typeface="Calibri"/>
                        <a:sym typeface="Calibri"/>
                      </a:endParaRPr>
                    </a:p>
                    <a:p>
                      <a:pPr indent="-122682" lvl="0" marL="164592" marR="0" rtl="0" algn="l">
                        <a:lnSpc>
                          <a:spcPct val="100000"/>
                        </a:lnSpc>
                        <a:spcBef>
                          <a:spcPts val="0"/>
                        </a:spcBef>
                        <a:spcAft>
                          <a:spcPts val="0"/>
                        </a:spcAft>
                        <a:buClr>
                          <a:srgbClr val="980000"/>
                        </a:buClr>
                        <a:buSzPts val="1500"/>
                        <a:buFont typeface="Calibri"/>
                        <a:buChar char="✓"/>
                      </a:pPr>
                      <a:r>
                        <a:rPr lang="en-US" sz="1500">
                          <a:solidFill>
                            <a:schemeClr val="dk1"/>
                          </a:solidFill>
                          <a:latin typeface="Calibri"/>
                          <a:ea typeface="Calibri"/>
                          <a:cs typeface="Calibri"/>
                          <a:sym typeface="Calibri"/>
                        </a:rPr>
                        <a:t>Maryland Public High School Graduates: College and Workforce Outcomes</a:t>
                      </a:r>
                      <a:endParaRPr sz="1500">
                        <a:solidFill>
                          <a:schemeClr val="dk1"/>
                        </a:solidFill>
                        <a:latin typeface="Calibri"/>
                        <a:ea typeface="Calibri"/>
                        <a:cs typeface="Calibri"/>
                        <a:sym typeface="Calibri"/>
                      </a:endParaRPr>
                    </a:p>
                    <a:p>
                      <a:pPr indent="-122682" lvl="0" marL="164592" marR="0" rtl="0" algn="l">
                        <a:lnSpc>
                          <a:spcPct val="100000"/>
                        </a:lnSpc>
                        <a:spcBef>
                          <a:spcPts val="0"/>
                        </a:spcBef>
                        <a:spcAft>
                          <a:spcPts val="0"/>
                        </a:spcAft>
                        <a:buClr>
                          <a:srgbClr val="980000"/>
                        </a:buClr>
                        <a:buSzPts val="1500"/>
                        <a:buFont typeface="Calibri"/>
                        <a:buChar char="✓"/>
                      </a:pPr>
                      <a:r>
                        <a:rPr lang="en-US" sz="1500">
                          <a:solidFill>
                            <a:schemeClr val="dk1"/>
                          </a:solidFill>
                          <a:latin typeface="Calibri"/>
                          <a:ea typeface="Calibri"/>
                          <a:cs typeface="Calibri"/>
                          <a:sym typeface="Calibri"/>
                        </a:rPr>
                        <a:t>Maryland College Graduates Employed as Public School Teachers</a:t>
                      </a:r>
                      <a:endParaRPr sz="1500">
                        <a:solidFill>
                          <a:schemeClr val="dk1"/>
                        </a:solidFill>
                        <a:latin typeface="Calibri"/>
                        <a:ea typeface="Calibri"/>
                        <a:cs typeface="Calibri"/>
                        <a:sym typeface="Calibri"/>
                      </a:endParaRPr>
                    </a:p>
                    <a:p>
                      <a:pPr indent="0" lvl="0" marL="0" rtl="0" algn="l">
                        <a:lnSpc>
                          <a:spcPct val="115000"/>
                        </a:lnSpc>
                        <a:spcBef>
                          <a:spcPts val="600"/>
                        </a:spcBef>
                        <a:spcAft>
                          <a:spcPts val="0"/>
                        </a:spcAft>
                        <a:buNone/>
                      </a:pPr>
                      <a:r>
                        <a:rPr b="1" lang="en-US" sz="1800">
                          <a:solidFill>
                            <a:schemeClr val="dk1"/>
                          </a:solidFill>
                          <a:latin typeface="Calibri"/>
                          <a:ea typeface="Calibri"/>
                          <a:cs typeface="Calibri"/>
                          <a:sym typeface="Calibri"/>
                        </a:rPr>
                        <a:t>New Dashboards </a:t>
                      </a:r>
                      <a:endParaRPr sz="1800">
                        <a:solidFill>
                          <a:schemeClr val="dk1"/>
                        </a:solidFill>
                        <a:latin typeface="Calibri"/>
                        <a:ea typeface="Calibri"/>
                        <a:cs typeface="Calibri"/>
                        <a:sym typeface="Calibri"/>
                      </a:endParaRPr>
                    </a:p>
                    <a:p>
                      <a:pPr indent="-129032" lvl="0" marL="164592" marR="0" rtl="0" algn="l">
                        <a:lnSpc>
                          <a:spcPct val="100000"/>
                        </a:lnSpc>
                        <a:spcBef>
                          <a:spcPts val="0"/>
                        </a:spcBef>
                        <a:spcAft>
                          <a:spcPts val="0"/>
                        </a:spcAft>
                        <a:buClr>
                          <a:srgbClr val="980000"/>
                        </a:buClr>
                        <a:buSzPts val="1600"/>
                        <a:buFont typeface="Calibri"/>
                        <a:buChar char="●"/>
                      </a:pPr>
                      <a:r>
                        <a:rPr lang="en-US" sz="1600">
                          <a:solidFill>
                            <a:schemeClr val="dk1"/>
                          </a:solidFill>
                          <a:latin typeface="Calibri"/>
                          <a:ea typeface="Calibri"/>
                          <a:cs typeface="Calibri"/>
                          <a:sym typeface="Calibri"/>
                        </a:rPr>
                        <a:t>Educator Preparation</a:t>
                      </a:r>
                      <a:endParaRPr sz="1600">
                        <a:solidFill>
                          <a:schemeClr val="dk1"/>
                        </a:solidFill>
                        <a:latin typeface="Calibri"/>
                        <a:ea typeface="Calibri"/>
                        <a:cs typeface="Calibri"/>
                        <a:sym typeface="Calibri"/>
                      </a:endParaRPr>
                    </a:p>
                    <a:p>
                      <a:pPr indent="-129032" lvl="0" marL="164592" marR="0" rtl="0" algn="l">
                        <a:lnSpc>
                          <a:spcPct val="100000"/>
                        </a:lnSpc>
                        <a:spcBef>
                          <a:spcPts val="0"/>
                        </a:spcBef>
                        <a:spcAft>
                          <a:spcPts val="0"/>
                        </a:spcAft>
                        <a:buClr>
                          <a:srgbClr val="980000"/>
                        </a:buClr>
                        <a:buSzPts val="1600"/>
                        <a:buFont typeface="Calibri"/>
                        <a:buChar char="●"/>
                      </a:pPr>
                      <a:r>
                        <a:rPr lang="en-US" sz="1600">
                          <a:solidFill>
                            <a:schemeClr val="dk1"/>
                          </a:solidFill>
                          <a:latin typeface="Calibri"/>
                          <a:ea typeface="Calibri"/>
                          <a:cs typeface="Calibri"/>
                          <a:sym typeface="Calibri"/>
                        </a:rPr>
                        <a:t>Non-Degree Pathways for High School Graduates</a:t>
                      </a:r>
                      <a:endParaRPr sz="1600">
                        <a:solidFill>
                          <a:schemeClr val="dk1"/>
                        </a:solidFill>
                        <a:latin typeface="Calibri"/>
                        <a:ea typeface="Calibri"/>
                        <a:cs typeface="Calibri"/>
                        <a:sym typeface="Calibri"/>
                      </a:endParaRPr>
                    </a:p>
                    <a:p>
                      <a:pPr indent="-129032" lvl="0" marL="164592" rtl="0" algn="l">
                        <a:spcBef>
                          <a:spcPts val="0"/>
                        </a:spcBef>
                        <a:spcAft>
                          <a:spcPts val="0"/>
                        </a:spcAft>
                        <a:buClr>
                          <a:srgbClr val="980000"/>
                        </a:buClr>
                        <a:buSzPts val="1600"/>
                        <a:buFont typeface="Calibri"/>
                        <a:buChar char="✓"/>
                      </a:pPr>
                      <a:r>
                        <a:rPr lang="en-US" sz="1600">
                          <a:solidFill>
                            <a:schemeClr val="dk1"/>
                          </a:solidFill>
                          <a:latin typeface="Calibri"/>
                          <a:ea typeface="Calibri"/>
                          <a:cs typeface="Calibri"/>
                          <a:sym typeface="Calibri"/>
                        </a:rPr>
                        <a:t>High School Financial Aid Expansion:  Promise</a:t>
                      </a:r>
                      <a:endParaRPr sz="1600">
                        <a:solidFill>
                          <a:schemeClr val="dk1"/>
                        </a:solidFill>
                        <a:latin typeface="Calibri"/>
                        <a:ea typeface="Calibri"/>
                        <a:cs typeface="Calibri"/>
                        <a:sym typeface="Calibri"/>
                      </a:endParaRPr>
                    </a:p>
                    <a:p>
                      <a:pPr indent="-129032" lvl="0" marL="164592" rtl="0" algn="l">
                        <a:lnSpc>
                          <a:spcPct val="100000"/>
                        </a:lnSpc>
                        <a:spcBef>
                          <a:spcPts val="0"/>
                        </a:spcBef>
                        <a:spcAft>
                          <a:spcPts val="0"/>
                        </a:spcAft>
                        <a:buClr>
                          <a:srgbClr val="980000"/>
                        </a:buClr>
                        <a:buSzPts val="1600"/>
                        <a:buFont typeface="Calibri"/>
                        <a:buChar char="●"/>
                      </a:pPr>
                      <a:r>
                        <a:rPr lang="en-US" sz="1600">
                          <a:solidFill>
                            <a:schemeClr val="dk1"/>
                          </a:solidFill>
                          <a:latin typeface="Calibri"/>
                          <a:ea typeface="Calibri"/>
                          <a:cs typeface="Calibri"/>
                          <a:sym typeface="Calibri"/>
                        </a:rPr>
                        <a:t>Dual Enrollment Expansion</a:t>
                      </a:r>
                      <a:endParaRPr sz="1600">
                        <a:solidFill>
                          <a:schemeClr val="dk1"/>
                        </a:solidFill>
                        <a:latin typeface="Calibri"/>
                        <a:ea typeface="Calibri"/>
                        <a:cs typeface="Calibri"/>
                        <a:sym typeface="Calibri"/>
                      </a:endParaRPr>
                    </a:p>
                    <a:p>
                      <a:pPr indent="-122682" lvl="1" marL="347472" rtl="0" algn="l">
                        <a:lnSpc>
                          <a:spcPct val="115000"/>
                        </a:lnSpc>
                        <a:spcBef>
                          <a:spcPts val="0"/>
                        </a:spcBef>
                        <a:spcAft>
                          <a:spcPts val="0"/>
                        </a:spcAft>
                        <a:buClr>
                          <a:srgbClr val="980000"/>
                        </a:buClr>
                        <a:buSzPts val="1500"/>
                        <a:buFont typeface="Calibri"/>
                        <a:buChar char="➢"/>
                      </a:pPr>
                      <a:r>
                        <a:rPr lang="en-US" sz="1500">
                          <a:solidFill>
                            <a:schemeClr val="dk1"/>
                          </a:solidFill>
                          <a:latin typeface="Calibri"/>
                          <a:ea typeface="Calibri"/>
                          <a:cs typeface="Calibri"/>
                          <a:sym typeface="Calibri"/>
                        </a:rPr>
                        <a:t>Credits and Courses</a:t>
                      </a:r>
                      <a:endParaRPr sz="1500">
                        <a:solidFill>
                          <a:schemeClr val="dk1"/>
                        </a:solidFill>
                        <a:latin typeface="Calibri"/>
                        <a:ea typeface="Calibri"/>
                        <a:cs typeface="Calibri"/>
                        <a:sym typeface="Calibri"/>
                      </a:endParaRPr>
                    </a:p>
                    <a:p>
                      <a:pPr indent="-122682" lvl="1" marL="347472" rtl="0" algn="l">
                        <a:lnSpc>
                          <a:spcPct val="115000"/>
                        </a:lnSpc>
                        <a:spcBef>
                          <a:spcPts val="0"/>
                        </a:spcBef>
                        <a:spcAft>
                          <a:spcPts val="0"/>
                        </a:spcAft>
                        <a:buClr>
                          <a:srgbClr val="980000"/>
                        </a:buClr>
                        <a:buSzPts val="1500"/>
                        <a:buFont typeface="Calibri"/>
                        <a:buChar char="●"/>
                      </a:pPr>
                      <a:r>
                        <a:rPr lang="en-US" sz="1500">
                          <a:solidFill>
                            <a:schemeClr val="dk1"/>
                          </a:solidFill>
                          <a:latin typeface="Calibri"/>
                          <a:ea typeface="Calibri"/>
                          <a:cs typeface="Calibri"/>
                          <a:sym typeface="Calibri"/>
                        </a:rPr>
                        <a:t>Degree by Age 25</a:t>
                      </a:r>
                      <a:endParaRPr b="1" sz="19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b="1" sz="800">
                        <a:solidFill>
                          <a:schemeClr val="dk1"/>
                        </a:solidFill>
                        <a:highlight>
                          <a:schemeClr val="lt1"/>
                        </a:highlight>
                        <a:latin typeface="Calibri"/>
                        <a:ea typeface="Calibri"/>
                        <a:cs typeface="Calibri"/>
                        <a:sym typeface="Calibri"/>
                      </a:endParaRPr>
                    </a:p>
                    <a:p>
                      <a:pPr indent="0" lvl="0" marL="0" rtl="0" algn="l">
                        <a:lnSpc>
                          <a:spcPct val="100000"/>
                        </a:lnSpc>
                        <a:spcBef>
                          <a:spcPts val="0"/>
                        </a:spcBef>
                        <a:spcAft>
                          <a:spcPts val="0"/>
                        </a:spcAft>
                        <a:buNone/>
                      </a:pPr>
                      <a:r>
                        <a:rPr b="1" lang="en-US" sz="1800">
                          <a:solidFill>
                            <a:schemeClr val="dk1"/>
                          </a:solidFill>
                          <a:highlight>
                            <a:schemeClr val="lt1"/>
                          </a:highlight>
                          <a:latin typeface="Calibri"/>
                          <a:ea typeface="Calibri"/>
                          <a:cs typeface="Calibri"/>
                          <a:sym typeface="Calibri"/>
                        </a:rPr>
                        <a:t>Data Requests</a:t>
                      </a:r>
                      <a:endParaRPr sz="1500">
                        <a:solidFill>
                          <a:schemeClr val="dk1"/>
                        </a:solidFill>
                        <a:latin typeface="Calibri"/>
                        <a:ea typeface="Calibri"/>
                        <a:cs typeface="Calibri"/>
                        <a:sym typeface="Calibri"/>
                      </a:endParaRPr>
                    </a:p>
                  </a:txBody>
                  <a:tcPr marT="27425" marB="27425" marR="91425" marL="91425">
                    <a:lnL cap="flat" cmpd="sng" w="9525">
                      <a:solidFill>
                        <a:srgbClr val="AD0101"/>
                      </a:solidFill>
                      <a:prstDash val="solid"/>
                      <a:round/>
                      <a:headEnd len="sm" w="sm" type="none"/>
                      <a:tailEnd len="sm" w="sm" type="none"/>
                    </a:lnL>
                    <a:lnR cap="flat" cmpd="sng" w="9525">
                      <a:solidFill>
                        <a:srgbClr val="AD0101"/>
                      </a:solidFill>
                      <a:prstDash val="solid"/>
                      <a:round/>
                      <a:headEnd len="sm" w="sm" type="none"/>
                      <a:tailEnd len="sm" w="sm" type="none"/>
                    </a:lnR>
                    <a:lnT cap="flat" cmpd="sng" w="9525">
                      <a:solidFill>
                        <a:srgbClr val="AD0101"/>
                      </a:solidFill>
                      <a:prstDash val="solid"/>
                      <a:round/>
                      <a:headEnd len="sm" w="sm" type="none"/>
                      <a:tailEnd len="sm" w="sm" type="none"/>
                    </a:lnT>
                    <a:lnB cap="flat" cmpd="sng" w="9525">
                      <a:solidFill>
                        <a:srgbClr val="AD0101"/>
                      </a:solidFill>
                      <a:prstDash val="solid"/>
                      <a:round/>
                      <a:headEnd len="sm" w="sm" type="none"/>
                      <a:tailEnd len="sm" w="sm" type="none"/>
                    </a:lnB>
                    <a:solidFill>
                      <a:schemeClr val="lt1"/>
                    </a:solidFill>
                  </a:tcPr>
                </a:tc>
              </a:tr>
            </a:tbl>
          </a:graphicData>
        </a:graphic>
      </p:graphicFrame>
      <p:sp>
        <p:nvSpPr>
          <p:cNvPr id="606" name="Google Shape;606;p69"/>
          <p:cNvSpPr txBox="1"/>
          <p:nvPr/>
        </p:nvSpPr>
        <p:spPr>
          <a:xfrm>
            <a:off x="7022575" y="5694025"/>
            <a:ext cx="1311900" cy="1065300"/>
          </a:xfrm>
          <a:prstGeom prst="rect">
            <a:avLst/>
          </a:prstGeom>
          <a:solidFill>
            <a:schemeClr val="lt1"/>
          </a:solidFill>
          <a:ln cap="flat" cmpd="sng" w="19050">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134620" lvl="0" marL="182880" rtl="0" algn="l">
              <a:lnSpc>
                <a:spcPct val="115000"/>
              </a:lnSpc>
              <a:spcBef>
                <a:spcPts val="0"/>
              </a:spcBef>
              <a:spcAft>
                <a:spcPts val="0"/>
              </a:spcAft>
              <a:buClr>
                <a:srgbClr val="980000"/>
              </a:buClr>
              <a:buSzPts val="1400"/>
              <a:buFont typeface="Calibri"/>
              <a:buChar char="●"/>
            </a:pPr>
            <a:r>
              <a:rPr lang="en-US">
                <a:solidFill>
                  <a:schemeClr val="dk1"/>
                </a:solidFill>
                <a:latin typeface="Calibri"/>
                <a:ea typeface="Calibri"/>
                <a:cs typeface="Calibri"/>
                <a:sym typeface="Calibri"/>
              </a:rPr>
              <a:t>Planned</a:t>
            </a:r>
            <a:endParaRPr>
              <a:solidFill>
                <a:schemeClr val="dk1"/>
              </a:solidFill>
              <a:latin typeface="Calibri"/>
              <a:ea typeface="Calibri"/>
              <a:cs typeface="Calibri"/>
              <a:sym typeface="Calibri"/>
            </a:endParaRPr>
          </a:p>
          <a:p>
            <a:pPr indent="-134620" lvl="0" marL="182880" rtl="0" algn="l">
              <a:lnSpc>
                <a:spcPct val="115000"/>
              </a:lnSpc>
              <a:spcBef>
                <a:spcPts val="0"/>
              </a:spcBef>
              <a:spcAft>
                <a:spcPts val="0"/>
              </a:spcAft>
              <a:buClr>
                <a:srgbClr val="980000"/>
              </a:buClr>
              <a:buSzPts val="1400"/>
              <a:buFont typeface="Calibri"/>
              <a:buChar char="∿"/>
            </a:pPr>
            <a:r>
              <a:rPr lang="en-US">
                <a:solidFill>
                  <a:schemeClr val="dk1"/>
                </a:solidFill>
                <a:latin typeface="Calibri"/>
                <a:ea typeface="Calibri"/>
                <a:cs typeface="Calibri"/>
                <a:sym typeface="Calibri"/>
              </a:rPr>
              <a:t>Tentative</a:t>
            </a:r>
            <a:endParaRPr>
              <a:solidFill>
                <a:schemeClr val="dk1"/>
              </a:solidFill>
              <a:latin typeface="Calibri"/>
              <a:ea typeface="Calibri"/>
              <a:cs typeface="Calibri"/>
              <a:sym typeface="Calibri"/>
            </a:endParaRPr>
          </a:p>
          <a:p>
            <a:pPr indent="-134620" lvl="0" marL="182880" rtl="0" algn="l">
              <a:lnSpc>
                <a:spcPct val="115000"/>
              </a:lnSpc>
              <a:spcBef>
                <a:spcPts val="0"/>
              </a:spcBef>
              <a:spcAft>
                <a:spcPts val="0"/>
              </a:spcAft>
              <a:buClr>
                <a:srgbClr val="980000"/>
              </a:buClr>
              <a:buSzPts val="1400"/>
              <a:buFont typeface="Calibri"/>
              <a:buChar char="✓"/>
            </a:pPr>
            <a:r>
              <a:rPr lang="en-US">
                <a:solidFill>
                  <a:schemeClr val="dk1"/>
                </a:solidFill>
                <a:latin typeface="Calibri"/>
                <a:ea typeface="Calibri"/>
                <a:cs typeface="Calibri"/>
                <a:sym typeface="Calibri"/>
              </a:rPr>
              <a:t>Completed</a:t>
            </a:r>
            <a:endParaRPr>
              <a:solidFill>
                <a:schemeClr val="dk1"/>
              </a:solidFill>
              <a:latin typeface="Calibri"/>
              <a:ea typeface="Calibri"/>
              <a:cs typeface="Calibri"/>
              <a:sym typeface="Calibri"/>
            </a:endParaRPr>
          </a:p>
          <a:p>
            <a:pPr indent="-134620" lvl="0" marL="182880" rtl="0" algn="l">
              <a:lnSpc>
                <a:spcPct val="115000"/>
              </a:lnSpc>
              <a:spcBef>
                <a:spcPts val="0"/>
              </a:spcBef>
              <a:spcAft>
                <a:spcPts val="0"/>
              </a:spcAft>
              <a:buClr>
                <a:srgbClr val="980000"/>
              </a:buClr>
              <a:buSzPts val="1400"/>
              <a:buFont typeface="Calibri"/>
              <a:buChar char="➢"/>
            </a:pPr>
            <a:r>
              <a:rPr lang="en-US">
                <a:solidFill>
                  <a:schemeClr val="dk1"/>
                </a:solidFill>
                <a:latin typeface="Calibri"/>
                <a:ea typeface="Calibri"/>
                <a:cs typeface="Calibri"/>
                <a:sym typeface="Calibri"/>
              </a:rPr>
              <a:t>In-Progress</a:t>
            </a:r>
            <a:endParaRPr>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MLDSC_PPT_Theme">
  <a:themeElements>
    <a:clrScheme name="MLDSC">
      <a:dk1>
        <a:srgbClr val="000000"/>
      </a:dk1>
      <a:lt1>
        <a:srgbClr val="FFFFFF"/>
      </a:lt1>
      <a:dk2>
        <a:srgbClr val="303030"/>
      </a:dk2>
      <a:lt2>
        <a:srgbClr val="DEDEE0"/>
      </a:lt2>
      <a:accent1>
        <a:srgbClr val="AD3741"/>
      </a:accent1>
      <a:accent2>
        <a:srgbClr val="F4C85C"/>
      </a:accent2>
      <a:accent3>
        <a:srgbClr val="3F6075"/>
      </a:accent3>
      <a:accent4>
        <a:srgbClr val="483C46"/>
      </a:accent4>
      <a:accent5>
        <a:srgbClr val="70AE6E"/>
      </a:accent5>
      <a:accent6>
        <a:srgbClr val="AC956E"/>
      </a:accent6>
      <a:hlink>
        <a:srgbClr val="808DA9"/>
      </a:hlink>
      <a:folHlink>
        <a:srgbClr val="7F7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LDSC_PPT_Theme">
  <a:themeElements>
    <a:clrScheme name="MLDSC">
      <a:dk1>
        <a:srgbClr val="000000"/>
      </a:dk1>
      <a:lt1>
        <a:srgbClr val="FFFFFF"/>
      </a:lt1>
      <a:dk2>
        <a:srgbClr val="303030"/>
      </a:dk2>
      <a:lt2>
        <a:srgbClr val="DEDEE0"/>
      </a:lt2>
      <a:accent1>
        <a:srgbClr val="AD3741"/>
      </a:accent1>
      <a:accent2>
        <a:srgbClr val="F4C85C"/>
      </a:accent2>
      <a:accent3>
        <a:srgbClr val="3F6075"/>
      </a:accent3>
      <a:accent4>
        <a:srgbClr val="483C46"/>
      </a:accent4>
      <a:accent5>
        <a:srgbClr val="70AE6E"/>
      </a:accent5>
      <a:accent6>
        <a:srgbClr val="AC956E"/>
      </a:accent6>
      <a:hlink>
        <a:srgbClr val="808DA9"/>
      </a:hlink>
      <a:folHlink>
        <a:srgbClr val="7F7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LDSCAl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A1B6CD"/>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LDSC_PPT_Theme">
  <a:themeElements>
    <a:clrScheme name="MLDSC">
      <a:dk1>
        <a:srgbClr val="000000"/>
      </a:dk1>
      <a:lt1>
        <a:srgbClr val="FFFFFF"/>
      </a:lt1>
      <a:dk2>
        <a:srgbClr val="303030"/>
      </a:dk2>
      <a:lt2>
        <a:srgbClr val="DEDEE0"/>
      </a:lt2>
      <a:accent1>
        <a:srgbClr val="AD3741"/>
      </a:accent1>
      <a:accent2>
        <a:srgbClr val="F4C85C"/>
      </a:accent2>
      <a:accent3>
        <a:srgbClr val="3F6075"/>
      </a:accent3>
      <a:accent4>
        <a:srgbClr val="483C46"/>
      </a:accent4>
      <a:accent5>
        <a:srgbClr val="70AE6E"/>
      </a:accent5>
      <a:accent6>
        <a:srgbClr val="AC956E"/>
      </a:accent6>
      <a:hlink>
        <a:srgbClr val="808DA9"/>
      </a:hlink>
      <a:folHlink>
        <a:srgbClr val="7F7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