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24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29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33.xml"/>
  <Override ContentType="application/vnd.openxmlformats-officedocument.presentationml.slideLayout+xml" PartName="/ppt/slideLayouts/slideLayout25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21.xml"/>
  <Override ContentType="application/vnd.openxmlformats-officedocument.presentationml.slideLayout+xml" PartName="/ppt/slideLayouts/slideLayout30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26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31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8.xml"/>
  <Override ContentType="application/vnd.openxmlformats-officedocument.presentationml.slideLayout+xml" PartName="/ppt/slideLayouts/slideLayout27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23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32.xml"/>
  <Override ContentType="application/vnd.openxmlformats-officedocument.presentationml.slideMaster+xml" PartName="/ppt/slideMasters/slideMaster3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2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8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theme+xml" PartName="/ppt/theme/theme4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81" r:id="rId4"/>
    <p:sldMasterId id="2147483682" r:id="rId5"/>
    <p:sldMasterId id="2147483683" r:id="rId6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  <p:sldId id="266" r:id="rId18"/>
    <p:sldId id="267" r:id="rId19"/>
    <p:sldId id="268" r:id="rId20"/>
  </p:sldIdLst>
  <p:sldSz cy="68580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3.xml"/><Relationship Id="rId11" Type="http://schemas.openxmlformats.org/officeDocument/2006/relationships/slide" Target="slides/slide4.xml"/><Relationship Id="rId10" Type="http://schemas.openxmlformats.org/officeDocument/2006/relationships/slide" Target="slides/slide3.xml"/><Relationship Id="rId13" Type="http://schemas.openxmlformats.org/officeDocument/2006/relationships/slide" Target="slides/slide6.xml"/><Relationship Id="rId12" Type="http://schemas.openxmlformats.org/officeDocument/2006/relationships/slide" Target="slides/slide5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2.xml"/><Relationship Id="rId15" Type="http://schemas.openxmlformats.org/officeDocument/2006/relationships/slide" Target="slides/slide8.xml"/><Relationship Id="rId14" Type="http://schemas.openxmlformats.org/officeDocument/2006/relationships/slide" Target="slides/slide7.xml"/><Relationship Id="rId17" Type="http://schemas.openxmlformats.org/officeDocument/2006/relationships/slide" Target="slides/slide10.xml"/><Relationship Id="rId16" Type="http://schemas.openxmlformats.org/officeDocument/2006/relationships/slide" Target="slides/slide9.xml"/><Relationship Id="rId5" Type="http://schemas.openxmlformats.org/officeDocument/2006/relationships/slideMaster" Target="slideMasters/slideMaster2.xml"/><Relationship Id="rId19" Type="http://schemas.openxmlformats.org/officeDocument/2006/relationships/slide" Target="slides/slide12.xml"/><Relationship Id="rId6" Type="http://schemas.openxmlformats.org/officeDocument/2006/relationships/slideMaster" Target="slideMasters/slideMaster3.xml"/><Relationship Id="rId18" Type="http://schemas.openxmlformats.org/officeDocument/2006/relationships/slide" Target="slides/slide1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14" name="Shape 5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5" name="Google Shape;515;p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516" name="Google Shape;516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17" name="Google Shape;517;p1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86" name="Shape 5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7" name="Google Shape;587;g3c8addfe607_1_7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8" name="Google Shape;588;g3c8addfe607_1_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100"/>
          </a:p>
        </p:txBody>
      </p:sp>
      <p:sp>
        <p:nvSpPr>
          <p:cNvPr id="589" name="Google Shape;589;g3c8addfe607_1_7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94" name="Shape 5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5" name="Google Shape;595;g3c8addfe607_1_0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6" name="Google Shape;596;g3c8addfe607_1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100"/>
          </a:p>
        </p:txBody>
      </p:sp>
      <p:sp>
        <p:nvSpPr>
          <p:cNvPr id="597" name="Google Shape;597;g3c8addfe607_1_0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02" name="Shape 6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3" name="Google Shape;603;g232cefcf84f_0_24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04" name="Google Shape;604;g232cefcf84f_0_2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05" name="Google Shape;605;g232cefcf84f_0_24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11" name="Shape 6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2" name="Google Shape;612;g4623305783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13" name="Google Shape;613;g4623305783_0_0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21" name="Shape 5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" name="Google Shape;522;ga1e7bf65c8_0_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523" name="Google Shape;523;ga1e7bf65c8_0_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24" name="Google Shape;524;ga1e7bf65c8_0_1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29" name="Shape 5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0" name="Google Shape;530;g77ba795c2f_0_196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31" name="Google Shape;531;g77ba795c2f_0_19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048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AutoNum type="arabicPeriod"/>
            </a:pPr>
            <a:r>
              <a:t/>
            </a:r>
            <a:endParaRPr/>
          </a:p>
        </p:txBody>
      </p:sp>
      <p:sp>
        <p:nvSpPr>
          <p:cNvPr id="532" name="Google Shape;532;g77ba795c2f_0_196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37" name="Shape 5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8" name="Google Shape;538;g25d7c5ebce1_0_0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39" name="Google Shape;539;g25d7c5ebce1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048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AutoNum type="arabicPeriod"/>
            </a:pPr>
            <a:r>
              <a:t/>
            </a:r>
            <a:endParaRPr/>
          </a:p>
        </p:txBody>
      </p:sp>
      <p:sp>
        <p:nvSpPr>
          <p:cNvPr id="540" name="Google Shape;540;g25d7c5ebce1_0_0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45" name="Shape 5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6" name="Google Shape;546;g3c94b3ea8d0_0_2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47" name="Google Shape;547;g3c94b3ea8d0_0_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048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AutoNum type="arabicPeriod"/>
            </a:pPr>
            <a:r>
              <a:t/>
            </a:r>
            <a:endParaRPr/>
          </a:p>
        </p:txBody>
      </p:sp>
      <p:sp>
        <p:nvSpPr>
          <p:cNvPr id="548" name="Google Shape;548;g3c94b3ea8d0_0_2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54" name="Shape 5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5" name="Google Shape;555;g3c94b3ea8d0_0_1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56" name="Google Shape;556;g3c94b3ea8d0_0_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048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AutoNum type="arabicPeriod"/>
            </a:pPr>
            <a:r>
              <a:t/>
            </a:r>
            <a:endParaRPr/>
          </a:p>
        </p:txBody>
      </p:sp>
      <p:sp>
        <p:nvSpPr>
          <p:cNvPr id="557" name="Google Shape;557;g3c94b3ea8d0_0_11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62" name="Shape 5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" name="Google Shape;563;g3d4c437822c_0_2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64" name="Google Shape;564;g3d4c437822c_0_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048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AutoNum type="arabicPeriod"/>
            </a:pPr>
            <a:r>
              <a:t/>
            </a:r>
            <a:endParaRPr/>
          </a:p>
        </p:txBody>
      </p:sp>
      <p:sp>
        <p:nvSpPr>
          <p:cNvPr id="565" name="Google Shape;565;g3d4c437822c_0_2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70" name="Shape 5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1" name="Google Shape;571;g2b2f217b361_0_7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72" name="Google Shape;572;g2b2f217b361_0_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048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AutoNum type="arabicPeriod"/>
            </a:pPr>
            <a:r>
              <a:t/>
            </a:r>
            <a:endParaRPr/>
          </a:p>
        </p:txBody>
      </p:sp>
      <p:sp>
        <p:nvSpPr>
          <p:cNvPr id="573" name="Google Shape;573;g2b2f217b361_0_7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78" name="Shape 5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9" name="Google Shape;579;g2903acf83d4_0_0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0" name="Google Shape;580;g2903acf83d4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100"/>
          </a:p>
        </p:txBody>
      </p:sp>
      <p:sp>
        <p:nvSpPr>
          <p:cNvPr id="581" name="Google Shape;581;g2903acf83d4_0_0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1.png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Relationship Id="rId2" Type="http://schemas.openxmlformats.org/officeDocument/2006/relationships/image" Target="../media/image1.png"/></Relationships>
</file>

<file path=ppt/slideLayouts/_rels/slideLayout2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showMasterSp="0" type="title">
  <p:cSld name="TITLE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2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 cap="flat" cmpd="sng" w="15875">
            <a:solidFill>
              <a:srgbClr val="6C6C7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" name="Google Shape;22;p2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" name="Google Shape;23;p2"/>
          <p:cNvSpPr txBox="1"/>
          <p:nvPr>
            <p:ph type="ctrTitle"/>
          </p:nvPr>
        </p:nvSpPr>
        <p:spPr>
          <a:xfrm>
            <a:off x="4733365" y="2708476"/>
            <a:ext cx="3313355" cy="170216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Calibri"/>
              <a:buNone/>
              <a:defRPr b="0" i="0" sz="3600" u="none" cap="none" strike="noStrik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2pPr>
            <a:lvl3pPr lvl="2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3pPr>
            <a:lvl4pPr lvl="3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4pPr>
            <a:lvl5pPr lvl="4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5pPr>
            <a:lvl6pPr lvl="5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6pPr>
            <a:lvl7pPr lvl="6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7pPr>
            <a:lvl8pPr lvl="7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8pPr>
            <a:lvl9pPr lvl="8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24" name="Google Shape;24;p2"/>
          <p:cNvSpPr txBox="1"/>
          <p:nvPr>
            <p:ph idx="1" type="subTitle"/>
          </p:nvPr>
        </p:nvSpPr>
        <p:spPr>
          <a:xfrm>
            <a:off x="4733365" y="4421080"/>
            <a:ext cx="3309803" cy="126062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marR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368"/>
              <a:buFont typeface="Noto Sans Symbols"/>
              <a:buNone/>
              <a:defRPr b="0" i="0" sz="1800" u="none" cap="none" strike="noStrike">
                <a:solidFill>
                  <a:srgbClr val="42424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algn="ctr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Clr>
                <a:schemeClr val="accent1"/>
              </a:buClr>
              <a:buSzPts val="1672"/>
              <a:buFont typeface="Noto Sans Symbols"/>
              <a:buNone/>
              <a:defRPr b="0" i="0" sz="2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520"/>
              <a:buFont typeface="Noto Sans Symbols"/>
              <a:buNone/>
              <a:defRPr b="0" i="0" sz="20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368"/>
              <a:buFont typeface="Noto Sans Symbols"/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algn="ctr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216"/>
              <a:buFont typeface="Noto Sans Symbols"/>
              <a:buNone/>
              <a:defRPr b="0" i="0" sz="16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algn="ctr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accent1"/>
              </a:buClr>
              <a:buSzPts val="1064"/>
              <a:buFont typeface="Noto Sans Symbols"/>
              <a:buNone/>
              <a:defRPr b="0" i="0" sz="14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algn="ctr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accent1"/>
              </a:buClr>
              <a:buSzPts val="1064"/>
              <a:buFont typeface="Noto Sans Symbols"/>
              <a:buNone/>
              <a:defRPr b="0" i="0" sz="14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algn="ctr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accent1"/>
              </a:buClr>
              <a:buSzPts val="1064"/>
              <a:buFont typeface="Noto Sans Symbols"/>
              <a:buNone/>
              <a:defRPr b="0" i="0" sz="14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algn="ctr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accent1"/>
              </a:buClr>
              <a:buSzPts val="1064"/>
              <a:buFont typeface="Noto Sans Symbols"/>
              <a:buNone/>
              <a:defRPr b="0" i="0" sz="14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5" name="Google Shape;25;p2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" name="Google Shape;26;p2"/>
          <p:cNvSpPr txBox="1"/>
          <p:nvPr>
            <p:ph idx="11" type="ftr"/>
          </p:nvPr>
        </p:nvSpPr>
        <p:spPr>
          <a:xfrm>
            <a:off x="5303520" y="5719966"/>
            <a:ext cx="283159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7" name="Google Shape;27;p2"/>
          <p:cNvSpPr txBox="1"/>
          <p:nvPr>
            <p:ph idx="12" type="sldNum"/>
          </p:nvPr>
        </p:nvSpPr>
        <p:spPr>
          <a:xfrm>
            <a:off x="4649096" y="5719966"/>
            <a:ext cx="643666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28" name="Google Shape;28;p2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9" name="Google Shape;29;p2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1284095" y="381000"/>
            <a:ext cx="6008934" cy="227633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167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68;p11"/>
          <p:cNvSpPr txBox="1"/>
          <p:nvPr>
            <p:ph type="title"/>
          </p:nvPr>
        </p:nvSpPr>
        <p:spPr>
          <a:xfrm rot="5400000">
            <a:off x="4981455" y="2678093"/>
            <a:ext cx="4780344" cy="148445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000"/>
              <a:buFont typeface="Calibri"/>
              <a:buNone/>
              <a:defRPr b="0" i="0" sz="4000" u="none" cap="none" strike="noStrik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2pPr>
            <a:lvl3pPr lvl="2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3pPr>
            <a:lvl4pPr lvl="3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4pPr>
            <a:lvl5pPr lvl="4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5pPr>
            <a:lvl6pPr lvl="5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6pPr>
            <a:lvl7pPr lvl="6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7pPr>
            <a:lvl8pPr lvl="7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8pPr>
            <a:lvl9pPr lvl="8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169" name="Google Shape;169;p11"/>
          <p:cNvSpPr txBox="1"/>
          <p:nvPr>
            <p:ph idx="1" type="body"/>
          </p:nvPr>
        </p:nvSpPr>
        <p:spPr>
          <a:xfrm rot="5400000">
            <a:off x="1374976" y="708467"/>
            <a:ext cx="4780344" cy="542370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4424" lvl="0" marL="457200" marR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accent1"/>
              </a:buClr>
              <a:buSzPts val="1824"/>
              <a:buFont typeface="Noto Sans Symbols"/>
              <a:buChar char="○"/>
              <a:defRPr b="0" i="0" sz="24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34772" lvl="1" marL="914400" marR="0" algn="l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Clr>
                <a:schemeClr val="accent1"/>
              </a:buClr>
              <a:buSzPts val="1672"/>
              <a:buFont typeface="Noto Sans Symbols"/>
              <a:buChar char="○"/>
              <a:defRPr b="0" i="0" sz="22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25120" lvl="2" marL="1371600" marR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520"/>
              <a:buFont typeface="Noto Sans Symbols"/>
              <a:buChar char="○"/>
              <a:defRPr b="0" i="0" sz="20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15468" lvl="3" marL="1828800" marR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368"/>
              <a:buFont typeface="Noto Sans Symbols"/>
              <a:buChar char="○"/>
              <a:defRPr b="0" i="0" sz="18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05816" lvl="4" marL="2286000" marR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216"/>
              <a:buFont typeface="Noto Sans Symbols"/>
              <a:buChar char="○"/>
              <a:defRPr b="0" i="0" sz="16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96164" lvl="5" marL="2743200" marR="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accent1"/>
              </a:buClr>
              <a:buSzPts val="1064"/>
              <a:buFont typeface="Noto Sans Symbols"/>
              <a:buChar char="○"/>
              <a:defRPr b="0" i="0" sz="14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96164" lvl="6" marL="3200400" marR="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accent1"/>
              </a:buClr>
              <a:buSzPts val="1064"/>
              <a:buFont typeface="Noto Sans Symbols"/>
              <a:buChar char="○"/>
              <a:defRPr b="0" i="0" sz="14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96164" lvl="7" marL="3657600" marR="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accent1"/>
              </a:buClr>
              <a:buSzPts val="1064"/>
              <a:buFont typeface="Noto Sans Symbols"/>
              <a:buChar char="○"/>
              <a:defRPr b="0" i="0" sz="14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96164" lvl="8" marL="4114800" marR="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accent1"/>
              </a:buClr>
              <a:buSzPts val="1064"/>
              <a:buFont typeface="Noto Sans Symbols"/>
              <a:buChar char="○"/>
              <a:defRPr b="0" i="0" sz="14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70" name="Google Shape;170;p11"/>
          <p:cNvSpPr txBox="1"/>
          <p:nvPr>
            <p:ph idx="10" type="dt"/>
          </p:nvPr>
        </p:nvSpPr>
        <p:spPr>
          <a:xfrm>
            <a:off x="1564260" y="6446588"/>
            <a:ext cx="112762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71" name="Google Shape;171;p11"/>
          <p:cNvSpPr txBox="1"/>
          <p:nvPr>
            <p:ph idx="11" type="ftr"/>
          </p:nvPr>
        </p:nvSpPr>
        <p:spPr>
          <a:xfrm>
            <a:off x="3581400" y="6400800"/>
            <a:ext cx="4876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72" name="Google Shape;172;p11"/>
          <p:cNvSpPr txBox="1"/>
          <p:nvPr>
            <p:ph idx="12" type="sldNum"/>
          </p:nvPr>
        </p:nvSpPr>
        <p:spPr>
          <a:xfrm>
            <a:off x="914400" y="6447681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ustom Layout" showMasterSp="0">
  <p:cSld name="Custom Layout">
    <p:spTree>
      <p:nvGrpSpPr>
        <p:cNvPr id="173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Google Shape;174;p12"/>
          <p:cNvSpPr txBox="1"/>
          <p:nvPr>
            <p:ph idx="10" type="dt"/>
          </p:nvPr>
        </p:nvSpPr>
        <p:spPr>
          <a:xfrm>
            <a:off x="1564260" y="6446588"/>
            <a:ext cx="112762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75" name="Google Shape;175;p12"/>
          <p:cNvSpPr txBox="1"/>
          <p:nvPr>
            <p:ph idx="11" type="ftr"/>
          </p:nvPr>
        </p:nvSpPr>
        <p:spPr>
          <a:xfrm>
            <a:off x="3581400" y="6400800"/>
            <a:ext cx="4876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76" name="Google Shape;176;p12"/>
          <p:cNvSpPr txBox="1"/>
          <p:nvPr>
            <p:ph idx="12" type="sldNum"/>
          </p:nvPr>
        </p:nvSpPr>
        <p:spPr>
          <a:xfrm>
            <a:off x="914400" y="6447681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showMasterSp="0" type="title">
  <p:cSld name="TITLE">
    <p:spTree>
      <p:nvGrpSpPr>
        <p:cNvPr id="187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Google Shape;188;p14"/>
          <p:cNvSpPr/>
          <p:nvPr/>
        </p:nvSpPr>
        <p:spPr>
          <a:xfrm>
            <a:off x="4561242" y="-21511"/>
            <a:ext cx="3679200" cy="6271800"/>
          </a:xfrm>
          <a:prstGeom prst="rect">
            <a:avLst/>
          </a:prstGeom>
          <a:solidFill>
            <a:srgbClr val="F5F5F5"/>
          </a:solidFill>
          <a:ln cap="flat" cmpd="sng" w="15875">
            <a:solidFill>
              <a:srgbClr val="6C6C7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9" name="Google Shape;189;p14"/>
          <p:cNvSpPr/>
          <p:nvPr/>
        </p:nvSpPr>
        <p:spPr>
          <a:xfrm>
            <a:off x="4649096" y="-21511"/>
            <a:ext cx="3505200" cy="23130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0" name="Google Shape;190;p14"/>
          <p:cNvSpPr txBox="1"/>
          <p:nvPr>
            <p:ph type="ctrTitle"/>
          </p:nvPr>
        </p:nvSpPr>
        <p:spPr>
          <a:xfrm>
            <a:off x="4733365" y="2708476"/>
            <a:ext cx="3313500" cy="1702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Calibri"/>
              <a:buNone/>
              <a:defRPr b="0" i="0" sz="3600" u="none" cap="none" strike="noStrik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191" name="Google Shape;191;p14"/>
          <p:cNvSpPr txBox="1"/>
          <p:nvPr>
            <p:ph idx="1" type="subTitle"/>
          </p:nvPr>
        </p:nvSpPr>
        <p:spPr>
          <a:xfrm>
            <a:off x="4733365" y="4421080"/>
            <a:ext cx="3309900" cy="1260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marR="0" rtl="0" algn="l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368"/>
              <a:buFont typeface="Noto Sans Symbols"/>
              <a:buNone/>
              <a:defRPr b="0" i="0" sz="1800" u="none" cap="none" strike="noStrike">
                <a:solidFill>
                  <a:srgbClr val="42424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ctr">
              <a:spcBef>
                <a:spcPts val="440"/>
              </a:spcBef>
              <a:spcAft>
                <a:spcPts val="0"/>
              </a:spcAft>
              <a:buClr>
                <a:schemeClr val="accent1"/>
              </a:buClr>
              <a:buSzPts val="1672"/>
              <a:buFont typeface="Noto Sans Symbols"/>
              <a:buNone/>
              <a:defRPr b="0" i="0" sz="2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ctr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520"/>
              <a:buFont typeface="Noto Sans Symbols"/>
              <a:buNone/>
              <a:defRPr b="0" i="0" sz="20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ctr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368"/>
              <a:buFont typeface="Noto Sans Symbols"/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ctr"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216"/>
              <a:buFont typeface="Noto Sans Symbols"/>
              <a:buNone/>
              <a:defRPr b="0" i="0" sz="16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ctr">
              <a:spcBef>
                <a:spcPts val="280"/>
              </a:spcBef>
              <a:spcAft>
                <a:spcPts val="0"/>
              </a:spcAft>
              <a:buClr>
                <a:schemeClr val="accent1"/>
              </a:buClr>
              <a:buSzPts val="1064"/>
              <a:buFont typeface="Noto Sans Symbols"/>
              <a:buNone/>
              <a:defRPr b="0" i="0" sz="14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ctr">
              <a:spcBef>
                <a:spcPts val="280"/>
              </a:spcBef>
              <a:spcAft>
                <a:spcPts val="0"/>
              </a:spcAft>
              <a:buClr>
                <a:schemeClr val="accent1"/>
              </a:buClr>
              <a:buSzPts val="1064"/>
              <a:buFont typeface="Noto Sans Symbols"/>
              <a:buNone/>
              <a:defRPr b="0" i="0" sz="14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ctr">
              <a:spcBef>
                <a:spcPts val="280"/>
              </a:spcBef>
              <a:spcAft>
                <a:spcPts val="0"/>
              </a:spcAft>
              <a:buClr>
                <a:schemeClr val="accent1"/>
              </a:buClr>
              <a:buSzPts val="1064"/>
              <a:buFont typeface="Noto Sans Symbols"/>
              <a:buNone/>
              <a:defRPr b="0" i="0" sz="14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ctr">
              <a:spcBef>
                <a:spcPts val="280"/>
              </a:spcBef>
              <a:spcAft>
                <a:spcPts val="0"/>
              </a:spcAft>
              <a:buClr>
                <a:schemeClr val="accent1"/>
              </a:buClr>
              <a:buSzPts val="1064"/>
              <a:buFont typeface="Noto Sans Symbols"/>
              <a:buNone/>
              <a:defRPr b="0" i="0" sz="14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92" name="Google Shape;192;p14"/>
          <p:cNvSpPr/>
          <p:nvPr/>
        </p:nvSpPr>
        <p:spPr>
          <a:xfrm>
            <a:off x="4650889" y="6088284"/>
            <a:ext cx="3505200" cy="81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3" name="Google Shape;193;p14"/>
          <p:cNvSpPr txBox="1"/>
          <p:nvPr>
            <p:ph idx="11" type="ftr"/>
          </p:nvPr>
        </p:nvSpPr>
        <p:spPr>
          <a:xfrm>
            <a:off x="5303520" y="5719966"/>
            <a:ext cx="28317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94" name="Google Shape;194;p14"/>
          <p:cNvSpPr txBox="1"/>
          <p:nvPr>
            <p:ph idx="12" type="sldNum"/>
          </p:nvPr>
        </p:nvSpPr>
        <p:spPr>
          <a:xfrm>
            <a:off x="4649096" y="5719966"/>
            <a:ext cx="6438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95" name="Google Shape;195;p14"/>
          <p:cNvSpPr/>
          <p:nvPr/>
        </p:nvSpPr>
        <p:spPr>
          <a:xfrm>
            <a:off x="4650889" y="6088284"/>
            <a:ext cx="3505200" cy="81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96" name="Google Shape;196;p14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1284095" y="381000"/>
            <a:ext cx="6008933" cy="227633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197" name="Shape 1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Google Shape;198;p15"/>
          <p:cNvSpPr txBox="1"/>
          <p:nvPr>
            <p:ph type="title"/>
          </p:nvPr>
        </p:nvSpPr>
        <p:spPr>
          <a:xfrm>
            <a:off x="902669" y="762000"/>
            <a:ext cx="7337700" cy="10668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000"/>
              <a:buFont typeface="Calibri"/>
              <a:buNone/>
              <a:defRPr b="0" i="0" sz="4000" u="none" cap="none" strike="noStrik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199" name="Google Shape;199;p15"/>
          <p:cNvSpPr txBox="1"/>
          <p:nvPr>
            <p:ph idx="1" type="body"/>
          </p:nvPr>
        </p:nvSpPr>
        <p:spPr>
          <a:xfrm>
            <a:off x="902670" y="1905000"/>
            <a:ext cx="7337700" cy="4210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4424" lvl="0" marL="457200" marR="0" rtl="0" algn="l">
              <a:spcBef>
                <a:spcPts val="480"/>
              </a:spcBef>
              <a:spcAft>
                <a:spcPts val="0"/>
              </a:spcAft>
              <a:buClr>
                <a:schemeClr val="accent1"/>
              </a:buClr>
              <a:buSzPts val="1824"/>
              <a:buFont typeface="Noto Sans Symbols"/>
              <a:buChar char="○"/>
              <a:defRPr b="0" i="0" sz="24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34772" lvl="1" marL="914400" marR="0" rtl="0" algn="l">
              <a:spcBef>
                <a:spcPts val="440"/>
              </a:spcBef>
              <a:spcAft>
                <a:spcPts val="0"/>
              </a:spcAft>
              <a:buClr>
                <a:schemeClr val="accent1"/>
              </a:buClr>
              <a:buSzPts val="1672"/>
              <a:buFont typeface="Noto Sans Symbols"/>
              <a:buChar char="○"/>
              <a:defRPr b="0" i="0" sz="22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25120" lvl="2" marL="13716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520"/>
              <a:buFont typeface="Noto Sans Symbols"/>
              <a:buChar char="○"/>
              <a:defRPr b="0" i="0" sz="20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15468" lvl="3" marL="1828800" marR="0" rtl="0" algn="l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368"/>
              <a:buFont typeface="Noto Sans Symbols"/>
              <a:buChar char="○"/>
              <a:defRPr b="0" i="0" sz="18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05816" lvl="4" marL="2286000" marR="0" rtl="0" algn="l"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216"/>
              <a:buFont typeface="Noto Sans Symbols"/>
              <a:buChar char="○"/>
              <a:defRPr b="0" i="0" sz="16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96164" lvl="5" marL="2743200" marR="0" rtl="0" algn="l">
              <a:spcBef>
                <a:spcPts val="280"/>
              </a:spcBef>
              <a:spcAft>
                <a:spcPts val="0"/>
              </a:spcAft>
              <a:buClr>
                <a:schemeClr val="accent1"/>
              </a:buClr>
              <a:buSzPts val="1064"/>
              <a:buFont typeface="Noto Sans Symbols"/>
              <a:buChar char="○"/>
              <a:defRPr b="0" i="0" sz="14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96164" lvl="6" marL="3200400" marR="0" rtl="0" algn="l">
              <a:spcBef>
                <a:spcPts val="280"/>
              </a:spcBef>
              <a:spcAft>
                <a:spcPts val="0"/>
              </a:spcAft>
              <a:buClr>
                <a:schemeClr val="accent1"/>
              </a:buClr>
              <a:buSzPts val="1064"/>
              <a:buFont typeface="Noto Sans Symbols"/>
              <a:buChar char="○"/>
              <a:defRPr b="0" i="0" sz="14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96164" lvl="7" marL="3657600" marR="0" rtl="0" algn="l">
              <a:spcBef>
                <a:spcPts val="280"/>
              </a:spcBef>
              <a:spcAft>
                <a:spcPts val="0"/>
              </a:spcAft>
              <a:buClr>
                <a:schemeClr val="accent1"/>
              </a:buClr>
              <a:buSzPts val="1064"/>
              <a:buFont typeface="Noto Sans Symbols"/>
              <a:buChar char="○"/>
              <a:defRPr b="0" i="0" sz="14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96164" lvl="8" marL="4114800" marR="0" rtl="0" algn="l">
              <a:spcBef>
                <a:spcPts val="280"/>
              </a:spcBef>
              <a:spcAft>
                <a:spcPts val="0"/>
              </a:spcAft>
              <a:buClr>
                <a:schemeClr val="accent1"/>
              </a:buClr>
              <a:buSzPts val="1064"/>
              <a:buFont typeface="Noto Sans Symbols"/>
              <a:buChar char="○"/>
              <a:defRPr b="0" i="0" sz="14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00" name="Google Shape;200;p15"/>
          <p:cNvSpPr txBox="1"/>
          <p:nvPr>
            <p:ph idx="10" type="dt"/>
          </p:nvPr>
        </p:nvSpPr>
        <p:spPr>
          <a:xfrm>
            <a:off x="1600200" y="6447651"/>
            <a:ext cx="17373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01" name="Google Shape;201;p15"/>
          <p:cNvSpPr txBox="1"/>
          <p:nvPr>
            <p:ph idx="11" type="ftr"/>
          </p:nvPr>
        </p:nvSpPr>
        <p:spPr>
          <a:xfrm>
            <a:off x="3714750" y="6452800"/>
            <a:ext cx="48768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02" name="Google Shape;202;p15"/>
          <p:cNvSpPr txBox="1"/>
          <p:nvPr>
            <p:ph idx="12" type="sldNum"/>
          </p:nvPr>
        </p:nvSpPr>
        <p:spPr>
          <a:xfrm>
            <a:off x="914400" y="6447681"/>
            <a:ext cx="6402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03" name="Shape 2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Google Shape;204;p16"/>
          <p:cNvSpPr txBox="1"/>
          <p:nvPr>
            <p:ph type="title"/>
          </p:nvPr>
        </p:nvSpPr>
        <p:spPr>
          <a:xfrm>
            <a:off x="1258645" y="2900829"/>
            <a:ext cx="6637500" cy="13620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000"/>
              <a:buFont typeface="Calibri"/>
              <a:buNone/>
              <a:defRPr b="0" i="0" sz="4000" u="none" cap="none" strike="noStrik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205" name="Google Shape;205;p16"/>
          <p:cNvSpPr txBox="1"/>
          <p:nvPr>
            <p:ph idx="1" type="body"/>
          </p:nvPr>
        </p:nvSpPr>
        <p:spPr>
          <a:xfrm>
            <a:off x="1258645" y="4267200"/>
            <a:ext cx="6637500" cy="1520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28600" lvl="0" marL="4572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520"/>
              <a:buFont typeface="Noto Sans Symbols"/>
              <a:buNone/>
              <a:defRPr b="0" i="0" sz="20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368"/>
              <a:buFont typeface="Noto Sans Symbols"/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216"/>
              <a:buFont typeface="Noto Sans Symbols"/>
              <a:buNone/>
              <a:defRPr b="0" i="0" sz="16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280"/>
              </a:spcBef>
              <a:spcAft>
                <a:spcPts val="0"/>
              </a:spcAft>
              <a:buClr>
                <a:schemeClr val="accent1"/>
              </a:buClr>
              <a:buSzPts val="1064"/>
              <a:buFont typeface="Noto Sans Symbols"/>
              <a:buNone/>
              <a:defRPr b="0" i="0" sz="14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280"/>
              </a:spcBef>
              <a:spcAft>
                <a:spcPts val="0"/>
              </a:spcAft>
              <a:buClr>
                <a:schemeClr val="accent1"/>
              </a:buClr>
              <a:buSzPts val="1064"/>
              <a:buFont typeface="Noto Sans Symbols"/>
              <a:buNone/>
              <a:defRPr b="0" i="0" sz="14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280"/>
              </a:spcBef>
              <a:spcAft>
                <a:spcPts val="0"/>
              </a:spcAft>
              <a:buClr>
                <a:schemeClr val="accent1"/>
              </a:buClr>
              <a:buSzPts val="1064"/>
              <a:buFont typeface="Noto Sans Symbols"/>
              <a:buNone/>
              <a:defRPr b="0" i="0" sz="14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280"/>
              </a:spcBef>
              <a:spcAft>
                <a:spcPts val="0"/>
              </a:spcAft>
              <a:buClr>
                <a:schemeClr val="accent1"/>
              </a:buClr>
              <a:buSzPts val="1064"/>
              <a:buFont typeface="Noto Sans Symbols"/>
              <a:buNone/>
              <a:defRPr b="0" i="0" sz="14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280"/>
              </a:spcBef>
              <a:spcAft>
                <a:spcPts val="0"/>
              </a:spcAft>
              <a:buClr>
                <a:schemeClr val="accent1"/>
              </a:buClr>
              <a:buSzPts val="1064"/>
              <a:buFont typeface="Noto Sans Symbols"/>
              <a:buNone/>
              <a:defRPr b="0" i="0" sz="14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280"/>
              </a:spcBef>
              <a:spcAft>
                <a:spcPts val="0"/>
              </a:spcAft>
              <a:buClr>
                <a:schemeClr val="accent1"/>
              </a:buClr>
              <a:buSzPts val="1064"/>
              <a:buFont typeface="Noto Sans Symbols"/>
              <a:buNone/>
              <a:defRPr b="0" i="0" sz="14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06" name="Google Shape;206;p16"/>
          <p:cNvSpPr txBox="1"/>
          <p:nvPr>
            <p:ph idx="10" type="dt"/>
          </p:nvPr>
        </p:nvSpPr>
        <p:spPr>
          <a:xfrm>
            <a:off x="1600200" y="6447651"/>
            <a:ext cx="17373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07" name="Google Shape;207;p16"/>
          <p:cNvSpPr txBox="1"/>
          <p:nvPr>
            <p:ph idx="11" type="ftr"/>
          </p:nvPr>
        </p:nvSpPr>
        <p:spPr>
          <a:xfrm>
            <a:off x="3714750" y="6452800"/>
            <a:ext cx="48768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08" name="Google Shape;208;p16"/>
          <p:cNvSpPr txBox="1"/>
          <p:nvPr>
            <p:ph idx="12" type="sldNum"/>
          </p:nvPr>
        </p:nvSpPr>
        <p:spPr>
          <a:xfrm>
            <a:off x="914400" y="6447681"/>
            <a:ext cx="6402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209" name="Shape 2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Google Shape;210;p17"/>
          <p:cNvSpPr txBox="1"/>
          <p:nvPr>
            <p:ph type="title"/>
          </p:nvPr>
        </p:nvSpPr>
        <p:spPr>
          <a:xfrm>
            <a:off x="902669" y="762000"/>
            <a:ext cx="7337700" cy="10668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000"/>
              <a:buFont typeface="Calibri"/>
              <a:buNone/>
              <a:defRPr b="0" i="0" sz="4000" u="none" cap="none" strike="noStrik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211" name="Google Shape;211;p17"/>
          <p:cNvSpPr txBox="1"/>
          <p:nvPr>
            <p:ph idx="10" type="dt"/>
          </p:nvPr>
        </p:nvSpPr>
        <p:spPr>
          <a:xfrm>
            <a:off x="1600200" y="6447651"/>
            <a:ext cx="17373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12" name="Google Shape;212;p17"/>
          <p:cNvSpPr txBox="1"/>
          <p:nvPr>
            <p:ph idx="11" type="ftr"/>
          </p:nvPr>
        </p:nvSpPr>
        <p:spPr>
          <a:xfrm>
            <a:off x="3714750" y="6452800"/>
            <a:ext cx="48768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13" name="Google Shape;213;p17"/>
          <p:cNvSpPr txBox="1"/>
          <p:nvPr>
            <p:ph idx="12" type="sldNum"/>
          </p:nvPr>
        </p:nvSpPr>
        <p:spPr>
          <a:xfrm>
            <a:off x="914400" y="6447681"/>
            <a:ext cx="6402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214" name="Google Shape;214;p17"/>
          <p:cNvSpPr txBox="1"/>
          <p:nvPr>
            <p:ph idx="1" type="body"/>
          </p:nvPr>
        </p:nvSpPr>
        <p:spPr>
          <a:xfrm>
            <a:off x="914400" y="1905000"/>
            <a:ext cx="3547800" cy="3901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4424" lvl="0" marL="457200" marR="0" rtl="0" algn="l">
              <a:spcBef>
                <a:spcPts val="480"/>
              </a:spcBef>
              <a:spcAft>
                <a:spcPts val="0"/>
              </a:spcAft>
              <a:buClr>
                <a:schemeClr val="accent1"/>
              </a:buClr>
              <a:buSzPts val="1824"/>
              <a:buFont typeface="Noto Sans Symbols"/>
              <a:buChar char="○"/>
              <a:defRPr b="0" i="0" sz="24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34772" lvl="1" marL="914400" marR="0" rtl="0" algn="l">
              <a:spcBef>
                <a:spcPts val="440"/>
              </a:spcBef>
              <a:spcAft>
                <a:spcPts val="0"/>
              </a:spcAft>
              <a:buClr>
                <a:schemeClr val="accent1"/>
              </a:buClr>
              <a:buSzPts val="1672"/>
              <a:buFont typeface="Noto Sans Symbols"/>
              <a:buChar char="○"/>
              <a:defRPr b="0" i="0" sz="22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25120" lvl="2" marL="13716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520"/>
              <a:buFont typeface="Noto Sans Symbols"/>
              <a:buChar char="○"/>
              <a:defRPr b="0" i="0" sz="20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15468" lvl="3" marL="1828800" marR="0" rtl="0" algn="l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368"/>
              <a:buFont typeface="Noto Sans Symbols"/>
              <a:buChar char="○"/>
              <a:defRPr b="0" i="0" sz="18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05816" lvl="4" marL="2286000" marR="0" rtl="0" algn="l"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216"/>
              <a:buFont typeface="Noto Sans Symbols"/>
              <a:buChar char="○"/>
              <a:defRPr b="0" i="0" sz="16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96164" lvl="5" marL="2743200" marR="0" rtl="0" algn="l">
              <a:spcBef>
                <a:spcPts val="280"/>
              </a:spcBef>
              <a:spcAft>
                <a:spcPts val="0"/>
              </a:spcAft>
              <a:buClr>
                <a:schemeClr val="accent1"/>
              </a:buClr>
              <a:buSzPts val="1064"/>
              <a:buFont typeface="Noto Sans Symbols"/>
              <a:buChar char="○"/>
              <a:defRPr b="0" i="0" sz="14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96164" lvl="6" marL="3200400" marR="0" rtl="0" algn="l">
              <a:spcBef>
                <a:spcPts val="280"/>
              </a:spcBef>
              <a:spcAft>
                <a:spcPts val="0"/>
              </a:spcAft>
              <a:buClr>
                <a:schemeClr val="accent1"/>
              </a:buClr>
              <a:buSzPts val="1064"/>
              <a:buFont typeface="Noto Sans Symbols"/>
              <a:buChar char="○"/>
              <a:defRPr b="0" i="0" sz="14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96164" lvl="7" marL="3657600" marR="0" rtl="0" algn="l">
              <a:spcBef>
                <a:spcPts val="280"/>
              </a:spcBef>
              <a:spcAft>
                <a:spcPts val="0"/>
              </a:spcAft>
              <a:buClr>
                <a:schemeClr val="accent1"/>
              </a:buClr>
              <a:buSzPts val="1064"/>
              <a:buFont typeface="Noto Sans Symbols"/>
              <a:buChar char="○"/>
              <a:defRPr b="0" i="0" sz="14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96164" lvl="8" marL="4114800" marR="0" rtl="0" algn="l">
              <a:spcBef>
                <a:spcPts val="280"/>
              </a:spcBef>
              <a:spcAft>
                <a:spcPts val="0"/>
              </a:spcAft>
              <a:buClr>
                <a:schemeClr val="accent1"/>
              </a:buClr>
              <a:buSzPts val="1064"/>
              <a:buFont typeface="Noto Sans Symbols"/>
              <a:buChar char="○"/>
              <a:defRPr b="0" i="0" sz="14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15" name="Google Shape;215;p17"/>
          <p:cNvSpPr txBox="1"/>
          <p:nvPr>
            <p:ph idx="2" type="body"/>
          </p:nvPr>
        </p:nvSpPr>
        <p:spPr>
          <a:xfrm>
            <a:off x="4648200" y="1905000"/>
            <a:ext cx="3581400" cy="3901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4424" lvl="0" marL="457200" marR="0" rtl="0" algn="l">
              <a:spcBef>
                <a:spcPts val="480"/>
              </a:spcBef>
              <a:spcAft>
                <a:spcPts val="0"/>
              </a:spcAft>
              <a:buClr>
                <a:schemeClr val="accent1"/>
              </a:buClr>
              <a:buSzPts val="1824"/>
              <a:buFont typeface="Noto Sans Symbols"/>
              <a:buChar char="○"/>
              <a:defRPr b="0" i="0" sz="24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34772" lvl="1" marL="914400" marR="0" rtl="0" algn="l">
              <a:spcBef>
                <a:spcPts val="440"/>
              </a:spcBef>
              <a:spcAft>
                <a:spcPts val="0"/>
              </a:spcAft>
              <a:buClr>
                <a:schemeClr val="accent1"/>
              </a:buClr>
              <a:buSzPts val="1672"/>
              <a:buFont typeface="Noto Sans Symbols"/>
              <a:buChar char="○"/>
              <a:defRPr b="0" i="0" sz="22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25120" lvl="2" marL="13716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520"/>
              <a:buFont typeface="Noto Sans Symbols"/>
              <a:buChar char="○"/>
              <a:defRPr b="0" i="0" sz="20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15468" lvl="3" marL="1828800" marR="0" rtl="0" algn="l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368"/>
              <a:buFont typeface="Noto Sans Symbols"/>
              <a:buChar char="○"/>
              <a:defRPr b="0" i="0" sz="18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05816" lvl="4" marL="2286000" marR="0" rtl="0" algn="l"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216"/>
              <a:buFont typeface="Noto Sans Symbols"/>
              <a:buChar char="○"/>
              <a:defRPr b="0" i="0" sz="16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96164" lvl="5" marL="2743200" marR="0" rtl="0" algn="l">
              <a:spcBef>
                <a:spcPts val="280"/>
              </a:spcBef>
              <a:spcAft>
                <a:spcPts val="0"/>
              </a:spcAft>
              <a:buClr>
                <a:schemeClr val="accent1"/>
              </a:buClr>
              <a:buSzPts val="1064"/>
              <a:buFont typeface="Noto Sans Symbols"/>
              <a:buChar char="○"/>
              <a:defRPr b="0" i="0" sz="14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96164" lvl="6" marL="3200400" marR="0" rtl="0" algn="l">
              <a:spcBef>
                <a:spcPts val="280"/>
              </a:spcBef>
              <a:spcAft>
                <a:spcPts val="0"/>
              </a:spcAft>
              <a:buClr>
                <a:schemeClr val="accent1"/>
              </a:buClr>
              <a:buSzPts val="1064"/>
              <a:buFont typeface="Noto Sans Symbols"/>
              <a:buChar char="○"/>
              <a:defRPr b="0" i="0" sz="14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96164" lvl="7" marL="3657600" marR="0" rtl="0" algn="l">
              <a:spcBef>
                <a:spcPts val="280"/>
              </a:spcBef>
              <a:spcAft>
                <a:spcPts val="0"/>
              </a:spcAft>
              <a:buClr>
                <a:schemeClr val="accent1"/>
              </a:buClr>
              <a:buSzPts val="1064"/>
              <a:buFont typeface="Noto Sans Symbols"/>
              <a:buChar char="○"/>
              <a:defRPr b="0" i="0" sz="14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96164" lvl="8" marL="4114800" marR="0" rtl="0" algn="l">
              <a:spcBef>
                <a:spcPts val="280"/>
              </a:spcBef>
              <a:spcAft>
                <a:spcPts val="0"/>
              </a:spcAft>
              <a:buClr>
                <a:schemeClr val="accent1"/>
              </a:buClr>
              <a:buSzPts val="1064"/>
              <a:buFont typeface="Noto Sans Symbols"/>
              <a:buChar char="○"/>
              <a:defRPr b="0" i="0" sz="14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216" name="Shape 2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" name="Google Shape;217;p18"/>
          <p:cNvSpPr txBox="1"/>
          <p:nvPr>
            <p:ph type="title"/>
          </p:nvPr>
        </p:nvSpPr>
        <p:spPr>
          <a:xfrm>
            <a:off x="902669" y="762000"/>
            <a:ext cx="7337700" cy="10668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000"/>
              <a:buFont typeface="Calibri"/>
              <a:buNone/>
              <a:defRPr b="0" i="0" sz="4000" u="none" cap="none" strike="noStrik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218" name="Google Shape;218;p18"/>
          <p:cNvSpPr txBox="1"/>
          <p:nvPr>
            <p:ph idx="1" type="body"/>
          </p:nvPr>
        </p:nvSpPr>
        <p:spPr>
          <a:xfrm>
            <a:off x="1371600" y="1905000"/>
            <a:ext cx="3057000" cy="6399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-228600" lvl="0" marL="457200" marR="0" rtl="0" algn="l">
              <a:spcBef>
                <a:spcPts val="480"/>
              </a:spcBef>
              <a:spcAft>
                <a:spcPts val="0"/>
              </a:spcAft>
              <a:buClr>
                <a:schemeClr val="accent1"/>
              </a:buClr>
              <a:buSzPts val="1824"/>
              <a:buFont typeface="Noto Sans Symbols"/>
              <a:buNone/>
              <a:defRPr b="1" i="0" sz="2400" u="none" cap="none" strike="noStrik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520"/>
              <a:buFont typeface="Noto Sans Symbols"/>
              <a:buNone/>
              <a:defRPr b="1" i="0" sz="20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368"/>
              <a:buFont typeface="Noto Sans Symbols"/>
              <a:buNone/>
              <a:defRPr b="1" i="0" sz="18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216"/>
              <a:buFont typeface="Noto Sans Symbols"/>
              <a:buNone/>
              <a:defRPr b="1" i="0" sz="16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216"/>
              <a:buFont typeface="Noto Sans Symbols"/>
              <a:buNone/>
              <a:defRPr b="1" i="0" sz="16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216"/>
              <a:buFont typeface="Noto Sans Symbols"/>
              <a:buNone/>
              <a:defRPr b="1" i="0" sz="16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216"/>
              <a:buFont typeface="Noto Sans Symbols"/>
              <a:buNone/>
              <a:defRPr b="1" i="0" sz="16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216"/>
              <a:buFont typeface="Noto Sans Symbols"/>
              <a:buNone/>
              <a:defRPr b="1" i="0" sz="16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216"/>
              <a:buFont typeface="Noto Sans Symbols"/>
              <a:buNone/>
              <a:defRPr b="1" i="0" sz="16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19" name="Google Shape;219;p18"/>
          <p:cNvSpPr txBox="1"/>
          <p:nvPr>
            <p:ph idx="2" type="body"/>
          </p:nvPr>
        </p:nvSpPr>
        <p:spPr>
          <a:xfrm>
            <a:off x="1041721" y="2590800"/>
            <a:ext cx="3420000" cy="3219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4424" lvl="0" marL="457200" marR="0" rtl="0" algn="l">
              <a:spcBef>
                <a:spcPts val="480"/>
              </a:spcBef>
              <a:spcAft>
                <a:spcPts val="0"/>
              </a:spcAft>
              <a:buClr>
                <a:schemeClr val="accent1"/>
              </a:buClr>
              <a:buSzPts val="1824"/>
              <a:buFont typeface="Noto Sans Symbols"/>
              <a:buChar char="○"/>
              <a:defRPr b="0" i="0" sz="24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25120" lvl="1" marL="9144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520"/>
              <a:buFont typeface="Noto Sans Symbols"/>
              <a:buChar char="○"/>
              <a:defRPr b="0" i="0" sz="20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15468" lvl="2" marL="1371600" marR="0" rtl="0" algn="l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368"/>
              <a:buFont typeface="Noto Sans Symbols"/>
              <a:buChar char="○"/>
              <a:defRPr b="0" i="0" sz="18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05816" lvl="3" marL="1828800" marR="0" rtl="0" algn="l"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216"/>
              <a:buFont typeface="Noto Sans Symbols"/>
              <a:buChar char="○"/>
              <a:defRPr b="0" i="0" sz="16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05816" lvl="4" marL="2286000" marR="0" rtl="0" algn="l"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216"/>
              <a:buFont typeface="Noto Sans Symbols"/>
              <a:buChar char="○"/>
              <a:defRPr b="0" i="0" sz="16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05816" lvl="5" marL="2743200" marR="0" rtl="0" algn="l"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216"/>
              <a:buFont typeface="Noto Sans Symbols"/>
              <a:buChar char="○"/>
              <a:defRPr b="0" i="0" sz="16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05816" lvl="6" marL="3200400" marR="0" rtl="0" algn="l"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216"/>
              <a:buFont typeface="Noto Sans Symbols"/>
              <a:buChar char="○"/>
              <a:defRPr b="0" i="0" sz="16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05816" lvl="7" marL="3657600" marR="0" rtl="0" algn="l"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216"/>
              <a:buFont typeface="Noto Sans Symbols"/>
              <a:buChar char="○"/>
              <a:defRPr b="0" i="0" sz="16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05816" lvl="8" marL="4114800" marR="0" rtl="0" algn="l"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216"/>
              <a:buFont typeface="Noto Sans Symbols"/>
              <a:buChar char="○"/>
              <a:defRPr b="0" i="0" sz="16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20" name="Google Shape;220;p18"/>
          <p:cNvSpPr txBox="1"/>
          <p:nvPr>
            <p:ph idx="3" type="body"/>
          </p:nvPr>
        </p:nvSpPr>
        <p:spPr>
          <a:xfrm>
            <a:off x="5029200" y="1905000"/>
            <a:ext cx="3055800" cy="6399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-228600" lvl="0" marL="457200" marR="0" rtl="0" algn="l">
              <a:spcBef>
                <a:spcPts val="480"/>
              </a:spcBef>
              <a:spcAft>
                <a:spcPts val="0"/>
              </a:spcAft>
              <a:buClr>
                <a:schemeClr val="accent1"/>
              </a:buClr>
              <a:buSzPts val="1824"/>
              <a:buFont typeface="Noto Sans Symbols"/>
              <a:buNone/>
              <a:defRPr b="1" i="0" sz="2400" u="none" cap="none" strike="noStrik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520"/>
              <a:buFont typeface="Noto Sans Symbols"/>
              <a:buNone/>
              <a:defRPr b="1" i="0" sz="20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368"/>
              <a:buFont typeface="Noto Sans Symbols"/>
              <a:buNone/>
              <a:defRPr b="1" i="0" sz="18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216"/>
              <a:buFont typeface="Noto Sans Symbols"/>
              <a:buNone/>
              <a:defRPr b="1" i="0" sz="16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216"/>
              <a:buFont typeface="Noto Sans Symbols"/>
              <a:buNone/>
              <a:defRPr b="1" i="0" sz="16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216"/>
              <a:buFont typeface="Noto Sans Symbols"/>
              <a:buNone/>
              <a:defRPr b="1" i="0" sz="16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216"/>
              <a:buFont typeface="Noto Sans Symbols"/>
              <a:buNone/>
              <a:defRPr b="1" i="0" sz="16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216"/>
              <a:buFont typeface="Noto Sans Symbols"/>
              <a:buNone/>
              <a:defRPr b="1" i="0" sz="16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216"/>
              <a:buFont typeface="Noto Sans Symbols"/>
              <a:buNone/>
              <a:defRPr b="1" i="0" sz="16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21" name="Google Shape;221;p18"/>
          <p:cNvSpPr txBox="1"/>
          <p:nvPr>
            <p:ph idx="4" type="body"/>
          </p:nvPr>
        </p:nvSpPr>
        <p:spPr>
          <a:xfrm>
            <a:off x="4645152" y="2590800"/>
            <a:ext cx="3420000" cy="3219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4424" lvl="0" marL="457200" marR="0" rtl="0" algn="l">
              <a:spcBef>
                <a:spcPts val="480"/>
              </a:spcBef>
              <a:spcAft>
                <a:spcPts val="0"/>
              </a:spcAft>
              <a:buClr>
                <a:schemeClr val="accent1"/>
              </a:buClr>
              <a:buSzPts val="1824"/>
              <a:buFont typeface="Noto Sans Symbols"/>
              <a:buChar char="○"/>
              <a:defRPr b="0" i="0" sz="24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25120" lvl="1" marL="9144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520"/>
              <a:buFont typeface="Noto Sans Symbols"/>
              <a:buChar char="○"/>
              <a:defRPr b="0" i="0" sz="20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15468" lvl="2" marL="1371600" marR="0" rtl="0" algn="l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368"/>
              <a:buFont typeface="Noto Sans Symbols"/>
              <a:buChar char="○"/>
              <a:defRPr b="0" i="0" sz="18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05816" lvl="3" marL="1828800" marR="0" rtl="0" algn="l"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216"/>
              <a:buFont typeface="Noto Sans Symbols"/>
              <a:buChar char="○"/>
              <a:defRPr b="0" i="0" sz="16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05816" lvl="4" marL="2286000" marR="0" rtl="0" algn="l"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216"/>
              <a:buFont typeface="Noto Sans Symbols"/>
              <a:buChar char="○"/>
              <a:defRPr b="0" i="0" sz="16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05816" lvl="5" marL="2743200" marR="0" rtl="0" algn="l"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216"/>
              <a:buFont typeface="Noto Sans Symbols"/>
              <a:buChar char="○"/>
              <a:defRPr b="0" i="0" sz="16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05816" lvl="6" marL="3200400" marR="0" rtl="0" algn="l"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216"/>
              <a:buFont typeface="Noto Sans Symbols"/>
              <a:buChar char="○"/>
              <a:defRPr b="0" i="0" sz="16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05816" lvl="7" marL="3657600" marR="0" rtl="0" algn="l"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216"/>
              <a:buFont typeface="Noto Sans Symbols"/>
              <a:buChar char="○"/>
              <a:defRPr b="0" i="0" sz="16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05816" lvl="8" marL="4114800" marR="0" rtl="0" algn="l"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216"/>
              <a:buFont typeface="Noto Sans Symbols"/>
              <a:buChar char="○"/>
              <a:defRPr b="0" i="0" sz="16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22" name="Google Shape;222;p18"/>
          <p:cNvSpPr txBox="1"/>
          <p:nvPr>
            <p:ph idx="10" type="dt"/>
          </p:nvPr>
        </p:nvSpPr>
        <p:spPr>
          <a:xfrm>
            <a:off x="1600200" y="6447651"/>
            <a:ext cx="17373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23" name="Google Shape;223;p18"/>
          <p:cNvSpPr txBox="1"/>
          <p:nvPr>
            <p:ph idx="11" type="ftr"/>
          </p:nvPr>
        </p:nvSpPr>
        <p:spPr>
          <a:xfrm>
            <a:off x="3714750" y="6452800"/>
            <a:ext cx="48768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24" name="Google Shape;224;p18"/>
          <p:cNvSpPr txBox="1"/>
          <p:nvPr>
            <p:ph idx="12" type="sldNum"/>
          </p:nvPr>
        </p:nvSpPr>
        <p:spPr>
          <a:xfrm>
            <a:off x="914400" y="6447681"/>
            <a:ext cx="6402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25" name="Shape 2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" name="Google Shape;226;p19"/>
          <p:cNvSpPr txBox="1"/>
          <p:nvPr>
            <p:ph type="title"/>
          </p:nvPr>
        </p:nvSpPr>
        <p:spPr>
          <a:xfrm>
            <a:off x="902669" y="762000"/>
            <a:ext cx="7337700" cy="10668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000"/>
              <a:buFont typeface="Calibri"/>
              <a:buNone/>
              <a:defRPr b="0" i="0" sz="4000" u="none" cap="none" strike="noStrik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227" name="Google Shape;227;p19"/>
          <p:cNvSpPr txBox="1"/>
          <p:nvPr>
            <p:ph idx="10" type="dt"/>
          </p:nvPr>
        </p:nvSpPr>
        <p:spPr>
          <a:xfrm>
            <a:off x="1600200" y="6447651"/>
            <a:ext cx="17373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28" name="Google Shape;228;p19"/>
          <p:cNvSpPr txBox="1"/>
          <p:nvPr>
            <p:ph idx="11" type="ftr"/>
          </p:nvPr>
        </p:nvSpPr>
        <p:spPr>
          <a:xfrm>
            <a:off x="3714750" y="6452800"/>
            <a:ext cx="48768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29" name="Google Shape;229;p19"/>
          <p:cNvSpPr txBox="1"/>
          <p:nvPr>
            <p:ph idx="12" type="sldNum"/>
          </p:nvPr>
        </p:nvSpPr>
        <p:spPr>
          <a:xfrm>
            <a:off x="914400" y="6447681"/>
            <a:ext cx="6402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230" name="Shape 2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" name="Google Shape;231;p20"/>
          <p:cNvSpPr txBox="1"/>
          <p:nvPr>
            <p:ph idx="10" type="dt"/>
          </p:nvPr>
        </p:nvSpPr>
        <p:spPr>
          <a:xfrm>
            <a:off x="1600200" y="6447651"/>
            <a:ext cx="17373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32" name="Google Shape;232;p20"/>
          <p:cNvSpPr txBox="1"/>
          <p:nvPr>
            <p:ph idx="11" type="ftr"/>
          </p:nvPr>
        </p:nvSpPr>
        <p:spPr>
          <a:xfrm>
            <a:off x="3714750" y="6452800"/>
            <a:ext cx="48768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33" name="Google Shape;233;p20"/>
          <p:cNvSpPr txBox="1"/>
          <p:nvPr>
            <p:ph idx="12" type="sldNum"/>
          </p:nvPr>
        </p:nvSpPr>
        <p:spPr>
          <a:xfrm>
            <a:off x="914400" y="6447681"/>
            <a:ext cx="6402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showMasterSp="0" type="objTx">
  <p:cSld name="OBJECT_WITH_CAPTION_TEXT">
    <p:spTree>
      <p:nvGrpSpPr>
        <p:cNvPr id="234" name="Shape 2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5" name="Google Shape;235;p21"/>
          <p:cNvGrpSpPr/>
          <p:nvPr/>
        </p:nvGrpSpPr>
        <p:grpSpPr>
          <a:xfrm>
            <a:off x="-644959" y="0"/>
            <a:ext cx="10457378" cy="7116923"/>
            <a:chOff x="-644959" y="0"/>
            <a:chExt cx="10457378" cy="7116923"/>
          </a:xfrm>
        </p:grpSpPr>
        <p:grpSp>
          <p:nvGrpSpPr>
            <p:cNvPr id="236" name="Google Shape;236;p21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237" name="Google Shape;237;p21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238" name="Google Shape;238;p21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lt1">
                    <a:alpha val="9800"/>
                  </a:scheme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0" i="0" sz="1800" u="none" cap="none" strike="noStrike">
                    <a:solidFill>
                      <a:srgbClr val="FFFFFF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39" name="Google Shape;239;p2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lt1">
                    <a:alpha val="9800"/>
                  </a:scheme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0" i="0" sz="1800" u="none" cap="none" strike="noStrike">
                    <a:solidFill>
                      <a:srgbClr val="FFFFFF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40" name="Google Shape;240;p2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lt1">
                    <a:alpha val="9800"/>
                  </a:scheme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0" i="0" sz="1800" u="none" cap="none" strike="noStrike">
                    <a:solidFill>
                      <a:srgbClr val="FFFFFF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241" name="Google Shape;241;p21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242" name="Google Shape;242;p21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lt1">
                    <a:alpha val="9800"/>
                  </a:scheme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0" i="0" sz="1800" u="none" cap="none" strike="noStrike">
                    <a:solidFill>
                      <a:srgbClr val="FFFFFF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43" name="Google Shape;243;p2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lt1">
                    <a:alpha val="9800"/>
                  </a:scheme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0" i="0" sz="1800" u="none" cap="none" strike="noStrike">
                    <a:solidFill>
                      <a:srgbClr val="FFFFFF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44" name="Google Shape;244;p2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lt1">
                    <a:alpha val="9800"/>
                  </a:scheme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0" i="0" sz="1800" u="none" cap="none" strike="noStrike">
                    <a:solidFill>
                      <a:srgbClr val="FFFFFF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245" name="Google Shape;245;p21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246" name="Google Shape;246;p21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lt1">
                    <a:alpha val="9800"/>
                  </a:scheme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0" i="0" sz="1800" u="none" cap="none" strike="noStrike">
                    <a:solidFill>
                      <a:srgbClr val="FFFFFF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47" name="Google Shape;247;p2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lt1">
                    <a:alpha val="9800"/>
                  </a:scheme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0" i="0" sz="1800" u="none" cap="none" strike="noStrike">
                    <a:solidFill>
                      <a:srgbClr val="FFFFFF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48" name="Google Shape;248;p2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lt1">
                    <a:alpha val="9800"/>
                  </a:scheme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0" i="0" sz="1800" u="none" cap="none" strike="noStrike">
                    <a:solidFill>
                      <a:srgbClr val="FFFFFF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sp>
            <p:nvSpPr>
              <p:cNvPr id="249" name="Google Shape;249;p21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lt1">
                  <a:alpha val="9800"/>
                </a:schemeClr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50" name="Google Shape;250;p21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lt1">
                  <a:alpha val="9800"/>
                </a:schemeClr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51" name="Google Shape;251;p21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lt1">
                  <a:alpha val="9800"/>
                </a:schemeClr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252" name="Google Shape;252;p21"/>
            <p:cNvSpPr/>
            <p:nvPr/>
          </p:nvSpPr>
          <p:spPr>
            <a:xfrm>
              <a:off x="-11875" y="5035138"/>
              <a:ext cx="9144000" cy="1175655"/>
            </a:xfrm>
            <a:custGeom>
              <a:rect b="b" l="l" r="r" t="t"/>
              <a:pathLst>
                <a:path extrusionOk="0" h="1175655" w="9144000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noFill/>
            <a:ln cap="flat" cmpd="sng" w="9525">
              <a:solidFill>
                <a:schemeClr val="lt1">
                  <a:alpha val="20000"/>
                </a:schemeClr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53" name="Google Shape;253;p21"/>
            <p:cNvSpPr/>
            <p:nvPr/>
          </p:nvSpPr>
          <p:spPr>
            <a:xfrm>
              <a:off x="-11875" y="3467595"/>
              <a:ext cx="9144000" cy="890650"/>
            </a:xfrm>
            <a:custGeom>
              <a:rect b="b" l="l" r="r" t="t"/>
              <a:pathLst>
                <a:path extrusionOk="0" h="890650" w="914400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noFill/>
            <a:ln cap="flat" cmpd="sng" w="9525">
              <a:solidFill>
                <a:schemeClr val="lt1">
                  <a:alpha val="20000"/>
                </a:schemeClr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54" name="Google Shape;254;p21"/>
            <p:cNvSpPr/>
            <p:nvPr/>
          </p:nvSpPr>
          <p:spPr>
            <a:xfrm>
              <a:off x="-23751" y="5640779"/>
              <a:ext cx="3004457" cy="1211283"/>
            </a:xfrm>
            <a:custGeom>
              <a:rect b="b" l="l" r="r" t="t"/>
              <a:pathLst>
                <a:path extrusionOk="0" h="1211283" w="3004457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noFill/>
            <a:ln cap="flat" cmpd="sng" w="9525">
              <a:solidFill>
                <a:schemeClr val="lt1">
                  <a:alpha val="20000"/>
                </a:schemeClr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55" name="Google Shape;255;p21"/>
            <p:cNvSpPr/>
            <p:nvPr/>
          </p:nvSpPr>
          <p:spPr>
            <a:xfrm>
              <a:off x="-11875" y="5284519"/>
              <a:ext cx="9144000" cy="1478478"/>
            </a:xfrm>
            <a:custGeom>
              <a:rect b="b" l="l" r="r" t="t"/>
              <a:pathLst>
                <a:path extrusionOk="0" h="1478478" w="9144000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noFill/>
            <a:ln cap="flat" cmpd="sng" w="9525">
              <a:solidFill>
                <a:schemeClr val="lt1">
                  <a:alpha val="20000"/>
                </a:schemeClr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56" name="Google Shape;256;p21"/>
            <p:cNvSpPr/>
            <p:nvPr/>
          </p:nvSpPr>
          <p:spPr>
            <a:xfrm>
              <a:off x="2137558" y="5132120"/>
              <a:ext cx="6982691" cy="1719942"/>
            </a:xfrm>
            <a:custGeom>
              <a:rect b="b" l="l" r="r" t="t"/>
              <a:pathLst>
                <a:path extrusionOk="0" h="1719942" w="6982691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noFill/>
            <a:ln cap="flat" cmpd="sng" w="9525">
              <a:solidFill>
                <a:schemeClr val="lt1">
                  <a:alpha val="20000"/>
                </a:schemeClr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57" name="Google Shape;257;p21"/>
            <p:cNvSpPr/>
            <p:nvPr/>
          </p:nvSpPr>
          <p:spPr>
            <a:xfrm rot="1799950">
              <a:off x="2996127" y="2859222"/>
              <a:ext cx="1601441" cy="1388149"/>
            </a:xfrm>
            <a:prstGeom prst="hexagon">
              <a:avLst>
                <a:gd fmla="val 28544" name="adj"/>
                <a:gd fmla="val 115470" name="vf"/>
              </a:avLst>
            </a:prstGeom>
            <a:solidFill>
              <a:schemeClr val="lt1">
                <a:alpha val="9800"/>
              </a:schemeClr>
            </a:solidFill>
            <a:ln cap="flat" cmpd="sng" w="12700">
              <a:solidFill>
                <a:schemeClr val="lt1">
                  <a:alpha val="11760"/>
                </a:schemeClr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58" name="Google Shape;258;p21"/>
            <p:cNvSpPr/>
            <p:nvPr/>
          </p:nvSpPr>
          <p:spPr>
            <a:xfrm rot="1799950">
              <a:off x="3720027" y="4126048"/>
              <a:ext cx="1601441" cy="1388149"/>
            </a:xfrm>
            <a:prstGeom prst="hexagon">
              <a:avLst>
                <a:gd fmla="val 28544" name="adj"/>
                <a:gd fmla="val 115470" name="vf"/>
              </a:avLst>
            </a:prstGeom>
            <a:solidFill>
              <a:schemeClr val="lt1">
                <a:alpha val="0"/>
              </a:schemeClr>
            </a:solidFill>
            <a:ln cap="flat" cmpd="sng" w="12700">
              <a:solidFill>
                <a:schemeClr val="lt1">
                  <a:alpha val="11760"/>
                </a:schemeClr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59" name="Google Shape;259;p21"/>
            <p:cNvSpPr/>
            <p:nvPr/>
          </p:nvSpPr>
          <p:spPr>
            <a:xfrm rot="1799950">
              <a:off x="3729553" y="1592397"/>
              <a:ext cx="1601441" cy="1388149"/>
            </a:xfrm>
            <a:prstGeom prst="hexagon">
              <a:avLst>
                <a:gd fmla="val 28544" name="adj"/>
                <a:gd fmla="val 115470" name="vf"/>
              </a:avLst>
            </a:prstGeom>
            <a:solidFill>
              <a:schemeClr val="lt1">
                <a:alpha val="6669"/>
              </a:schemeClr>
            </a:solidFill>
            <a:ln cap="flat" cmpd="sng" w="12700">
              <a:solidFill>
                <a:schemeClr val="lt1">
                  <a:alpha val="7840"/>
                </a:schemeClr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60" name="Google Shape;260;p21"/>
            <p:cNvSpPr/>
            <p:nvPr/>
          </p:nvSpPr>
          <p:spPr>
            <a:xfrm rot="1799950">
              <a:off x="2977077" y="325573"/>
              <a:ext cx="1601441" cy="1388149"/>
            </a:xfrm>
            <a:prstGeom prst="hexagon">
              <a:avLst>
                <a:gd fmla="val 28544" name="adj"/>
                <a:gd fmla="val 115470" name="vf"/>
              </a:avLst>
            </a:prstGeom>
            <a:solidFill>
              <a:schemeClr val="lt1">
                <a:alpha val="3920"/>
              </a:schemeClr>
            </a:solidFill>
            <a:ln cap="flat" cmpd="sng" w="12700">
              <a:solidFill>
                <a:schemeClr val="lt1">
                  <a:alpha val="7840"/>
                </a:schemeClr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61" name="Google Shape;261;p21"/>
            <p:cNvSpPr/>
            <p:nvPr/>
          </p:nvSpPr>
          <p:spPr>
            <a:xfrm rot="1799950">
              <a:off x="4462976" y="5383348"/>
              <a:ext cx="1601441" cy="1388149"/>
            </a:xfrm>
            <a:prstGeom prst="hexagon">
              <a:avLst>
                <a:gd fmla="val 28544" name="adj"/>
                <a:gd fmla="val 115470" name="vf"/>
              </a:avLst>
            </a:prstGeom>
            <a:solidFill>
              <a:schemeClr val="lt1">
                <a:alpha val="5880"/>
              </a:schemeClr>
            </a:solidFill>
            <a:ln cap="flat" cmpd="sng" w="12700">
              <a:solidFill>
                <a:schemeClr val="lt1">
                  <a:alpha val="11760"/>
                </a:schemeClr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62" name="Google Shape;262;p21"/>
            <p:cNvSpPr/>
            <p:nvPr/>
          </p:nvSpPr>
          <p:spPr>
            <a:xfrm rot="1801764">
              <a:off x="-382491" y="4201432"/>
              <a:ext cx="1260379" cy="1387003"/>
            </a:xfrm>
            <a:custGeom>
              <a:rect b="b" l="l" r="r" t="t"/>
              <a:pathLst>
                <a:path extrusionOk="0" h="1388236" w="1261499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lt1">
                <a:alpha val="9800"/>
              </a:schemeClr>
            </a:solidFill>
            <a:ln cap="flat" cmpd="sng" w="12700">
              <a:solidFill>
                <a:schemeClr val="lt1">
                  <a:alpha val="11760"/>
                </a:schemeClr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63" name="Google Shape;263;p21"/>
            <p:cNvSpPr/>
            <p:nvPr/>
          </p:nvSpPr>
          <p:spPr>
            <a:xfrm rot="1799950">
              <a:off x="24327" y="5402398"/>
              <a:ext cx="1601441" cy="1388149"/>
            </a:xfrm>
            <a:prstGeom prst="hexagon">
              <a:avLst>
                <a:gd fmla="val 28544" name="adj"/>
                <a:gd fmla="val 115470" name="vf"/>
              </a:avLst>
            </a:prstGeom>
            <a:solidFill>
              <a:schemeClr val="lt1">
                <a:alpha val="0"/>
              </a:schemeClr>
            </a:solidFill>
            <a:ln cap="flat" cmpd="sng" w="12700">
              <a:solidFill>
                <a:schemeClr val="lt1">
                  <a:alpha val="11760"/>
                </a:schemeClr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64" name="Google Shape;264;p21"/>
            <p:cNvSpPr/>
            <p:nvPr/>
          </p:nvSpPr>
          <p:spPr>
            <a:xfrm rot="1799950">
              <a:off x="52903" y="2849698"/>
              <a:ext cx="1601441" cy="1388149"/>
            </a:xfrm>
            <a:prstGeom prst="hexagon">
              <a:avLst>
                <a:gd fmla="val 28544" name="adj"/>
                <a:gd fmla="val 115470" name="vf"/>
              </a:avLst>
            </a:prstGeom>
            <a:solidFill>
              <a:schemeClr val="lt1">
                <a:alpha val="6669"/>
              </a:schemeClr>
            </a:solidFill>
            <a:ln cap="flat" cmpd="sng" w="12700">
              <a:solidFill>
                <a:schemeClr val="lt1">
                  <a:alpha val="7840"/>
                </a:schemeClr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65" name="Google Shape;265;p21"/>
            <p:cNvSpPr/>
            <p:nvPr/>
          </p:nvSpPr>
          <p:spPr>
            <a:xfrm rot="1799950">
              <a:off x="776802" y="4126047"/>
              <a:ext cx="1601441" cy="1388149"/>
            </a:xfrm>
            <a:prstGeom prst="hexagon">
              <a:avLst>
                <a:gd fmla="val 28544" name="adj"/>
                <a:gd fmla="val 115470" name="vf"/>
              </a:avLst>
            </a:prstGeom>
            <a:solidFill>
              <a:schemeClr val="lt1">
                <a:alpha val="0"/>
              </a:schemeClr>
            </a:solidFill>
            <a:ln cap="flat" cmpd="sng" w="12700">
              <a:solidFill>
                <a:schemeClr val="lt1">
                  <a:alpha val="11760"/>
                </a:schemeClr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66" name="Google Shape;266;p21"/>
            <p:cNvSpPr/>
            <p:nvPr/>
          </p:nvSpPr>
          <p:spPr>
            <a:xfrm rot="1799950">
              <a:off x="1510227" y="5411923"/>
              <a:ext cx="1601441" cy="1388149"/>
            </a:xfrm>
            <a:prstGeom prst="hexagon">
              <a:avLst>
                <a:gd fmla="val 28544" name="adj"/>
                <a:gd fmla="val 115470" name="vf"/>
              </a:avLst>
            </a:prstGeom>
            <a:solidFill>
              <a:schemeClr val="lt1">
                <a:alpha val="0"/>
              </a:schemeClr>
            </a:solidFill>
            <a:ln cap="flat" cmpd="sng" w="12700">
              <a:solidFill>
                <a:schemeClr val="lt1">
                  <a:alpha val="11760"/>
                </a:schemeClr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67" name="Google Shape;267;p21"/>
            <p:cNvSpPr/>
            <p:nvPr/>
          </p:nvSpPr>
          <p:spPr>
            <a:xfrm rot="1799950">
              <a:off x="1529278" y="2859222"/>
              <a:ext cx="1601441" cy="1388149"/>
            </a:xfrm>
            <a:prstGeom prst="hexagon">
              <a:avLst>
                <a:gd fmla="val 28544" name="adj"/>
                <a:gd fmla="val 115470" name="vf"/>
              </a:avLst>
            </a:prstGeom>
            <a:solidFill>
              <a:schemeClr val="lt1">
                <a:alpha val="6669"/>
              </a:schemeClr>
            </a:solidFill>
            <a:ln cap="flat" cmpd="sng" w="12700">
              <a:solidFill>
                <a:schemeClr val="lt1">
                  <a:alpha val="7840"/>
                </a:schemeClr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68" name="Google Shape;268;p21"/>
            <p:cNvSpPr/>
            <p:nvPr/>
          </p:nvSpPr>
          <p:spPr>
            <a:xfrm rot="1799950">
              <a:off x="795852" y="1563823"/>
              <a:ext cx="1601441" cy="1388149"/>
            </a:xfrm>
            <a:prstGeom prst="hexagon">
              <a:avLst>
                <a:gd fmla="val 28544" name="adj"/>
                <a:gd fmla="val 115470" name="vf"/>
              </a:avLst>
            </a:prstGeom>
            <a:solidFill>
              <a:schemeClr val="lt1">
                <a:alpha val="0"/>
              </a:schemeClr>
            </a:solidFill>
            <a:ln cap="flat" cmpd="sng" w="12700">
              <a:solidFill>
                <a:schemeClr val="lt1">
                  <a:alpha val="11760"/>
                </a:schemeClr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69" name="Google Shape;269;p21"/>
            <p:cNvSpPr/>
            <p:nvPr/>
          </p:nvSpPr>
          <p:spPr>
            <a:xfrm rot="1799950">
              <a:off x="6806128" y="4145098"/>
              <a:ext cx="1601441" cy="1388149"/>
            </a:xfrm>
            <a:prstGeom prst="hexagon">
              <a:avLst>
                <a:gd fmla="val 28544" name="adj"/>
                <a:gd fmla="val 115470" name="vf"/>
              </a:avLst>
            </a:prstGeom>
            <a:solidFill>
              <a:schemeClr val="lt1">
                <a:alpha val="9800"/>
              </a:schemeClr>
            </a:solidFill>
            <a:ln cap="flat" cmpd="sng" w="12700">
              <a:solidFill>
                <a:schemeClr val="lt1">
                  <a:alpha val="11760"/>
                </a:schemeClr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70" name="Google Shape;270;p21"/>
            <p:cNvSpPr/>
            <p:nvPr/>
          </p:nvSpPr>
          <p:spPr>
            <a:xfrm rot="1799950">
              <a:off x="7549078" y="5421448"/>
              <a:ext cx="1601441" cy="1388149"/>
            </a:xfrm>
            <a:prstGeom prst="hexagon">
              <a:avLst>
                <a:gd fmla="val 28544" name="adj"/>
                <a:gd fmla="val 115470" name="vf"/>
              </a:avLst>
            </a:prstGeom>
            <a:solidFill>
              <a:schemeClr val="lt1">
                <a:alpha val="0"/>
              </a:schemeClr>
            </a:solidFill>
            <a:ln cap="flat" cmpd="sng" w="12700">
              <a:solidFill>
                <a:schemeClr val="lt1">
                  <a:alpha val="11760"/>
                </a:schemeClr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71" name="Google Shape;271;p21"/>
            <p:cNvSpPr/>
            <p:nvPr/>
          </p:nvSpPr>
          <p:spPr>
            <a:xfrm rot="1799950">
              <a:off x="7549079" y="2868748"/>
              <a:ext cx="1601441" cy="1388149"/>
            </a:xfrm>
            <a:prstGeom prst="hexagon">
              <a:avLst>
                <a:gd fmla="val 28544" name="adj"/>
                <a:gd fmla="val 115470" name="vf"/>
              </a:avLst>
            </a:prstGeom>
            <a:solidFill>
              <a:schemeClr val="lt1">
                <a:alpha val="6669"/>
              </a:schemeClr>
            </a:solidFill>
            <a:ln cap="flat" cmpd="sng" w="12700">
              <a:solidFill>
                <a:schemeClr val="lt1">
                  <a:alpha val="7840"/>
                </a:schemeClr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72" name="Google Shape;272;p21"/>
            <p:cNvSpPr/>
            <p:nvPr/>
          </p:nvSpPr>
          <p:spPr>
            <a:xfrm rot="1801764">
              <a:off x="8306436" y="4055534"/>
              <a:ext cx="1242303" cy="1387003"/>
            </a:xfrm>
            <a:custGeom>
              <a:rect b="b" l="l" r="r" t="t"/>
              <a:pathLst>
                <a:path extrusionOk="0" h="1388236" w="1243407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lt1">
                <a:alpha val="3920"/>
              </a:schemeClr>
            </a:solidFill>
            <a:ln cap="flat" cmpd="sng" w="12700">
              <a:solidFill>
                <a:schemeClr val="lt1">
                  <a:alpha val="11760"/>
                </a:schemeClr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73" name="Google Shape;273;p21"/>
            <p:cNvSpPr/>
            <p:nvPr/>
          </p:nvSpPr>
          <p:spPr>
            <a:xfrm rot="1801764">
              <a:off x="8306686" y="1511428"/>
              <a:ext cx="1240768" cy="1387589"/>
            </a:xfrm>
            <a:custGeom>
              <a:rect b="b" l="l" r="r" t="t"/>
              <a:pathLst>
                <a:path extrusionOk="0" h="1388822" w="1241871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lt1">
                <a:alpha val="0"/>
              </a:schemeClr>
            </a:solidFill>
            <a:ln cap="flat" cmpd="sng" w="12700">
              <a:solidFill>
                <a:schemeClr val="lt1">
                  <a:alpha val="11760"/>
                </a:schemeClr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274" name="Google Shape;274;p21"/>
          <p:cNvSpPr/>
          <p:nvPr/>
        </p:nvSpPr>
        <p:spPr>
          <a:xfrm>
            <a:off x="4561242" y="-21511"/>
            <a:ext cx="3679200" cy="6271800"/>
          </a:xfrm>
          <a:prstGeom prst="rect">
            <a:avLst/>
          </a:prstGeom>
          <a:solidFill>
            <a:srgbClr val="F5F5F5"/>
          </a:solidFill>
          <a:ln cap="flat" cmpd="sng" w="15875">
            <a:solidFill>
              <a:srgbClr val="6C6C7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5" name="Google Shape;275;p21"/>
          <p:cNvSpPr/>
          <p:nvPr/>
        </p:nvSpPr>
        <p:spPr>
          <a:xfrm>
            <a:off x="4649096" y="-21510"/>
            <a:ext cx="3505200" cy="624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6" name="Google Shape;276;p21"/>
          <p:cNvSpPr txBox="1"/>
          <p:nvPr>
            <p:ph idx="10" type="dt"/>
          </p:nvPr>
        </p:nvSpPr>
        <p:spPr>
          <a:xfrm>
            <a:off x="1600200" y="6447651"/>
            <a:ext cx="17373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77" name="Google Shape;277;p21"/>
          <p:cNvSpPr txBox="1"/>
          <p:nvPr>
            <p:ph idx="12" type="sldNum"/>
          </p:nvPr>
        </p:nvSpPr>
        <p:spPr>
          <a:xfrm>
            <a:off x="914400" y="6447681"/>
            <a:ext cx="6402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278" name="Google Shape;278;p21"/>
          <p:cNvSpPr/>
          <p:nvPr/>
        </p:nvSpPr>
        <p:spPr>
          <a:xfrm>
            <a:off x="537055" y="290459"/>
            <a:ext cx="3930900" cy="5959800"/>
          </a:xfrm>
          <a:prstGeom prst="rect">
            <a:avLst/>
          </a:prstGeom>
          <a:solidFill>
            <a:schemeClr val="lt1"/>
          </a:solidFill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9" name="Google Shape;279;p21"/>
          <p:cNvSpPr txBox="1"/>
          <p:nvPr>
            <p:ph idx="1" type="body"/>
          </p:nvPr>
        </p:nvSpPr>
        <p:spPr>
          <a:xfrm>
            <a:off x="556104" y="381000"/>
            <a:ext cx="3787200" cy="5789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4424" lvl="0" marL="457200" marR="0" rtl="0" algn="l">
              <a:spcBef>
                <a:spcPts val="480"/>
              </a:spcBef>
              <a:spcAft>
                <a:spcPts val="0"/>
              </a:spcAft>
              <a:buClr>
                <a:schemeClr val="accent1"/>
              </a:buClr>
              <a:buSzPts val="1824"/>
              <a:buFont typeface="Noto Sans Symbols"/>
              <a:buChar char="○"/>
              <a:defRPr b="0" i="0" sz="24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34772" lvl="1" marL="914400" marR="0" rtl="0" algn="l">
              <a:spcBef>
                <a:spcPts val="440"/>
              </a:spcBef>
              <a:spcAft>
                <a:spcPts val="0"/>
              </a:spcAft>
              <a:buClr>
                <a:schemeClr val="accent1"/>
              </a:buClr>
              <a:buSzPts val="1672"/>
              <a:buFont typeface="Noto Sans Symbols"/>
              <a:buChar char="○"/>
              <a:defRPr b="0" i="0" sz="22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25120" lvl="2" marL="13716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520"/>
              <a:buFont typeface="Noto Sans Symbols"/>
              <a:buChar char="○"/>
              <a:defRPr b="0" i="0" sz="20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15468" lvl="3" marL="1828800" marR="0" rtl="0" algn="l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368"/>
              <a:buFont typeface="Noto Sans Symbols"/>
              <a:buChar char="○"/>
              <a:defRPr b="0" i="0" sz="18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05816" lvl="4" marL="2286000" marR="0" rtl="0" algn="l"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216"/>
              <a:buFont typeface="Noto Sans Symbols"/>
              <a:buChar char="○"/>
              <a:defRPr b="0" i="0" sz="16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2512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520"/>
              <a:buFont typeface="Noto Sans Symbols"/>
              <a:buChar char="○"/>
              <a:defRPr b="0" i="0" sz="20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2512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520"/>
              <a:buFont typeface="Noto Sans Symbols"/>
              <a:buChar char="○"/>
              <a:defRPr b="0" i="0" sz="20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2512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520"/>
              <a:buFont typeface="Noto Sans Symbols"/>
              <a:buChar char="○"/>
              <a:defRPr b="0" i="0" sz="20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2512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520"/>
              <a:buFont typeface="Noto Sans Symbols"/>
              <a:buChar char="○"/>
              <a:defRPr b="0" i="0" sz="20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80" name="Google Shape;280;p21"/>
          <p:cNvSpPr/>
          <p:nvPr/>
        </p:nvSpPr>
        <p:spPr>
          <a:xfrm>
            <a:off x="4650889" y="6088284"/>
            <a:ext cx="3505200" cy="81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1" name="Google Shape;281;p21"/>
          <p:cNvSpPr txBox="1"/>
          <p:nvPr>
            <p:ph idx="11" type="ftr"/>
          </p:nvPr>
        </p:nvSpPr>
        <p:spPr>
          <a:xfrm>
            <a:off x="4641448" y="5724835"/>
            <a:ext cx="34938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82" name="Google Shape;282;p21"/>
          <p:cNvSpPr txBox="1"/>
          <p:nvPr>
            <p:ph type="title"/>
          </p:nvPr>
        </p:nvSpPr>
        <p:spPr>
          <a:xfrm>
            <a:off x="4739833" y="2657434"/>
            <a:ext cx="3304500" cy="14631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Calibri"/>
              <a:buNone/>
              <a:defRPr b="0" i="0" sz="2800" u="none" cap="none" strike="noStrik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283" name="Google Shape;283;p21"/>
          <p:cNvSpPr txBox="1"/>
          <p:nvPr>
            <p:ph idx="2" type="body"/>
          </p:nvPr>
        </p:nvSpPr>
        <p:spPr>
          <a:xfrm>
            <a:off x="4736592" y="4136994"/>
            <a:ext cx="3298800" cy="1518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28600" lvl="0" marL="457200" marR="0" rtl="0" algn="l"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216"/>
              <a:buFont typeface="Noto Sans Symbols"/>
              <a:buNone/>
              <a:defRPr b="0" i="0" sz="1600" u="none" cap="none" strike="noStrike">
                <a:solidFill>
                  <a:srgbClr val="42424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240"/>
              </a:spcBef>
              <a:spcAft>
                <a:spcPts val="0"/>
              </a:spcAft>
              <a:buClr>
                <a:schemeClr val="accent1"/>
              </a:buClr>
              <a:buSzPts val="912"/>
              <a:buFont typeface="Noto Sans Symbols"/>
              <a:buNone/>
              <a:defRPr b="0" i="0" sz="12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buSzPts val="760"/>
              <a:buFont typeface="Noto Sans Symbols"/>
              <a:buNone/>
              <a:defRPr b="0" i="0" sz="10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180"/>
              </a:spcBef>
              <a:spcAft>
                <a:spcPts val="0"/>
              </a:spcAft>
              <a:buClr>
                <a:schemeClr val="accent1"/>
              </a:buClr>
              <a:buSzPts val="684"/>
              <a:buFont typeface="Noto Sans Symbols"/>
              <a:buNone/>
              <a:defRPr b="0" i="0" sz="9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180"/>
              </a:spcBef>
              <a:spcAft>
                <a:spcPts val="0"/>
              </a:spcAft>
              <a:buClr>
                <a:schemeClr val="accent1"/>
              </a:buClr>
              <a:buSzPts val="684"/>
              <a:buFont typeface="Noto Sans Symbols"/>
              <a:buNone/>
              <a:defRPr b="0" i="0" sz="9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180"/>
              </a:spcBef>
              <a:spcAft>
                <a:spcPts val="0"/>
              </a:spcAft>
              <a:buClr>
                <a:schemeClr val="accent1"/>
              </a:buClr>
              <a:buSzPts val="684"/>
              <a:buFont typeface="Noto Sans Symbols"/>
              <a:buNone/>
              <a:defRPr b="0" i="0" sz="9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180"/>
              </a:spcBef>
              <a:spcAft>
                <a:spcPts val="0"/>
              </a:spcAft>
              <a:buClr>
                <a:schemeClr val="accent1"/>
              </a:buClr>
              <a:buSzPts val="684"/>
              <a:buFont typeface="Noto Sans Symbols"/>
              <a:buNone/>
              <a:defRPr b="0" i="0" sz="9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180"/>
              </a:spcBef>
              <a:spcAft>
                <a:spcPts val="0"/>
              </a:spcAft>
              <a:buClr>
                <a:schemeClr val="accent1"/>
              </a:buClr>
              <a:buSzPts val="684"/>
              <a:buFont typeface="Noto Sans Symbols"/>
              <a:buNone/>
              <a:defRPr b="0" i="0" sz="9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180"/>
              </a:spcBef>
              <a:spcAft>
                <a:spcPts val="0"/>
              </a:spcAft>
              <a:buClr>
                <a:schemeClr val="accent1"/>
              </a:buClr>
              <a:buSzPts val="684"/>
              <a:buFont typeface="Noto Sans Symbols"/>
              <a:buNone/>
              <a:defRPr b="0" i="0" sz="9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3"/>
          <p:cNvSpPr txBox="1"/>
          <p:nvPr>
            <p:ph type="title"/>
          </p:nvPr>
        </p:nvSpPr>
        <p:spPr>
          <a:xfrm>
            <a:off x="902669" y="762000"/>
            <a:ext cx="7337689" cy="7620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000"/>
              <a:buFont typeface="Calibri"/>
              <a:buNone/>
              <a:defRPr b="0" i="0" sz="4000" u="none" cap="none" strike="noStrik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2pPr>
            <a:lvl3pPr lvl="2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3pPr>
            <a:lvl4pPr lvl="3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4pPr>
            <a:lvl5pPr lvl="4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5pPr>
            <a:lvl6pPr lvl="5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6pPr>
            <a:lvl7pPr lvl="6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7pPr>
            <a:lvl8pPr lvl="7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8pPr>
            <a:lvl9pPr lvl="8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32" name="Google Shape;32;p3"/>
          <p:cNvSpPr txBox="1"/>
          <p:nvPr>
            <p:ph idx="1" type="body"/>
          </p:nvPr>
        </p:nvSpPr>
        <p:spPr>
          <a:xfrm>
            <a:off x="902670" y="1600200"/>
            <a:ext cx="7337688" cy="4515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4424" lvl="0" marL="457200" marR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accent1"/>
              </a:buClr>
              <a:buSzPts val="1824"/>
              <a:buFont typeface="Noto Sans Symbols"/>
              <a:buChar char="○"/>
              <a:defRPr b="0" i="0" sz="24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34772" lvl="1" marL="914400" marR="0" algn="l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Clr>
                <a:schemeClr val="accent1"/>
              </a:buClr>
              <a:buSzPts val="1672"/>
              <a:buFont typeface="Noto Sans Symbols"/>
              <a:buChar char="○"/>
              <a:defRPr b="0" i="0" sz="22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25120" lvl="2" marL="1371600" marR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520"/>
              <a:buFont typeface="Noto Sans Symbols"/>
              <a:buChar char="○"/>
              <a:defRPr b="0" i="0" sz="20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15468" lvl="3" marL="1828800" marR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368"/>
              <a:buFont typeface="Noto Sans Symbols"/>
              <a:buChar char="○"/>
              <a:defRPr b="0" i="0" sz="18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05816" lvl="4" marL="2286000" marR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216"/>
              <a:buFont typeface="Noto Sans Symbols"/>
              <a:buChar char="○"/>
              <a:defRPr b="0" i="0" sz="16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96164" lvl="5" marL="2743200" marR="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accent1"/>
              </a:buClr>
              <a:buSzPts val="1064"/>
              <a:buFont typeface="Noto Sans Symbols"/>
              <a:buChar char="○"/>
              <a:defRPr b="0" i="0" sz="14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96164" lvl="6" marL="3200400" marR="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accent1"/>
              </a:buClr>
              <a:buSzPts val="1064"/>
              <a:buFont typeface="Noto Sans Symbols"/>
              <a:buChar char="○"/>
              <a:defRPr b="0" i="0" sz="14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96164" lvl="7" marL="3657600" marR="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accent1"/>
              </a:buClr>
              <a:buSzPts val="1064"/>
              <a:buFont typeface="Noto Sans Symbols"/>
              <a:buChar char="○"/>
              <a:defRPr b="0" i="0" sz="14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96164" lvl="8" marL="4114800" marR="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accent1"/>
              </a:buClr>
              <a:buSzPts val="1064"/>
              <a:buFont typeface="Noto Sans Symbols"/>
              <a:buChar char="○"/>
              <a:defRPr b="0" i="0" sz="14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33" name="Google Shape;33;p3"/>
          <p:cNvSpPr txBox="1"/>
          <p:nvPr>
            <p:ph idx="10" type="dt"/>
          </p:nvPr>
        </p:nvSpPr>
        <p:spPr>
          <a:xfrm>
            <a:off x="2301378" y="6455918"/>
            <a:ext cx="112762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34" name="Google Shape;34;p3"/>
          <p:cNvSpPr txBox="1"/>
          <p:nvPr>
            <p:ph idx="11" type="ftr"/>
          </p:nvPr>
        </p:nvSpPr>
        <p:spPr>
          <a:xfrm>
            <a:off x="3581400" y="6400800"/>
            <a:ext cx="4876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35" name="Google Shape;35;p3"/>
          <p:cNvSpPr txBox="1"/>
          <p:nvPr>
            <p:ph idx="12" type="sldNum"/>
          </p:nvPr>
        </p:nvSpPr>
        <p:spPr>
          <a:xfrm>
            <a:off x="914400" y="6447681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showMasterSp="0" type="picTx">
  <p:cSld name="PICTURE_WITH_CAPTION_TEXT">
    <p:spTree>
      <p:nvGrpSpPr>
        <p:cNvPr id="284" name="Shape 2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5" name="Google Shape;285;p22"/>
          <p:cNvGrpSpPr/>
          <p:nvPr/>
        </p:nvGrpSpPr>
        <p:grpSpPr>
          <a:xfrm>
            <a:off x="-644959" y="0"/>
            <a:ext cx="10457378" cy="7116923"/>
            <a:chOff x="-644959" y="0"/>
            <a:chExt cx="10457378" cy="7116923"/>
          </a:xfrm>
        </p:grpSpPr>
        <p:grpSp>
          <p:nvGrpSpPr>
            <p:cNvPr id="286" name="Google Shape;286;p22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287" name="Google Shape;287;p22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288" name="Google Shape;288;p2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lt1">
                    <a:alpha val="9800"/>
                  </a:scheme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0" i="0" sz="1800" u="none" cap="none" strike="noStrike">
                    <a:solidFill>
                      <a:srgbClr val="FFFFFF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89" name="Google Shape;289;p2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lt1">
                    <a:alpha val="9800"/>
                  </a:scheme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0" i="0" sz="1800" u="none" cap="none" strike="noStrike">
                    <a:solidFill>
                      <a:srgbClr val="FFFFFF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90" name="Google Shape;290;p2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lt1">
                    <a:alpha val="9800"/>
                  </a:scheme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0" i="0" sz="1800" u="none" cap="none" strike="noStrike">
                    <a:solidFill>
                      <a:srgbClr val="FFFFFF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291" name="Google Shape;291;p22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292" name="Google Shape;292;p2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lt1">
                    <a:alpha val="9800"/>
                  </a:scheme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0" i="0" sz="1800" u="none" cap="none" strike="noStrike">
                    <a:solidFill>
                      <a:srgbClr val="FFFFFF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93" name="Google Shape;293;p2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lt1">
                    <a:alpha val="9800"/>
                  </a:scheme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0" i="0" sz="1800" u="none" cap="none" strike="noStrike">
                    <a:solidFill>
                      <a:srgbClr val="FFFFFF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94" name="Google Shape;294;p2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lt1">
                    <a:alpha val="9800"/>
                  </a:scheme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0" i="0" sz="1800" u="none" cap="none" strike="noStrike">
                    <a:solidFill>
                      <a:srgbClr val="FFFFFF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295" name="Google Shape;295;p22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296" name="Google Shape;296;p2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lt1">
                    <a:alpha val="9800"/>
                  </a:scheme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0" i="0" sz="1800" u="none" cap="none" strike="noStrike">
                    <a:solidFill>
                      <a:srgbClr val="FFFFFF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97" name="Google Shape;297;p2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lt1">
                    <a:alpha val="9800"/>
                  </a:scheme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0" i="0" sz="1800" u="none" cap="none" strike="noStrike">
                    <a:solidFill>
                      <a:srgbClr val="FFFFFF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98" name="Google Shape;298;p2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lt1">
                    <a:alpha val="9800"/>
                  </a:scheme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0" i="0" sz="1800" u="none" cap="none" strike="noStrike">
                    <a:solidFill>
                      <a:srgbClr val="FFFFFF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sp>
            <p:nvSpPr>
              <p:cNvPr id="299" name="Google Shape;299;p22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lt1">
                  <a:alpha val="9800"/>
                </a:schemeClr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00" name="Google Shape;300;p22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lt1">
                  <a:alpha val="9800"/>
                </a:schemeClr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01" name="Google Shape;301;p22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lt1">
                  <a:alpha val="9800"/>
                </a:schemeClr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302" name="Google Shape;302;p22"/>
            <p:cNvSpPr/>
            <p:nvPr/>
          </p:nvSpPr>
          <p:spPr>
            <a:xfrm>
              <a:off x="-11875" y="5035138"/>
              <a:ext cx="9144000" cy="1175655"/>
            </a:xfrm>
            <a:custGeom>
              <a:rect b="b" l="l" r="r" t="t"/>
              <a:pathLst>
                <a:path extrusionOk="0" h="1175655" w="9144000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noFill/>
            <a:ln cap="flat" cmpd="sng" w="9525">
              <a:solidFill>
                <a:schemeClr val="lt1">
                  <a:alpha val="20000"/>
                </a:schemeClr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03" name="Google Shape;303;p22"/>
            <p:cNvSpPr/>
            <p:nvPr/>
          </p:nvSpPr>
          <p:spPr>
            <a:xfrm>
              <a:off x="-11875" y="3467595"/>
              <a:ext cx="9144000" cy="890650"/>
            </a:xfrm>
            <a:custGeom>
              <a:rect b="b" l="l" r="r" t="t"/>
              <a:pathLst>
                <a:path extrusionOk="0" h="890650" w="914400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noFill/>
            <a:ln cap="flat" cmpd="sng" w="9525">
              <a:solidFill>
                <a:schemeClr val="lt1">
                  <a:alpha val="20000"/>
                </a:schemeClr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04" name="Google Shape;304;p22"/>
            <p:cNvSpPr/>
            <p:nvPr/>
          </p:nvSpPr>
          <p:spPr>
            <a:xfrm>
              <a:off x="-23751" y="5640779"/>
              <a:ext cx="3004457" cy="1211283"/>
            </a:xfrm>
            <a:custGeom>
              <a:rect b="b" l="l" r="r" t="t"/>
              <a:pathLst>
                <a:path extrusionOk="0" h="1211283" w="3004457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noFill/>
            <a:ln cap="flat" cmpd="sng" w="9525">
              <a:solidFill>
                <a:schemeClr val="lt1">
                  <a:alpha val="20000"/>
                </a:schemeClr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05" name="Google Shape;305;p22"/>
            <p:cNvSpPr/>
            <p:nvPr/>
          </p:nvSpPr>
          <p:spPr>
            <a:xfrm>
              <a:off x="-11875" y="5284519"/>
              <a:ext cx="9144000" cy="1478478"/>
            </a:xfrm>
            <a:custGeom>
              <a:rect b="b" l="l" r="r" t="t"/>
              <a:pathLst>
                <a:path extrusionOk="0" h="1478478" w="9144000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noFill/>
            <a:ln cap="flat" cmpd="sng" w="9525">
              <a:solidFill>
                <a:schemeClr val="lt1">
                  <a:alpha val="20000"/>
                </a:schemeClr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06" name="Google Shape;306;p22"/>
            <p:cNvSpPr/>
            <p:nvPr/>
          </p:nvSpPr>
          <p:spPr>
            <a:xfrm>
              <a:off x="2137558" y="5132120"/>
              <a:ext cx="6982691" cy="1719942"/>
            </a:xfrm>
            <a:custGeom>
              <a:rect b="b" l="l" r="r" t="t"/>
              <a:pathLst>
                <a:path extrusionOk="0" h="1719942" w="6982691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noFill/>
            <a:ln cap="flat" cmpd="sng" w="9525">
              <a:solidFill>
                <a:schemeClr val="lt1">
                  <a:alpha val="20000"/>
                </a:schemeClr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07" name="Google Shape;307;p22"/>
            <p:cNvSpPr/>
            <p:nvPr/>
          </p:nvSpPr>
          <p:spPr>
            <a:xfrm rot="1799950">
              <a:off x="2996127" y="2859222"/>
              <a:ext cx="1601441" cy="1388149"/>
            </a:xfrm>
            <a:prstGeom prst="hexagon">
              <a:avLst>
                <a:gd fmla="val 28544" name="adj"/>
                <a:gd fmla="val 115470" name="vf"/>
              </a:avLst>
            </a:prstGeom>
            <a:solidFill>
              <a:schemeClr val="lt1">
                <a:alpha val="9800"/>
              </a:schemeClr>
            </a:solidFill>
            <a:ln cap="flat" cmpd="sng" w="12700">
              <a:solidFill>
                <a:schemeClr val="lt1">
                  <a:alpha val="11760"/>
                </a:schemeClr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08" name="Google Shape;308;p22"/>
            <p:cNvSpPr/>
            <p:nvPr/>
          </p:nvSpPr>
          <p:spPr>
            <a:xfrm rot="1799950">
              <a:off x="3720027" y="4126048"/>
              <a:ext cx="1601441" cy="1388149"/>
            </a:xfrm>
            <a:prstGeom prst="hexagon">
              <a:avLst>
                <a:gd fmla="val 28544" name="adj"/>
                <a:gd fmla="val 115470" name="vf"/>
              </a:avLst>
            </a:prstGeom>
            <a:solidFill>
              <a:schemeClr val="lt1">
                <a:alpha val="0"/>
              </a:schemeClr>
            </a:solidFill>
            <a:ln cap="flat" cmpd="sng" w="12700">
              <a:solidFill>
                <a:schemeClr val="lt1">
                  <a:alpha val="11760"/>
                </a:schemeClr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09" name="Google Shape;309;p22"/>
            <p:cNvSpPr/>
            <p:nvPr/>
          </p:nvSpPr>
          <p:spPr>
            <a:xfrm rot="1799950">
              <a:off x="3729553" y="1592397"/>
              <a:ext cx="1601441" cy="1388149"/>
            </a:xfrm>
            <a:prstGeom prst="hexagon">
              <a:avLst>
                <a:gd fmla="val 28544" name="adj"/>
                <a:gd fmla="val 115470" name="vf"/>
              </a:avLst>
            </a:prstGeom>
            <a:solidFill>
              <a:schemeClr val="lt1">
                <a:alpha val="6669"/>
              </a:schemeClr>
            </a:solidFill>
            <a:ln cap="flat" cmpd="sng" w="12700">
              <a:solidFill>
                <a:schemeClr val="lt1">
                  <a:alpha val="7840"/>
                </a:schemeClr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10" name="Google Shape;310;p22"/>
            <p:cNvSpPr/>
            <p:nvPr/>
          </p:nvSpPr>
          <p:spPr>
            <a:xfrm rot="1799950">
              <a:off x="2977077" y="325573"/>
              <a:ext cx="1601441" cy="1388149"/>
            </a:xfrm>
            <a:prstGeom prst="hexagon">
              <a:avLst>
                <a:gd fmla="val 28544" name="adj"/>
                <a:gd fmla="val 115470" name="vf"/>
              </a:avLst>
            </a:prstGeom>
            <a:solidFill>
              <a:schemeClr val="lt1">
                <a:alpha val="3920"/>
              </a:schemeClr>
            </a:solidFill>
            <a:ln cap="flat" cmpd="sng" w="12700">
              <a:solidFill>
                <a:schemeClr val="lt1">
                  <a:alpha val="7840"/>
                </a:schemeClr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11" name="Google Shape;311;p22"/>
            <p:cNvSpPr/>
            <p:nvPr/>
          </p:nvSpPr>
          <p:spPr>
            <a:xfrm rot="1799950">
              <a:off x="4462976" y="5383348"/>
              <a:ext cx="1601441" cy="1388149"/>
            </a:xfrm>
            <a:prstGeom prst="hexagon">
              <a:avLst>
                <a:gd fmla="val 28544" name="adj"/>
                <a:gd fmla="val 115470" name="vf"/>
              </a:avLst>
            </a:prstGeom>
            <a:solidFill>
              <a:schemeClr val="lt1">
                <a:alpha val="5880"/>
              </a:schemeClr>
            </a:solidFill>
            <a:ln cap="flat" cmpd="sng" w="12700">
              <a:solidFill>
                <a:schemeClr val="lt1">
                  <a:alpha val="11760"/>
                </a:schemeClr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12" name="Google Shape;312;p22"/>
            <p:cNvSpPr/>
            <p:nvPr/>
          </p:nvSpPr>
          <p:spPr>
            <a:xfrm rot="1801764">
              <a:off x="-382491" y="4201432"/>
              <a:ext cx="1260379" cy="1387003"/>
            </a:xfrm>
            <a:custGeom>
              <a:rect b="b" l="l" r="r" t="t"/>
              <a:pathLst>
                <a:path extrusionOk="0" h="1388236" w="1261499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lt1">
                <a:alpha val="9800"/>
              </a:schemeClr>
            </a:solidFill>
            <a:ln cap="flat" cmpd="sng" w="12700">
              <a:solidFill>
                <a:schemeClr val="lt1">
                  <a:alpha val="11760"/>
                </a:schemeClr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13" name="Google Shape;313;p22"/>
            <p:cNvSpPr/>
            <p:nvPr/>
          </p:nvSpPr>
          <p:spPr>
            <a:xfrm rot="1799950">
              <a:off x="24327" y="5402398"/>
              <a:ext cx="1601441" cy="1388149"/>
            </a:xfrm>
            <a:prstGeom prst="hexagon">
              <a:avLst>
                <a:gd fmla="val 28544" name="adj"/>
                <a:gd fmla="val 115470" name="vf"/>
              </a:avLst>
            </a:prstGeom>
            <a:solidFill>
              <a:schemeClr val="lt1">
                <a:alpha val="0"/>
              </a:schemeClr>
            </a:solidFill>
            <a:ln cap="flat" cmpd="sng" w="12700">
              <a:solidFill>
                <a:schemeClr val="lt1">
                  <a:alpha val="11760"/>
                </a:schemeClr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14" name="Google Shape;314;p22"/>
            <p:cNvSpPr/>
            <p:nvPr/>
          </p:nvSpPr>
          <p:spPr>
            <a:xfrm rot="1799950">
              <a:off x="52903" y="2849698"/>
              <a:ext cx="1601441" cy="1388149"/>
            </a:xfrm>
            <a:prstGeom prst="hexagon">
              <a:avLst>
                <a:gd fmla="val 28544" name="adj"/>
                <a:gd fmla="val 115470" name="vf"/>
              </a:avLst>
            </a:prstGeom>
            <a:solidFill>
              <a:schemeClr val="lt1">
                <a:alpha val="6669"/>
              </a:schemeClr>
            </a:solidFill>
            <a:ln cap="flat" cmpd="sng" w="12700">
              <a:solidFill>
                <a:schemeClr val="lt1">
                  <a:alpha val="7840"/>
                </a:schemeClr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15" name="Google Shape;315;p22"/>
            <p:cNvSpPr/>
            <p:nvPr/>
          </p:nvSpPr>
          <p:spPr>
            <a:xfrm rot="1799950">
              <a:off x="776802" y="4126047"/>
              <a:ext cx="1601441" cy="1388149"/>
            </a:xfrm>
            <a:prstGeom prst="hexagon">
              <a:avLst>
                <a:gd fmla="val 28544" name="adj"/>
                <a:gd fmla="val 115470" name="vf"/>
              </a:avLst>
            </a:prstGeom>
            <a:solidFill>
              <a:schemeClr val="lt1">
                <a:alpha val="0"/>
              </a:schemeClr>
            </a:solidFill>
            <a:ln cap="flat" cmpd="sng" w="12700">
              <a:solidFill>
                <a:schemeClr val="lt1">
                  <a:alpha val="11760"/>
                </a:schemeClr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16" name="Google Shape;316;p22"/>
            <p:cNvSpPr/>
            <p:nvPr/>
          </p:nvSpPr>
          <p:spPr>
            <a:xfrm rot="1799950">
              <a:off x="1510227" y="5411923"/>
              <a:ext cx="1601441" cy="1388149"/>
            </a:xfrm>
            <a:prstGeom prst="hexagon">
              <a:avLst>
                <a:gd fmla="val 28544" name="adj"/>
                <a:gd fmla="val 115470" name="vf"/>
              </a:avLst>
            </a:prstGeom>
            <a:solidFill>
              <a:schemeClr val="lt1">
                <a:alpha val="0"/>
              </a:schemeClr>
            </a:solidFill>
            <a:ln cap="flat" cmpd="sng" w="12700">
              <a:solidFill>
                <a:schemeClr val="lt1">
                  <a:alpha val="11760"/>
                </a:schemeClr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17" name="Google Shape;317;p22"/>
            <p:cNvSpPr/>
            <p:nvPr/>
          </p:nvSpPr>
          <p:spPr>
            <a:xfrm rot="1799950">
              <a:off x="1529278" y="2859222"/>
              <a:ext cx="1601441" cy="1388149"/>
            </a:xfrm>
            <a:prstGeom prst="hexagon">
              <a:avLst>
                <a:gd fmla="val 28544" name="adj"/>
                <a:gd fmla="val 115470" name="vf"/>
              </a:avLst>
            </a:prstGeom>
            <a:solidFill>
              <a:schemeClr val="lt1">
                <a:alpha val="6669"/>
              </a:schemeClr>
            </a:solidFill>
            <a:ln cap="flat" cmpd="sng" w="12700">
              <a:solidFill>
                <a:schemeClr val="lt1">
                  <a:alpha val="7840"/>
                </a:schemeClr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18" name="Google Shape;318;p22"/>
            <p:cNvSpPr/>
            <p:nvPr/>
          </p:nvSpPr>
          <p:spPr>
            <a:xfrm rot="1799950">
              <a:off x="795852" y="1563823"/>
              <a:ext cx="1601441" cy="1388149"/>
            </a:xfrm>
            <a:prstGeom prst="hexagon">
              <a:avLst>
                <a:gd fmla="val 28544" name="adj"/>
                <a:gd fmla="val 115470" name="vf"/>
              </a:avLst>
            </a:prstGeom>
            <a:solidFill>
              <a:schemeClr val="lt1">
                <a:alpha val="0"/>
              </a:schemeClr>
            </a:solidFill>
            <a:ln cap="flat" cmpd="sng" w="12700">
              <a:solidFill>
                <a:schemeClr val="lt1">
                  <a:alpha val="11760"/>
                </a:schemeClr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19" name="Google Shape;319;p22"/>
            <p:cNvSpPr/>
            <p:nvPr/>
          </p:nvSpPr>
          <p:spPr>
            <a:xfrm rot="1799950">
              <a:off x="6806128" y="4145098"/>
              <a:ext cx="1601441" cy="1388149"/>
            </a:xfrm>
            <a:prstGeom prst="hexagon">
              <a:avLst>
                <a:gd fmla="val 28544" name="adj"/>
                <a:gd fmla="val 115470" name="vf"/>
              </a:avLst>
            </a:prstGeom>
            <a:solidFill>
              <a:schemeClr val="lt1">
                <a:alpha val="9800"/>
              </a:schemeClr>
            </a:solidFill>
            <a:ln cap="flat" cmpd="sng" w="12700">
              <a:solidFill>
                <a:schemeClr val="lt1">
                  <a:alpha val="11760"/>
                </a:schemeClr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20" name="Google Shape;320;p22"/>
            <p:cNvSpPr/>
            <p:nvPr/>
          </p:nvSpPr>
          <p:spPr>
            <a:xfrm rot="1799950">
              <a:off x="7549078" y="5421448"/>
              <a:ext cx="1601441" cy="1388149"/>
            </a:xfrm>
            <a:prstGeom prst="hexagon">
              <a:avLst>
                <a:gd fmla="val 28544" name="adj"/>
                <a:gd fmla="val 115470" name="vf"/>
              </a:avLst>
            </a:prstGeom>
            <a:solidFill>
              <a:schemeClr val="lt1">
                <a:alpha val="0"/>
              </a:schemeClr>
            </a:solidFill>
            <a:ln cap="flat" cmpd="sng" w="12700">
              <a:solidFill>
                <a:schemeClr val="lt1">
                  <a:alpha val="11760"/>
                </a:schemeClr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21" name="Google Shape;321;p22"/>
            <p:cNvSpPr/>
            <p:nvPr/>
          </p:nvSpPr>
          <p:spPr>
            <a:xfrm rot="1799950">
              <a:off x="7549079" y="2868748"/>
              <a:ext cx="1601441" cy="1388149"/>
            </a:xfrm>
            <a:prstGeom prst="hexagon">
              <a:avLst>
                <a:gd fmla="val 28544" name="adj"/>
                <a:gd fmla="val 115470" name="vf"/>
              </a:avLst>
            </a:prstGeom>
            <a:solidFill>
              <a:schemeClr val="lt1">
                <a:alpha val="6669"/>
              </a:schemeClr>
            </a:solidFill>
            <a:ln cap="flat" cmpd="sng" w="12700">
              <a:solidFill>
                <a:schemeClr val="lt1">
                  <a:alpha val="7840"/>
                </a:schemeClr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22" name="Google Shape;322;p22"/>
            <p:cNvSpPr/>
            <p:nvPr/>
          </p:nvSpPr>
          <p:spPr>
            <a:xfrm rot="1801764">
              <a:off x="8306436" y="4055534"/>
              <a:ext cx="1242303" cy="1387003"/>
            </a:xfrm>
            <a:custGeom>
              <a:rect b="b" l="l" r="r" t="t"/>
              <a:pathLst>
                <a:path extrusionOk="0" h="1388236" w="1243407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lt1">
                <a:alpha val="3920"/>
              </a:schemeClr>
            </a:solidFill>
            <a:ln cap="flat" cmpd="sng" w="12700">
              <a:solidFill>
                <a:schemeClr val="lt1">
                  <a:alpha val="11760"/>
                </a:schemeClr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23" name="Google Shape;323;p22"/>
            <p:cNvSpPr/>
            <p:nvPr/>
          </p:nvSpPr>
          <p:spPr>
            <a:xfrm rot="1801764">
              <a:off x="8306686" y="1511428"/>
              <a:ext cx="1240768" cy="1387589"/>
            </a:xfrm>
            <a:custGeom>
              <a:rect b="b" l="l" r="r" t="t"/>
              <a:pathLst>
                <a:path extrusionOk="0" h="1388822" w="1241871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lt1">
                <a:alpha val="0"/>
              </a:schemeClr>
            </a:solidFill>
            <a:ln cap="flat" cmpd="sng" w="12700">
              <a:solidFill>
                <a:schemeClr val="lt1">
                  <a:alpha val="11760"/>
                </a:schemeClr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324" name="Google Shape;324;p22"/>
          <p:cNvSpPr/>
          <p:nvPr/>
        </p:nvSpPr>
        <p:spPr>
          <a:xfrm>
            <a:off x="4561242" y="-21511"/>
            <a:ext cx="3679200" cy="6271800"/>
          </a:xfrm>
          <a:prstGeom prst="rect">
            <a:avLst/>
          </a:prstGeom>
          <a:solidFill>
            <a:srgbClr val="F5F5F5"/>
          </a:solidFill>
          <a:ln cap="flat" cmpd="sng" w="15875">
            <a:solidFill>
              <a:srgbClr val="6C6C7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5" name="Google Shape;325;p22"/>
          <p:cNvSpPr/>
          <p:nvPr/>
        </p:nvSpPr>
        <p:spPr>
          <a:xfrm>
            <a:off x="4649096" y="-21510"/>
            <a:ext cx="3505200" cy="624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6" name="Google Shape;326;p22"/>
          <p:cNvSpPr/>
          <p:nvPr/>
        </p:nvSpPr>
        <p:spPr>
          <a:xfrm>
            <a:off x="556105" y="290459"/>
            <a:ext cx="3911700" cy="595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rgbClr val="181818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7" name="Google Shape;327;p22"/>
          <p:cNvSpPr/>
          <p:nvPr/>
        </p:nvSpPr>
        <p:spPr>
          <a:xfrm>
            <a:off x="4650889" y="6088284"/>
            <a:ext cx="3505200" cy="81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8" name="Google Shape;328;p22"/>
          <p:cNvSpPr txBox="1"/>
          <p:nvPr>
            <p:ph type="title"/>
          </p:nvPr>
        </p:nvSpPr>
        <p:spPr>
          <a:xfrm>
            <a:off x="4734424" y="2660904"/>
            <a:ext cx="3300900" cy="14631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Calibri"/>
              <a:buNone/>
              <a:defRPr b="0" i="0" sz="2800" u="none" cap="none" strike="noStrik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329" name="Google Shape;329;p22"/>
          <p:cNvSpPr/>
          <p:nvPr>
            <p:ph idx="2" type="pic"/>
          </p:nvPr>
        </p:nvSpPr>
        <p:spPr>
          <a:xfrm>
            <a:off x="609600" y="290459"/>
            <a:ext cx="3755100" cy="5871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marR="0" rtl="0" algn="l">
              <a:spcBef>
                <a:spcPts val="640"/>
              </a:spcBef>
              <a:spcAft>
                <a:spcPts val="0"/>
              </a:spcAft>
              <a:buClr>
                <a:schemeClr val="accent1"/>
              </a:buClr>
              <a:buSzPts val="2432"/>
              <a:buFont typeface="Noto Sans Symbols"/>
              <a:buNone/>
              <a:defRPr b="0" i="0" sz="3200" u="none" cap="none" strike="noStrik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560"/>
              </a:spcBef>
              <a:spcAft>
                <a:spcPts val="0"/>
              </a:spcAft>
              <a:buClr>
                <a:schemeClr val="accent1"/>
              </a:buClr>
              <a:buSzPts val="2128"/>
              <a:buFont typeface="Noto Sans Symbols"/>
              <a:buNone/>
              <a:defRPr b="0" i="0" sz="28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480"/>
              </a:spcBef>
              <a:spcAft>
                <a:spcPts val="0"/>
              </a:spcAft>
              <a:buClr>
                <a:schemeClr val="accent1"/>
              </a:buClr>
              <a:buSzPts val="1824"/>
              <a:buFont typeface="Noto Sans Symbols"/>
              <a:buNone/>
              <a:defRPr b="0" i="0" sz="24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520"/>
              <a:buFont typeface="Noto Sans Symbols"/>
              <a:buNone/>
              <a:defRPr b="0" i="0" sz="20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520"/>
              <a:buFont typeface="Noto Sans Symbols"/>
              <a:buNone/>
              <a:defRPr b="0" i="0" sz="20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520"/>
              <a:buFont typeface="Noto Sans Symbols"/>
              <a:buNone/>
              <a:defRPr b="0" i="0" sz="20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520"/>
              <a:buFont typeface="Noto Sans Symbols"/>
              <a:buNone/>
              <a:defRPr b="0" i="0" sz="20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520"/>
              <a:buFont typeface="Noto Sans Symbols"/>
              <a:buNone/>
              <a:defRPr b="0" i="0" sz="20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520"/>
              <a:buFont typeface="Noto Sans Symbols"/>
              <a:buNone/>
              <a:defRPr b="0" i="0" sz="20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330" name="Google Shape;330;p22"/>
          <p:cNvSpPr txBox="1"/>
          <p:nvPr>
            <p:ph idx="1" type="body"/>
          </p:nvPr>
        </p:nvSpPr>
        <p:spPr>
          <a:xfrm>
            <a:off x="4734630" y="4133088"/>
            <a:ext cx="3300600" cy="1519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28600" lvl="0" marL="457200" marR="0" rtl="0" algn="l"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216"/>
              <a:buFont typeface="Noto Sans Symbols"/>
              <a:buNone/>
              <a:defRPr b="0" i="0" sz="1600" u="none" cap="none" strike="noStrike">
                <a:solidFill>
                  <a:srgbClr val="42424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240"/>
              </a:spcBef>
              <a:spcAft>
                <a:spcPts val="0"/>
              </a:spcAft>
              <a:buClr>
                <a:schemeClr val="accent1"/>
              </a:buClr>
              <a:buSzPts val="912"/>
              <a:buFont typeface="Noto Sans Symbols"/>
              <a:buNone/>
              <a:defRPr b="0" i="0" sz="12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buSzPts val="760"/>
              <a:buFont typeface="Noto Sans Symbols"/>
              <a:buNone/>
              <a:defRPr b="0" i="0" sz="10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180"/>
              </a:spcBef>
              <a:spcAft>
                <a:spcPts val="0"/>
              </a:spcAft>
              <a:buClr>
                <a:schemeClr val="accent1"/>
              </a:buClr>
              <a:buSzPts val="684"/>
              <a:buFont typeface="Noto Sans Symbols"/>
              <a:buNone/>
              <a:defRPr b="0" i="0" sz="9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180"/>
              </a:spcBef>
              <a:spcAft>
                <a:spcPts val="0"/>
              </a:spcAft>
              <a:buClr>
                <a:schemeClr val="accent1"/>
              </a:buClr>
              <a:buSzPts val="684"/>
              <a:buFont typeface="Noto Sans Symbols"/>
              <a:buNone/>
              <a:defRPr b="0" i="0" sz="9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180"/>
              </a:spcBef>
              <a:spcAft>
                <a:spcPts val="0"/>
              </a:spcAft>
              <a:buClr>
                <a:schemeClr val="accent1"/>
              </a:buClr>
              <a:buSzPts val="684"/>
              <a:buFont typeface="Noto Sans Symbols"/>
              <a:buNone/>
              <a:defRPr b="0" i="0" sz="9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180"/>
              </a:spcBef>
              <a:spcAft>
                <a:spcPts val="0"/>
              </a:spcAft>
              <a:buClr>
                <a:schemeClr val="accent1"/>
              </a:buClr>
              <a:buSzPts val="684"/>
              <a:buFont typeface="Noto Sans Symbols"/>
              <a:buNone/>
              <a:defRPr b="0" i="0" sz="9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180"/>
              </a:spcBef>
              <a:spcAft>
                <a:spcPts val="0"/>
              </a:spcAft>
              <a:buClr>
                <a:schemeClr val="accent1"/>
              </a:buClr>
              <a:buSzPts val="684"/>
              <a:buFont typeface="Noto Sans Symbols"/>
              <a:buNone/>
              <a:defRPr b="0" i="0" sz="9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180"/>
              </a:spcBef>
              <a:spcAft>
                <a:spcPts val="0"/>
              </a:spcAft>
              <a:buClr>
                <a:schemeClr val="accent1"/>
              </a:buClr>
              <a:buSzPts val="684"/>
              <a:buFont typeface="Noto Sans Symbols"/>
              <a:buNone/>
              <a:defRPr b="0" i="0" sz="9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331" name="Google Shape;331;p22"/>
          <p:cNvSpPr txBox="1"/>
          <p:nvPr>
            <p:ph idx="10" type="dt"/>
          </p:nvPr>
        </p:nvSpPr>
        <p:spPr>
          <a:xfrm>
            <a:off x="1600200" y="6447651"/>
            <a:ext cx="17373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332" name="Google Shape;332;p22"/>
          <p:cNvSpPr txBox="1"/>
          <p:nvPr>
            <p:ph idx="11" type="ftr"/>
          </p:nvPr>
        </p:nvSpPr>
        <p:spPr>
          <a:xfrm>
            <a:off x="4641448" y="5724835"/>
            <a:ext cx="34938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333" name="Google Shape;333;p22"/>
          <p:cNvSpPr txBox="1"/>
          <p:nvPr>
            <p:ph idx="12" type="sldNum"/>
          </p:nvPr>
        </p:nvSpPr>
        <p:spPr>
          <a:xfrm>
            <a:off x="914400" y="6447681"/>
            <a:ext cx="6402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334" name="Shape 3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5" name="Google Shape;335;p23"/>
          <p:cNvSpPr txBox="1"/>
          <p:nvPr>
            <p:ph type="title"/>
          </p:nvPr>
        </p:nvSpPr>
        <p:spPr>
          <a:xfrm>
            <a:off x="902669" y="762000"/>
            <a:ext cx="7337700" cy="10668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000"/>
              <a:buFont typeface="Calibri"/>
              <a:buNone/>
              <a:defRPr b="0" i="0" sz="4000" u="none" cap="none" strike="noStrik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336" name="Google Shape;336;p23"/>
          <p:cNvSpPr txBox="1"/>
          <p:nvPr>
            <p:ph idx="1" type="body"/>
          </p:nvPr>
        </p:nvSpPr>
        <p:spPr>
          <a:xfrm rot="5400000">
            <a:off x="2466258" y="341400"/>
            <a:ext cx="4210500" cy="7337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4424" lvl="0" marL="457200" marR="0" rtl="0" algn="l">
              <a:spcBef>
                <a:spcPts val="480"/>
              </a:spcBef>
              <a:spcAft>
                <a:spcPts val="0"/>
              </a:spcAft>
              <a:buClr>
                <a:schemeClr val="accent1"/>
              </a:buClr>
              <a:buSzPts val="1824"/>
              <a:buFont typeface="Noto Sans Symbols"/>
              <a:buChar char="○"/>
              <a:defRPr b="0" i="0" sz="24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34772" lvl="1" marL="914400" marR="0" rtl="0" algn="l">
              <a:spcBef>
                <a:spcPts val="440"/>
              </a:spcBef>
              <a:spcAft>
                <a:spcPts val="0"/>
              </a:spcAft>
              <a:buClr>
                <a:schemeClr val="accent1"/>
              </a:buClr>
              <a:buSzPts val="1672"/>
              <a:buFont typeface="Noto Sans Symbols"/>
              <a:buChar char="○"/>
              <a:defRPr b="0" i="0" sz="22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25120" lvl="2" marL="13716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520"/>
              <a:buFont typeface="Noto Sans Symbols"/>
              <a:buChar char="○"/>
              <a:defRPr b="0" i="0" sz="20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15468" lvl="3" marL="1828800" marR="0" rtl="0" algn="l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368"/>
              <a:buFont typeface="Noto Sans Symbols"/>
              <a:buChar char="○"/>
              <a:defRPr b="0" i="0" sz="18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05816" lvl="4" marL="2286000" marR="0" rtl="0" algn="l"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216"/>
              <a:buFont typeface="Noto Sans Symbols"/>
              <a:buChar char="○"/>
              <a:defRPr b="0" i="0" sz="16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96164" lvl="5" marL="2743200" marR="0" rtl="0" algn="l">
              <a:spcBef>
                <a:spcPts val="280"/>
              </a:spcBef>
              <a:spcAft>
                <a:spcPts val="0"/>
              </a:spcAft>
              <a:buClr>
                <a:schemeClr val="accent1"/>
              </a:buClr>
              <a:buSzPts val="1064"/>
              <a:buFont typeface="Noto Sans Symbols"/>
              <a:buChar char="○"/>
              <a:defRPr b="0" i="0" sz="14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96164" lvl="6" marL="3200400" marR="0" rtl="0" algn="l">
              <a:spcBef>
                <a:spcPts val="280"/>
              </a:spcBef>
              <a:spcAft>
                <a:spcPts val="0"/>
              </a:spcAft>
              <a:buClr>
                <a:schemeClr val="accent1"/>
              </a:buClr>
              <a:buSzPts val="1064"/>
              <a:buFont typeface="Noto Sans Symbols"/>
              <a:buChar char="○"/>
              <a:defRPr b="0" i="0" sz="14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96164" lvl="7" marL="3657600" marR="0" rtl="0" algn="l">
              <a:spcBef>
                <a:spcPts val="280"/>
              </a:spcBef>
              <a:spcAft>
                <a:spcPts val="0"/>
              </a:spcAft>
              <a:buClr>
                <a:schemeClr val="accent1"/>
              </a:buClr>
              <a:buSzPts val="1064"/>
              <a:buFont typeface="Noto Sans Symbols"/>
              <a:buChar char="○"/>
              <a:defRPr b="0" i="0" sz="14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96164" lvl="8" marL="4114800" marR="0" rtl="0" algn="l">
              <a:spcBef>
                <a:spcPts val="280"/>
              </a:spcBef>
              <a:spcAft>
                <a:spcPts val="0"/>
              </a:spcAft>
              <a:buClr>
                <a:schemeClr val="accent1"/>
              </a:buClr>
              <a:buSzPts val="1064"/>
              <a:buFont typeface="Noto Sans Symbols"/>
              <a:buChar char="○"/>
              <a:defRPr b="0" i="0" sz="14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337" name="Google Shape;337;p23"/>
          <p:cNvSpPr txBox="1"/>
          <p:nvPr>
            <p:ph idx="10" type="dt"/>
          </p:nvPr>
        </p:nvSpPr>
        <p:spPr>
          <a:xfrm>
            <a:off x="1600200" y="6447651"/>
            <a:ext cx="17373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338" name="Google Shape;338;p23"/>
          <p:cNvSpPr txBox="1"/>
          <p:nvPr>
            <p:ph idx="11" type="ftr"/>
          </p:nvPr>
        </p:nvSpPr>
        <p:spPr>
          <a:xfrm>
            <a:off x="3714750" y="6452800"/>
            <a:ext cx="48768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339" name="Google Shape;339;p23"/>
          <p:cNvSpPr txBox="1"/>
          <p:nvPr>
            <p:ph idx="12" type="sldNum"/>
          </p:nvPr>
        </p:nvSpPr>
        <p:spPr>
          <a:xfrm>
            <a:off x="914400" y="6447681"/>
            <a:ext cx="6402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340" name="Shape 3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1" name="Google Shape;341;p24"/>
          <p:cNvSpPr txBox="1"/>
          <p:nvPr>
            <p:ph type="title"/>
          </p:nvPr>
        </p:nvSpPr>
        <p:spPr>
          <a:xfrm rot="5400000">
            <a:off x="4981553" y="2678047"/>
            <a:ext cx="4780200" cy="1484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000"/>
              <a:buFont typeface="Calibri"/>
              <a:buNone/>
              <a:defRPr b="0" i="0" sz="4000" u="none" cap="none" strike="noStrik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342" name="Google Shape;342;p24"/>
          <p:cNvSpPr txBox="1"/>
          <p:nvPr>
            <p:ph idx="1" type="body"/>
          </p:nvPr>
        </p:nvSpPr>
        <p:spPr>
          <a:xfrm rot="5400000">
            <a:off x="1375050" y="708397"/>
            <a:ext cx="4780200" cy="5423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4424" lvl="0" marL="457200" marR="0" rtl="0" algn="l">
              <a:spcBef>
                <a:spcPts val="480"/>
              </a:spcBef>
              <a:spcAft>
                <a:spcPts val="0"/>
              </a:spcAft>
              <a:buClr>
                <a:schemeClr val="accent1"/>
              </a:buClr>
              <a:buSzPts val="1824"/>
              <a:buFont typeface="Noto Sans Symbols"/>
              <a:buChar char="○"/>
              <a:defRPr b="0" i="0" sz="24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34772" lvl="1" marL="914400" marR="0" rtl="0" algn="l">
              <a:spcBef>
                <a:spcPts val="440"/>
              </a:spcBef>
              <a:spcAft>
                <a:spcPts val="0"/>
              </a:spcAft>
              <a:buClr>
                <a:schemeClr val="accent1"/>
              </a:buClr>
              <a:buSzPts val="1672"/>
              <a:buFont typeface="Noto Sans Symbols"/>
              <a:buChar char="○"/>
              <a:defRPr b="0" i="0" sz="22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25120" lvl="2" marL="13716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520"/>
              <a:buFont typeface="Noto Sans Symbols"/>
              <a:buChar char="○"/>
              <a:defRPr b="0" i="0" sz="20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15468" lvl="3" marL="1828800" marR="0" rtl="0" algn="l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368"/>
              <a:buFont typeface="Noto Sans Symbols"/>
              <a:buChar char="○"/>
              <a:defRPr b="0" i="0" sz="18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05816" lvl="4" marL="2286000" marR="0" rtl="0" algn="l"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216"/>
              <a:buFont typeface="Noto Sans Symbols"/>
              <a:buChar char="○"/>
              <a:defRPr b="0" i="0" sz="16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96164" lvl="5" marL="2743200" marR="0" rtl="0" algn="l">
              <a:spcBef>
                <a:spcPts val="280"/>
              </a:spcBef>
              <a:spcAft>
                <a:spcPts val="0"/>
              </a:spcAft>
              <a:buClr>
                <a:schemeClr val="accent1"/>
              </a:buClr>
              <a:buSzPts val="1064"/>
              <a:buFont typeface="Noto Sans Symbols"/>
              <a:buChar char="○"/>
              <a:defRPr b="0" i="0" sz="14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96164" lvl="6" marL="3200400" marR="0" rtl="0" algn="l">
              <a:spcBef>
                <a:spcPts val="280"/>
              </a:spcBef>
              <a:spcAft>
                <a:spcPts val="0"/>
              </a:spcAft>
              <a:buClr>
                <a:schemeClr val="accent1"/>
              </a:buClr>
              <a:buSzPts val="1064"/>
              <a:buFont typeface="Noto Sans Symbols"/>
              <a:buChar char="○"/>
              <a:defRPr b="0" i="0" sz="14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96164" lvl="7" marL="3657600" marR="0" rtl="0" algn="l">
              <a:spcBef>
                <a:spcPts val="280"/>
              </a:spcBef>
              <a:spcAft>
                <a:spcPts val="0"/>
              </a:spcAft>
              <a:buClr>
                <a:schemeClr val="accent1"/>
              </a:buClr>
              <a:buSzPts val="1064"/>
              <a:buFont typeface="Noto Sans Symbols"/>
              <a:buChar char="○"/>
              <a:defRPr b="0" i="0" sz="14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96164" lvl="8" marL="4114800" marR="0" rtl="0" algn="l">
              <a:spcBef>
                <a:spcPts val="280"/>
              </a:spcBef>
              <a:spcAft>
                <a:spcPts val="0"/>
              </a:spcAft>
              <a:buClr>
                <a:schemeClr val="accent1"/>
              </a:buClr>
              <a:buSzPts val="1064"/>
              <a:buFont typeface="Noto Sans Symbols"/>
              <a:buChar char="○"/>
              <a:defRPr b="0" i="0" sz="14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343" name="Google Shape;343;p24"/>
          <p:cNvSpPr txBox="1"/>
          <p:nvPr>
            <p:ph idx="10" type="dt"/>
          </p:nvPr>
        </p:nvSpPr>
        <p:spPr>
          <a:xfrm>
            <a:off x="1600200" y="6447651"/>
            <a:ext cx="17373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344" name="Google Shape;344;p24"/>
          <p:cNvSpPr txBox="1"/>
          <p:nvPr>
            <p:ph idx="11" type="ftr"/>
          </p:nvPr>
        </p:nvSpPr>
        <p:spPr>
          <a:xfrm>
            <a:off x="3714750" y="6452800"/>
            <a:ext cx="48768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345" name="Google Shape;345;p24"/>
          <p:cNvSpPr txBox="1"/>
          <p:nvPr>
            <p:ph idx="12" type="sldNum"/>
          </p:nvPr>
        </p:nvSpPr>
        <p:spPr>
          <a:xfrm>
            <a:off x="914400" y="6447681"/>
            <a:ext cx="6402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showMasterSp="0" type="title">
  <p:cSld name="TITLE">
    <p:spTree>
      <p:nvGrpSpPr>
        <p:cNvPr id="357" name="Shape 3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" name="Google Shape;358;p26"/>
          <p:cNvSpPr/>
          <p:nvPr/>
        </p:nvSpPr>
        <p:spPr>
          <a:xfrm>
            <a:off x="4561242" y="-21511"/>
            <a:ext cx="3679200" cy="6271800"/>
          </a:xfrm>
          <a:prstGeom prst="rect">
            <a:avLst/>
          </a:prstGeom>
          <a:solidFill>
            <a:srgbClr val="F5F5F5"/>
          </a:solidFill>
          <a:ln cap="flat" cmpd="sng" w="15875">
            <a:solidFill>
              <a:srgbClr val="6C6C7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9" name="Google Shape;359;p26"/>
          <p:cNvSpPr/>
          <p:nvPr/>
        </p:nvSpPr>
        <p:spPr>
          <a:xfrm>
            <a:off x="4649096" y="-21511"/>
            <a:ext cx="3505200" cy="23130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60" name="Google Shape;360;p26"/>
          <p:cNvSpPr txBox="1"/>
          <p:nvPr>
            <p:ph type="ctrTitle"/>
          </p:nvPr>
        </p:nvSpPr>
        <p:spPr>
          <a:xfrm>
            <a:off x="4733365" y="2708476"/>
            <a:ext cx="3313500" cy="1702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Calibri"/>
              <a:buNone/>
              <a:defRPr b="0" i="0" sz="3600" u="none" cap="none" strike="noStrik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361" name="Google Shape;361;p26"/>
          <p:cNvSpPr txBox="1"/>
          <p:nvPr>
            <p:ph idx="1" type="subTitle"/>
          </p:nvPr>
        </p:nvSpPr>
        <p:spPr>
          <a:xfrm>
            <a:off x="4733365" y="4421080"/>
            <a:ext cx="3309900" cy="1260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368"/>
              <a:buFont typeface="Noto Sans Symbols"/>
              <a:buNone/>
              <a:defRPr b="0" i="0" sz="1800" u="none" cap="none" strike="noStrike">
                <a:solidFill>
                  <a:srgbClr val="42424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ctr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Clr>
                <a:schemeClr val="accent1"/>
              </a:buClr>
              <a:buSzPts val="1672"/>
              <a:buFont typeface="Noto Sans Symbols"/>
              <a:buNone/>
              <a:defRPr b="0" i="0" sz="2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520"/>
              <a:buFont typeface="Noto Sans Symbols"/>
              <a:buNone/>
              <a:defRPr b="0" i="0" sz="20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368"/>
              <a:buFont typeface="Noto Sans Symbols"/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ctr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216"/>
              <a:buFont typeface="Noto Sans Symbols"/>
              <a:buNone/>
              <a:defRPr b="0" i="0" sz="16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ctr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accent1"/>
              </a:buClr>
              <a:buSzPts val="1064"/>
              <a:buFont typeface="Noto Sans Symbols"/>
              <a:buNone/>
              <a:defRPr b="0" i="0" sz="14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ctr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accent1"/>
              </a:buClr>
              <a:buSzPts val="1064"/>
              <a:buFont typeface="Noto Sans Symbols"/>
              <a:buNone/>
              <a:defRPr b="0" i="0" sz="14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ctr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accent1"/>
              </a:buClr>
              <a:buSzPts val="1064"/>
              <a:buFont typeface="Noto Sans Symbols"/>
              <a:buNone/>
              <a:defRPr b="0" i="0" sz="14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ctr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accent1"/>
              </a:buClr>
              <a:buSzPts val="1064"/>
              <a:buFont typeface="Noto Sans Symbols"/>
              <a:buNone/>
              <a:defRPr b="0" i="0" sz="14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362" name="Google Shape;362;p26"/>
          <p:cNvSpPr/>
          <p:nvPr/>
        </p:nvSpPr>
        <p:spPr>
          <a:xfrm>
            <a:off x="4650889" y="6088284"/>
            <a:ext cx="3505200" cy="81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63" name="Google Shape;363;p26"/>
          <p:cNvSpPr txBox="1"/>
          <p:nvPr>
            <p:ph idx="11" type="ftr"/>
          </p:nvPr>
        </p:nvSpPr>
        <p:spPr>
          <a:xfrm>
            <a:off x="5303520" y="5719966"/>
            <a:ext cx="28317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364" name="Google Shape;364;p26"/>
          <p:cNvSpPr txBox="1"/>
          <p:nvPr>
            <p:ph idx="12" type="sldNum"/>
          </p:nvPr>
        </p:nvSpPr>
        <p:spPr>
          <a:xfrm>
            <a:off x="4649096" y="5719966"/>
            <a:ext cx="6438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365" name="Google Shape;365;p26"/>
          <p:cNvSpPr/>
          <p:nvPr/>
        </p:nvSpPr>
        <p:spPr>
          <a:xfrm>
            <a:off x="4650889" y="6088284"/>
            <a:ext cx="3505200" cy="81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366" name="Google Shape;366;p26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1284095" y="381000"/>
            <a:ext cx="6008933" cy="227633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367" name="Shape 3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" name="Google Shape;368;p27"/>
          <p:cNvSpPr txBox="1"/>
          <p:nvPr>
            <p:ph type="title"/>
          </p:nvPr>
        </p:nvSpPr>
        <p:spPr>
          <a:xfrm>
            <a:off x="902669" y="762000"/>
            <a:ext cx="7337700" cy="7620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000"/>
              <a:buFont typeface="Calibri"/>
              <a:buNone/>
              <a:defRPr b="0" i="0" sz="4000" u="none" cap="none" strike="noStrik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369" name="Google Shape;369;p27"/>
          <p:cNvSpPr txBox="1"/>
          <p:nvPr>
            <p:ph idx="1" type="body"/>
          </p:nvPr>
        </p:nvSpPr>
        <p:spPr>
          <a:xfrm>
            <a:off x="902670" y="1600200"/>
            <a:ext cx="7337700" cy="4515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4424" lvl="0" marL="4572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accent1"/>
              </a:buClr>
              <a:buSzPts val="1824"/>
              <a:buFont typeface="Noto Sans Symbols"/>
              <a:buAutoNum type="arabicPeriod"/>
              <a:defRPr b="0" i="0" sz="24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34772" lvl="1" marL="914400" marR="0" rtl="0" algn="l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Clr>
                <a:schemeClr val="accent1"/>
              </a:buClr>
              <a:buSzPts val="1672"/>
              <a:buFont typeface="Noto Sans Symbols"/>
              <a:buAutoNum type="alphaLcPeriod"/>
              <a:defRPr b="0" i="0" sz="22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25120" lvl="2" marL="13716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520"/>
              <a:buFont typeface="Noto Sans Symbols"/>
              <a:buAutoNum type="romanLcPeriod"/>
              <a:defRPr b="0" i="0" sz="20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15468" lvl="3" marL="18288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368"/>
              <a:buFont typeface="Noto Sans Symbols"/>
              <a:buAutoNum type="arabicPeriod"/>
              <a:defRPr b="0" i="0" sz="18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05816" lvl="4" marL="2286000" marR="0" rtl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216"/>
              <a:buFont typeface="Noto Sans Symbols"/>
              <a:buAutoNum type="alphaLcPeriod"/>
              <a:defRPr b="0" i="0" sz="16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96164" lvl="5" marL="2743200" marR="0" rtl="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accent1"/>
              </a:buClr>
              <a:buSzPts val="1064"/>
              <a:buFont typeface="Noto Sans Symbols"/>
              <a:buAutoNum type="romanLcPeriod"/>
              <a:defRPr b="0" i="0" sz="14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96164" lvl="6" marL="3200400" marR="0" rtl="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accent1"/>
              </a:buClr>
              <a:buSzPts val="1064"/>
              <a:buFont typeface="Noto Sans Symbols"/>
              <a:buAutoNum type="arabicPeriod"/>
              <a:defRPr b="0" i="0" sz="14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96164" lvl="7" marL="3657600" marR="0" rtl="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accent1"/>
              </a:buClr>
              <a:buSzPts val="1064"/>
              <a:buFont typeface="Noto Sans Symbols"/>
              <a:buAutoNum type="alphaLcPeriod"/>
              <a:defRPr b="0" i="0" sz="14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96164" lvl="8" marL="4114800" marR="0" rtl="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accent1"/>
              </a:buClr>
              <a:buSzPts val="1064"/>
              <a:buFont typeface="Noto Sans Symbols"/>
              <a:buAutoNum type="romanLcPeriod"/>
              <a:defRPr b="0" i="0" sz="14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370" name="Google Shape;370;p27"/>
          <p:cNvSpPr txBox="1"/>
          <p:nvPr>
            <p:ph idx="10" type="dt"/>
          </p:nvPr>
        </p:nvSpPr>
        <p:spPr>
          <a:xfrm>
            <a:off x="2301378" y="6455918"/>
            <a:ext cx="11277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371" name="Google Shape;371;p27"/>
          <p:cNvSpPr txBox="1"/>
          <p:nvPr>
            <p:ph idx="11" type="ftr"/>
          </p:nvPr>
        </p:nvSpPr>
        <p:spPr>
          <a:xfrm>
            <a:off x="3581400" y="6400800"/>
            <a:ext cx="48768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372" name="Google Shape;372;p27"/>
          <p:cNvSpPr txBox="1"/>
          <p:nvPr>
            <p:ph idx="12" type="sldNum"/>
          </p:nvPr>
        </p:nvSpPr>
        <p:spPr>
          <a:xfrm>
            <a:off x="914400" y="6447681"/>
            <a:ext cx="609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373" name="Shape 3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4" name="Google Shape;374;p28"/>
          <p:cNvSpPr txBox="1"/>
          <p:nvPr>
            <p:ph type="title"/>
          </p:nvPr>
        </p:nvSpPr>
        <p:spPr>
          <a:xfrm>
            <a:off x="902669" y="677732"/>
            <a:ext cx="7337700" cy="11511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000"/>
              <a:buFont typeface="Calibri"/>
              <a:buNone/>
              <a:defRPr b="0" i="0" sz="4000" u="none" cap="none" strike="noStrik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375" name="Google Shape;375;p28"/>
          <p:cNvSpPr txBox="1"/>
          <p:nvPr>
            <p:ph idx="1" type="body"/>
          </p:nvPr>
        </p:nvSpPr>
        <p:spPr>
          <a:xfrm>
            <a:off x="1371600" y="1905000"/>
            <a:ext cx="3057000" cy="6399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accent1"/>
              </a:buClr>
              <a:buSzPts val="1824"/>
              <a:buFont typeface="Noto Sans Symbols"/>
              <a:buNone/>
              <a:defRPr b="1" i="0" sz="2400" u="none" cap="none" strike="noStrik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520"/>
              <a:buFont typeface="Noto Sans Symbols"/>
              <a:buNone/>
              <a:defRPr b="1" i="0" sz="20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368"/>
              <a:buFont typeface="Noto Sans Symbols"/>
              <a:buNone/>
              <a:defRPr b="1" i="0" sz="18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216"/>
              <a:buFont typeface="Noto Sans Symbols"/>
              <a:buNone/>
              <a:defRPr b="1" i="0" sz="16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216"/>
              <a:buFont typeface="Noto Sans Symbols"/>
              <a:buNone/>
              <a:defRPr b="1" i="0" sz="16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216"/>
              <a:buFont typeface="Noto Sans Symbols"/>
              <a:buNone/>
              <a:defRPr b="1" i="0" sz="16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216"/>
              <a:buFont typeface="Noto Sans Symbols"/>
              <a:buNone/>
              <a:defRPr b="1" i="0" sz="16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216"/>
              <a:buFont typeface="Noto Sans Symbols"/>
              <a:buNone/>
              <a:defRPr b="1" i="0" sz="16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216"/>
              <a:buFont typeface="Noto Sans Symbols"/>
              <a:buNone/>
              <a:defRPr b="1" i="0" sz="16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376" name="Google Shape;376;p28"/>
          <p:cNvSpPr txBox="1"/>
          <p:nvPr>
            <p:ph idx="2" type="body"/>
          </p:nvPr>
        </p:nvSpPr>
        <p:spPr>
          <a:xfrm>
            <a:off x="1041721" y="2590800"/>
            <a:ext cx="3420000" cy="321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4424" lvl="0" marL="4572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accent1"/>
              </a:buClr>
              <a:buSzPts val="1824"/>
              <a:buFont typeface="Noto Sans Symbols"/>
              <a:buChar char="○"/>
              <a:defRPr b="0" i="0" sz="24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25120" lvl="1" marL="9144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520"/>
              <a:buFont typeface="Noto Sans Symbols"/>
              <a:buChar char="○"/>
              <a:defRPr b="0" i="0" sz="20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15468" lvl="2" marL="13716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368"/>
              <a:buFont typeface="Noto Sans Symbols"/>
              <a:buChar char="○"/>
              <a:defRPr b="0" i="0" sz="18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05816" lvl="3" marL="1828800" marR="0" rtl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216"/>
              <a:buFont typeface="Noto Sans Symbols"/>
              <a:buChar char="○"/>
              <a:defRPr b="0" i="0" sz="16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05816" lvl="4" marL="2286000" marR="0" rtl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216"/>
              <a:buFont typeface="Noto Sans Symbols"/>
              <a:buChar char="○"/>
              <a:defRPr b="0" i="0" sz="16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05816" lvl="5" marL="2743200" marR="0" rtl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216"/>
              <a:buFont typeface="Noto Sans Symbols"/>
              <a:buChar char="○"/>
              <a:defRPr b="0" i="0" sz="16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05816" lvl="6" marL="3200400" marR="0" rtl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216"/>
              <a:buFont typeface="Noto Sans Symbols"/>
              <a:buChar char="○"/>
              <a:defRPr b="0" i="0" sz="16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05816" lvl="7" marL="3657600" marR="0" rtl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216"/>
              <a:buFont typeface="Noto Sans Symbols"/>
              <a:buChar char="○"/>
              <a:defRPr b="0" i="0" sz="16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05816" lvl="8" marL="4114800" marR="0" rtl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216"/>
              <a:buFont typeface="Noto Sans Symbols"/>
              <a:buChar char="○"/>
              <a:defRPr b="0" i="0" sz="16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377" name="Google Shape;377;p28"/>
          <p:cNvSpPr txBox="1"/>
          <p:nvPr>
            <p:ph idx="3" type="body"/>
          </p:nvPr>
        </p:nvSpPr>
        <p:spPr>
          <a:xfrm>
            <a:off x="5029200" y="1905000"/>
            <a:ext cx="3055800" cy="6399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accent1"/>
              </a:buClr>
              <a:buSzPts val="1824"/>
              <a:buFont typeface="Noto Sans Symbols"/>
              <a:buNone/>
              <a:defRPr b="1" i="0" sz="2400" u="none" cap="none" strike="noStrik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520"/>
              <a:buFont typeface="Noto Sans Symbols"/>
              <a:buNone/>
              <a:defRPr b="1" i="0" sz="20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368"/>
              <a:buFont typeface="Noto Sans Symbols"/>
              <a:buNone/>
              <a:defRPr b="1" i="0" sz="18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216"/>
              <a:buFont typeface="Noto Sans Symbols"/>
              <a:buNone/>
              <a:defRPr b="1" i="0" sz="16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216"/>
              <a:buFont typeface="Noto Sans Symbols"/>
              <a:buNone/>
              <a:defRPr b="1" i="0" sz="16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216"/>
              <a:buFont typeface="Noto Sans Symbols"/>
              <a:buNone/>
              <a:defRPr b="1" i="0" sz="16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216"/>
              <a:buFont typeface="Noto Sans Symbols"/>
              <a:buNone/>
              <a:defRPr b="1" i="0" sz="16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216"/>
              <a:buFont typeface="Noto Sans Symbols"/>
              <a:buNone/>
              <a:defRPr b="1" i="0" sz="16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216"/>
              <a:buFont typeface="Noto Sans Symbols"/>
              <a:buNone/>
              <a:defRPr b="1" i="0" sz="16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378" name="Google Shape;378;p28"/>
          <p:cNvSpPr txBox="1"/>
          <p:nvPr>
            <p:ph idx="4" type="body"/>
          </p:nvPr>
        </p:nvSpPr>
        <p:spPr>
          <a:xfrm>
            <a:off x="4645152" y="2590800"/>
            <a:ext cx="3420000" cy="321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4424" lvl="0" marL="4572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accent1"/>
              </a:buClr>
              <a:buSzPts val="1824"/>
              <a:buFont typeface="Noto Sans Symbols"/>
              <a:buChar char="○"/>
              <a:defRPr b="0" i="0" sz="24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25120" lvl="1" marL="9144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520"/>
              <a:buFont typeface="Noto Sans Symbols"/>
              <a:buChar char="○"/>
              <a:defRPr b="0" i="0" sz="20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15468" lvl="2" marL="13716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368"/>
              <a:buFont typeface="Noto Sans Symbols"/>
              <a:buChar char="○"/>
              <a:defRPr b="0" i="0" sz="18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05816" lvl="3" marL="1828800" marR="0" rtl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216"/>
              <a:buFont typeface="Noto Sans Symbols"/>
              <a:buChar char="○"/>
              <a:defRPr b="0" i="0" sz="16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05816" lvl="4" marL="2286000" marR="0" rtl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216"/>
              <a:buFont typeface="Noto Sans Symbols"/>
              <a:buChar char="○"/>
              <a:defRPr b="0" i="0" sz="16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05816" lvl="5" marL="2743200" marR="0" rtl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216"/>
              <a:buFont typeface="Noto Sans Symbols"/>
              <a:buChar char="○"/>
              <a:defRPr b="0" i="0" sz="16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05816" lvl="6" marL="3200400" marR="0" rtl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216"/>
              <a:buFont typeface="Noto Sans Symbols"/>
              <a:buChar char="○"/>
              <a:defRPr b="0" i="0" sz="16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05816" lvl="7" marL="3657600" marR="0" rtl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216"/>
              <a:buFont typeface="Noto Sans Symbols"/>
              <a:buChar char="○"/>
              <a:defRPr b="0" i="0" sz="16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05816" lvl="8" marL="4114800" marR="0" rtl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216"/>
              <a:buFont typeface="Noto Sans Symbols"/>
              <a:buChar char="○"/>
              <a:defRPr b="0" i="0" sz="16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379" name="Google Shape;379;p28"/>
          <p:cNvSpPr txBox="1"/>
          <p:nvPr>
            <p:ph idx="10" type="dt"/>
          </p:nvPr>
        </p:nvSpPr>
        <p:spPr>
          <a:xfrm>
            <a:off x="1564260" y="6446588"/>
            <a:ext cx="11277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380" name="Google Shape;380;p28"/>
          <p:cNvSpPr txBox="1"/>
          <p:nvPr>
            <p:ph idx="11" type="ftr"/>
          </p:nvPr>
        </p:nvSpPr>
        <p:spPr>
          <a:xfrm>
            <a:off x="3581400" y="6400800"/>
            <a:ext cx="48768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381" name="Google Shape;381;p28"/>
          <p:cNvSpPr txBox="1"/>
          <p:nvPr>
            <p:ph idx="12" type="sldNum"/>
          </p:nvPr>
        </p:nvSpPr>
        <p:spPr>
          <a:xfrm>
            <a:off x="914400" y="6447681"/>
            <a:ext cx="609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382" name="Shape 3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3" name="Google Shape;383;p29"/>
          <p:cNvSpPr txBox="1"/>
          <p:nvPr>
            <p:ph type="title"/>
          </p:nvPr>
        </p:nvSpPr>
        <p:spPr>
          <a:xfrm>
            <a:off x="902669" y="677732"/>
            <a:ext cx="7337700" cy="11511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000"/>
              <a:buFont typeface="Calibri"/>
              <a:buNone/>
              <a:defRPr b="0" i="0" sz="4000" u="none" cap="none" strike="noStrik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384" name="Google Shape;384;p29"/>
          <p:cNvSpPr txBox="1"/>
          <p:nvPr>
            <p:ph idx="10" type="dt"/>
          </p:nvPr>
        </p:nvSpPr>
        <p:spPr>
          <a:xfrm>
            <a:off x="1564260" y="6446588"/>
            <a:ext cx="11277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385" name="Google Shape;385;p29"/>
          <p:cNvSpPr txBox="1"/>
          <p:nvPr>
            <p:ph idx="11" type="ftr"/>
          </p:nvPr>
        </p:nvSpPr>
        <p:spPr>
          <a:xfrm>
            <a:off x="3581400" y="6400800"/>
            <a:ext cx="48768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386" name="Google Shape;386;p29"/>
          <p:cNvSpPr txBox="1"/>
          <p:nvPr>
            <p:ph idx="12" type="sldNum"/>
          </p:nvPr>
        </p:nvSpPr>
        <p:spPr>
          <a:xfrm>
            <a:off x="914400" y="6447681"/>
            <a:ext cx="609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387" name="Google Shape;387;p29"/>
          <p:cNvSpPr txBox="1"/>
          <p:nvPr>
            <p:ph idx="1" type="body"/>
          </p:nvPr>
        </p:nvSpPr>
        <p:spPr>
          <a:xfrm>
            <a:off x="914400" y="1905000"/>
            <a:ext cx="3547800" cy="3901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4424" lvl="0" marL="4572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accent1"/>
              </a:buClr>
              <a:buSzPts val="1824"/>
              <a:buFont typeface="Noto Sans Symbols"/>
              <a:buChar char="○"/>
              <a:defRPr b="0" i="0" sz="24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34772" lvl="1" marL="914400" marR="0" rtl="0" algn="l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Clr>
                <a:schemeClr val="accent1"/>
              </a:buClr>
              <a:buSzPts val="1672"/>
              <a:buFont typeface="Noto Sans Symbols"/>
              <a:buChar char="○"/>
              <a:defRPr b="0" i="0" sz="22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25120" lvl="2" marL="13716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520"/>
              <a:buFont typeface="Noto Sans Symbols"/>
              <a:buChar char="○"/>
              <a:defRPr b="0" i="0" sz="20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15468" lvl="3" marL="18288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368"/>
              <a:buFont typeface="Noto Sans Symbols"/>
              <a:buChar char="○"/>
              <a:defRPr b="0" i="0" sz="18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05816" lvl="4" marL="2286000" marR="0" rtl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216"/>
              <a:buFont typeface="Noto Sans Symbols"/>
              <a:buChar char="○"/>
              <a:defRPr b="0" i="0" sz="16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96164" lvl="5" marL="2743200" marR="0" rtl="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accent1"/>
              </a:buClr>
              <a:buSzPts val="1064"/>
              <a:buFont typeface="Noto Sans Symbols"/>
              <a:buChar char="○"/>
              <a:defRPr b="0" i="0" sz="14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96164" lvl="6" marL="3200400" marR="0" rtl="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accent1"/>
              </a:buClr>
              <a:buSzPts val="1064"/>
              <a:buFont typeface="Noto Sans Symbols"/>
              <a:buChar char="○"/>
              <a:defRPr b="0" i="0" sz="14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96164" lvl="7" marL="3657600" marR="0" rtl="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accent1"/>
              </a:buClr>
              <a:buSzPts val="1064"/>
              <a:buFont typeface="Noto Sans Symbols"/>
              <a:buChar char="○"/>
              <a:defRPr b="0" i="0" sz="14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96164" lvl="8" marL="4114800" marR="0" rtl="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accent1"/>
              </a:buClr>
              <a:buSzPts val="1064"/>
              <a:buFont typeface="Noto Sans Symbols"/>
              <a:buChar char="○"/>
              <a:defRPr b="0" i="0" sz="14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388" name="Google Shape;388;p29"/>
          <p:cNvSpPr txBox="1"/>
          <p:nvPr>
            <p:ph idx="2" type="body"/>
          </p:nvPr>
        </p:nvSpPr>
        <p:spPr>
          <a:xfrm>
            <a:off x="4648200" y="1905000"/>
            <a:ext cx="3581400" cy="3901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4424" lvl="0" marL="4572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accent1"/>
              </a:buClr>
              <a:buSzPts val="1824"/>
              <a:buFont typeface="Noto Sans Symbols"/>
              <a:buChar char="○"/>
              <a:defRPr b="0" i="0" sz="24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34772" lvl="1" marL="914400" marR="0" rtl="0" algn="l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Clr>
                <a:schemeClr val="accent1"/>
              </a:buClr>
              <a:buSzPts val="1672"/>
              <a:buFont typeface="Noto Sans Symbols"/>
              <a:buChar char="○"/>
              <a:defRPr b="0" i="0" sz="22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25120" lvl="2" marL="13716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520"/>
              <a:buFont typeface="Noto Sans Symbols"/>
              <a:buChar char="○"/>
              <a:defRPr b="0" i="0" sz="20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15468" lvl="3" marL="18288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368"/>
              <a:buFont typeface="Noto Sans Symbols"/>
              <a:buChar char="○"/>
              <a:defRPr b="0" i="0" sz="18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05816" lvl="4" marL="2286000" marR="0" rtl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216"/>
              <a:buFont typeface="Noto Sans Symbols"/>
              <a:buChar char="○"/>
              <a:defRPr b="0" i="0" sz="16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96164" lvl="5" marL="2743200" marR="0" rtl="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accent1"/>
              </a:buClr>
              <a:buSzPts val="1064"/>
              <a:buFont typeface="Noto Sans Symbols"/>
              <a:buChar char="○"/>
              <a:defRPr b="0" i="0" sz="14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96164" lvl="6" marL="3200400" marR="0" rtl="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accent1"/>
              </a:buClr>
              <a:buSzPts val="1064"/>
              <a:buFont typeface="Noto Sans Symbols"/>
              <a:buChar char="○"/>
              <a:defRPr b="0" i="0" sz="14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96164" lvl="7" marL="3657600" marR="0" rtl="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accent1"/>
              </a:buClr>
              <a:buSzPts val="1064"/>
              <a:buFont typeface="Noto Sans Symbols"/>
              <a:buChar char="○"/>
              <a:defRPr b="0" i="0" sz="14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96164" lvl="8" marL="4114800" marR="0" rtl="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accent1"/>
              </a:buClr>
              <a:buSzPts val="1064"/>
              <a:buFont typeface="Noto Sans Symbols"/>
              <a:buChar char="○"/>
              <a:defRPr b="0" i="0" sz="14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389" name="Shape 3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0" name="Google Shape;390;p30"/>
          <p:cNvSpPr txBox="1"/>
          <p:nvPr>
            <p:ph type="title"/>
          </p:nvPr>
        </p:nvSpPr>
        <p:spPr>
          <a:xfrm>
            <a:off x="902669" y="677732"/>
            <a:ext cx="7337700" cy="11511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000"/>
              <a:buFont typeface="Calibri"/>
              <a:buNone/>
              <a:defRPr b="0" i="0" sz="4000" u="none" cap="none" strike="noStrik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391" name="Google Shape;391;p30"/>
          <p:cNvSpPr txBox="1"/>
          <p:nvPr>
            <p:ph idx="10" type="dt"/>
          </p:nvPr>
        </p:nvSpPr>
        <p:spPr>
          <a:xfrm>
            <a:off x="1564260" y="6446588"/>
            <a:ext cx="11277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392" name="Google Shape;392;p30"/>
          <p:cNvSpPr txBox="1"/>
          <p:nvPr>
            <p:ph idx="11" type="ftr"/>
          </p:nvPr>
        </p:nvSpPr>
        <p:spPr>
          <a:xfrm>
            <a:off x="3581400" y="6400800"/>
            <a:ext cx="48768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393" name="Google Shape;393;p30"/>
          <p:cNvSpPr txBox="1"/>
          <p:nvPr>
            <p:ph idx="12" type="sldNum"/>
          </p:nvPr>
        </p:nvSpPr>
        <p:spPr>
          <a:xfrm>
            <a:off x="914400" y="6447681"/>
            <a:ext cx="609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394" name="Shape 3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5" name="Google Shape;395;p31"/>
          <p:cNvSpPr txBox="1"/>
          <p:nvPr>
            <p:ph idx="10" type="dt"/>
          </p:nvPr>
        </p:nvSpPr>
        <p:spPr>
          <a:xfrm>
            <a:off x="1564260" y="6446588"/>
            <a:ext cx="11277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396" name="Google Shape;396;p31"/>
          <p:cNvSpPr txBox="1"/>
          <p:nvPr>
            <p:ph idx="11" type="ftr"/>
          </p:nvPr>
        </p:nvSpPr>
        <p:spPr>
          <a:xfrm>
            <a:off x="3581400" y="6400800"/>
            <a:ext cx="48768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397" name="Google Shape;397;p31"/>
          <p:cNvSpPr txBox="1"/>
          <p:nvPr>
            <p:ph idx="12" type="sldNum"/>
          </p:nvPr>
        </p:nvSpPr>
        <p:spPr>
          <a:xfrm>
            <a:off x="914400" y="6447681"/>
            <a:ext cx="609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showMasterSp="0" type="objTx">
  <p:cSld name="OBJECT_WITH_CAPTION_TEXT">
    <p:spTree>
      <p:nvGrpSpPr>
        <p:cNvPr id="398" name="Shape 3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9" name="Google Shape;399;p32"/>
          <p:cNvGrpSpPr/>
          <p:nvPr/>
        </p:nvGrpSpPr>
        <p:grpSpPr>
          <a:xfrm>
            <a:off x="-644959" y="0"/>
            <a:ext cx="10457378" cy="7116923"/>
            <a:chOff x="-644959" y="0"/>
            <a:chExt cx="10457378" cy="7116923"/>
          </a:xfrm>
        </p:grpSpPr>
        <p:grpSp>
          <p:nvGrpSpPr>
            <p:cNvPr id="400" name="Google Shape;400;p32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401" name="Google Shape;401;p32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402" name="Google Shape;402;p3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lt1">
                    <a:alpha val="9410"/>
                  </a:scheme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800"/>
                    <a:buFont typeface="Arial"/>
                    <a:buNone/>
                  </a:pPr>
                  <a:r>
                    <a:t/>
                  </a:r>
                  <a:endParaRPr b="0" i="0" sz="1800" u="none" cap="none" strike="noStrike">
                    <a:solidFill>
                      <a:srgbClr val="FFFFFF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403" name="Google Shape;403;p3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lt1">
                    <a:alpha val="9410"/>
                  </a:scheme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800"/>
                    <a:buFont typeface="Arial"/>
                    <a:buNone/>
                  </a:pPr>
                  <a:r>
                    <a:t/>
                  </a:r>
                  <a:endParaRPr b="0" i="0" sz="1800" u="none" cap="none" strike="noStrike">
                    <a:solidFill>
                      <a:srgbClr val="FFFFFF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404" name="Google Shape;404;p3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lt1">
                    <a:alpha val="9410"/>
                  </a:scheme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800"/>
                    <a:buFont typeface="Arial"/>
                    <a:buNone/>
                  </a:pPr>
                  <a:r>
                    <a:t/>
                  </a:r>
                  <a:endParaRPr b="0" i="0" sz="1800" u="none" cap="none" strike="noStrike">
                    <a:solidFill>
                      <a:srgbClr val="FFFFFF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405" name="Google Shape;405;p32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406" name="Google Shape;406;p3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lt1">
                    <a:alpha val="9410"/>
                  </a:scheme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800"/>
                    <a:buFont typeface="Arial"/>
                    <a:buNone/>
                  </a:pPr>
                  <a:r>
                    <a:t/>
                  </a:r>
                  <a:endParaRPr b="0" i="0" sz="1800" u="none" cap="none" strike="noStrike">
                    <a:solidFill>
                      <a:srgbClr val="FFFFFF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407" name="Google Shape;407;p3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lt1">
                    <a:alpha val="9410"/>
                  </a:scheme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800"/>
                    <a:buFont typeface="Arial"/>
                    <a:buNone/>
                  </a:pPr>
                  <a:r>
                    <a:t/>
                  </a:r>
                  <a:endParaRPr b="0" i="0" sz="1800" u="none" cap="none" strike="noStrike">
                    <a:solidFill>
                      <a:srgbClr val="FFFFFF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408" name="Google Shape;408;p3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lt1">
                    <a:alpha val="9410"/>
                  </a:scheme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800"/>
                    <a:buFont typeface="Arial"/>
                    <a:buNone/>
                  </a:pPr>
                  <a:r>
                    <a:t/>
                  </a:r>
                  <a:endParaRPr b="0" i="0" sz="1800" u="none" cap="none" strike="noStrike">
                    <a:solidFill>
                      <a:srgbClr val="FFFFFF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409" name="Google Shape;409;p32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410" name="Google Shape;410;p3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lt1">
                    <a:alpha val="9410"/>
                  </a:scheme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800"/>
                    <a:buFont typeface="Arial"/>
                    <a:buNone/>
                  </a:pPr>
                  <a:r>
                    <a:t/>
                  </a:r>
                  <a:endParaRPr b="0" i="0" sz="1800" u="none" cap="none" strike="noStrike">
                    <a:solidFill>
                      <a:srgbClr val="FFFFFF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411" name="Google Shape;411;p3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lt1">
                    <a:alpha val="9410"/>
                  </a:scheme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800"/>
                    <a:buFont typeface="Arial"/>
                    <a:buNone/>
                  </a:pPr>
                  <a:r>
                    <a:t/>
                  </a:r>
                  <a:endParaRPr b="0" i="0" sz="1800" u="none" cap="none" strike="noStrike">
                    <a:solidFill>
                      <a:srgbClr val="FFFFFF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412" name="Google Shape;412;p3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lt1">
                    <a:alpha val="9410"/>
                  </a:scheme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800"/>
                    <a:buFont typeface="Arial"/>
                    <a:buNone/>
                  </a:pPr>
                  <a:r>
                    <a:t/>
                  </a:r>
                  <a:endParaRPr b="0" i="0" sz="1800" u="none" cap="none" strike="noStrike">
                    <a:solidFill>
                      <a:srgbClr val="FFFFFF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sp>
            <p:nvSpPr>
              <p:cNvPr id="413" name="Google Shape;413;p32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14" name="Google Shape;414;p32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15" name="Google Shape;415;p32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416" name="Google Shape;416;p32"/>
            <p:cNvSpPr/>
            <p:nvPr/>
          </p:nvSpPr>
          <p:spPr>
            <a:xfrm>
              <a:off x="-11875" y="5035138"/>
              <a:ext cx="9144000" cy="1175655"/>
            </a:xfrm>
            <a:custGeom>
              <a:rect b="b" l="l" r="r" t="t"/>
              <a:pathLst>
                <a:path extrusionOk="0" h="1175655" w="9144000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noFill/>
            <a:ln cap="flat" cmpd="sng" w="9525">
              <a:solidFill>
                <a:schemeClr val="lt1">
                  <a:alpha val="20000"/>
                </a:schemeClr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17" name="Google Shape;417;p32"/>
            <p:cNvSpPr/>
            <p:nvPr/>
          </p:nvSpPr>
          <p:spPr>
            <a:xfrm>
              <a:off x="-11875" y="3467595"/>
              <a:ext cx="9144000" cy="890650"/>
            </a:xfrm>
            <a:custGeom>
              <a:rect b="b" l="l" r="r" t="t"/>
              <a:pathLst>
                <a:path extrusionOk="0" h="890650" w="914400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noFill/>
            <a:ln cap="flat" cmpd="sng" w="9525">
              <a:solidFill>
                <a:schemeClr val="lt1">
                  <a:alpha val="20000"/>
                </a:schemeClr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18" name="Google Shape;418;p32"/>
            <p:cNvSpPr/>
            <p:nvPr/>
          </p:nvSpPr>
          <p:spPr>
            <a:xfrm>
              <a:off x="-23751" y="5640779"/>
              <a:ext cx="3004457" cy="1211283"/>
            </a:xfrm>
            <a:custGeom>
              <a:rect b="b" l="l" r="r" t="t"/>
              <a:pathLst>
                <a:path extrusionOk="0" h="1211283" w="3004457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noFill/>
            <a:ln cap="flat" cmpd="sng" w="9525">
              <a:solidFill>
                <a:schemeClr val="lt1">
                  <a:alpha val="20000"/>
                </a:schemeClr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19" name="Google Shape;419;p32"/>
            <p:cNvSpPr/>
            <p:nvPr/>
          </p:nvSpPr>
          <p:spPr>
            <a:xfrm>
              <a:off x="-11875" y="5284519"/>
              <a:ext cx="9144000" cy="1478478"/>
            </a:xfrm>
            <a:custGeom>
              <a:rect b="b" l="l" r="r" t="t"/>
              <a:pathLst>
                <a:path extrusionOk="0" h="1478478" w="9144000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noFill/>
            <a:ln cap="flat" cmpd="sng" w="9525">
              <a:solidFill>
                <a:schemeClr val="lt1">
                  <a:alpha val="20000"/>
                </a:schemeClr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20" name="Google Shape;420;p32"/>
            <p:cNvSpPr/>
            <p:nvPr/>
          </p:nvSpPr>
          <p:spPr>
            <a:xfrm>
              <a:off x="2137558" y="5132120"/>
              <a:ext cx="6982691" cy="1719942"/>
            </a:xfrm>
            <a:custGeom>
              <a:rect b="b" l="l" r="r" t="t"/>
              <a:pathLst>
                <a:path extrusionOk="0" h="1719942" w="6982691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noFill/>
            <a:ln cap="flat" cmpd="sng" w="9525">
              <a:solidFill>
                <a:schemeClr val="lt1">
                  <a:alpha val="20000"/>
                </a:schemeClr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21" name="Google Shape;421;p32"/>
            <p:cNvSpPr/>
            <p:nvPr/>
          </p:nvSpPr>
          <p:spPr>
            <a:xfrm rot="1799950">
              <a:off x="2996127" y="2859222"/>
              <a:ext cx="1601441" cy="1388149"/>
            </a:xfrm>
            <a:prstGeom prst="hexagon">
              <a:avLst>
                <a:gd fmla="val 28544" name="adj"/>
                <a:gd fmla="val 115470" name="vf"/>
              </a:avLst>
            </a:prstGeom>
            <a:solidFill>
              <a:schemeClr val="lt1">
                <a:alpha val="9410"/>
              </a:schemeClr>
            </a:solidFill>
            <a:ln cap="flat" cmpd="sng" w="12700">
              <a:solidFill>
                <a:schemeClr val="lt1">
                  <a:alpha val="11370"/>
                </a:schemeClr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22" name="Google Shape;422;p32"/>
            <p:cNvSpPr/>
            <p:nvPr/>
          </p:nvSpPr>
          <p:spPr>
            <a:xfrm rot="1799950">
              <a:off x="3720027" y="4126048"/>
              <a:ext cx="1601441" cy="1388149"/>
            </a:xfrm>
            <a:prstGeom prst="hexagon">
              <a:avLst>
                <a:gd fmla="val 28544" name="adj"/>
                <a:gd fmla="val 115470" name="vf"/>
              </a:avLst>
            </a:prstGeom>
            <a:solidFill>
              <a:schemeClr val="lt1">
                <a:alpha val="0"/>
              </a:schemeClr>
            </a:solidFill>
            <a:ln cap="flat" cmpd="sng" w="12700">
              <a:solidFill>
                <a:schemeClr val="lt1">
                  <a:alpha val="11370"/>
                </a:schemeClr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23" name="Google Shape;423;p32"/>
            <p:cNvSpPr/>
            <p:nvPr/>
          </p:nvSpPr>
          <p:spPr>
            <a:xfrm rot="1799950">
              <a:off x="3729553" y="1592397"/>
              <a:ext cx="1601441" cy="1388149"/>
            </a:xfrm>
            <a:prstGeom prst="hexagon">
              <a:avLst>
                <a:gd fmla="val 28544" name="adj"/>
                <a:gd fmla="val 115470" name="vf"/>
              </a:avLst>
            </a:prstGeom>
            <a:solidFill>
              <a:schemeClr val="lt1">
                <a:alpha val="6270"/>
              </a:schemeClr>
            </a:solidFill>
            <a:ln cap="flat" cmpd="sng" w="12700">
              <a:solidFill>
                <a:schemeClr val="lt1">
                  <a:alpha val="7450"/>
                </a:schemeClr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24" name="Google Shape;424;p32"/>
            <p:cNvSpPr/>
            <p:nvPr/>
          </p:nvSpPr>
          <p:spPr>
            <a:xfrm rot="1799950">
              <a:off x="2977077" y="325573"/>
              <a:ext cx="1601441" cy="1388149"/>
            </a:xfrm>
            <a:prstGeom prst="hexagon">
              <a:avLst>
                <a:gd fmla="val 28544" name="adj"/>
                <a:gd fmla="val 115470" name="vf"/>
              </a:avLst>
            </a:prstGeom>
            <a:solidFill>
              <a:schemeClr val="lt1">
                <a:alpha val="3530"/>
              </a:schemeClr>
            </a:solidFill>
            <a:ln cap="flat" cmpd="sng" w="12700">
              <a:solidFill>
                <a:schemeClr val="lt1">
                  <a:alpha val="7450"/>
                </a:schemeClr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25" name="Google Shape;425;p32"/>
            <p:cNvSpPr/>
            <p:nvPr/>
          </p:nvSpPr>
          <p:spPr>
            <a:xfrm rot="1799950">
              <a:off x="4462976" y="5383348"/>
              <a:ext cx="1601441" cy="1388149"/>
            </a:xfrm>
            <a:prstGeom prst="hexagon">
              <a:avLst>
                <a:gd fmla="val 28544" name="adj"/>
                <a:gd fmla="val 115470" name="vf"/>
              </a:avLst>
            </a:prstGeom>
            <a:solidFill>
              <a:schemeClr val="lt1">
                <a:alpha val="5490"/>
              </a:schemeClr>
            </a:solidFill>
            <a:ln cap="flat" cmpd="sng" w="12700">
              <a:solidFill>
                <a:schemeClr val="lt1">
                  <a:alpha val="11370"/>
                </a:schemeClr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26" name="Google Shape;426;p32"/>
            <p:cNvSpPr/>
            <p:nvPr/>
          </p:nvSpPr>
          <p:spPr>
            <a:xfrm rot="1801764">
              <a:off x="-382491" y="4201432"/>
              <a:ext cx="1260379" cy="1387003"/>
            </a:xfrm>
            <a:custGeom>
              <a:rect b="b" l="l" r="r" t="t"/>
              <a:pathLst>
                <a:path extrusionOk="0" h="1388236" w="1261499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lt1">
                <a:alpha val="9410"/>
              </a:schemeClr>
            </a:solidFill>
            <a:ln cap="flat" cmpd="sng" w="12700">
              <a:solidFill>
                <a:schemeClr val="lt1">
                  <a:alpha val="11370"/>
                </a:schemeClr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27" name="Google Shape;427;p32"/>
            <p:cNvSpPr/>
            <p:nvPr/>
          </p:nvSpPr>
          <p:spPr>
            <a:xfrm rot="1799950">
              <a:off x="24327" y="5402398"/>
              <a:ext cx="1601441" cy="1388149"/>
            </a:xfrm>
            <a:prstGeom prst="hexagon">
              <a:avLst>
                <a:gd fmla="val 28544" name="adj"/>
                <a:gd fmla="val 115470" name="vf"/>
              </a:avLst>
            </a:prstGeom>
            <a:solidFill>
              <a:schemeClr val="lt1">
                <a:alpha val="0"/>
              </a:schemeClr>
            </a:solidFill>
            <a:ln cap="flat" cmpd="sng" w="12700">
              <a:solidFill>
                <a:schemeClr val="lt1">
                  <a:alpha val="11370"/>
                </a:schemeClr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28" name="Google Shape;428;p32"/>
            <p:cNvSpPr/>
            <p:nvPr/>
          </p:nvSpPr>
          <p:spPr>
            <a:xfrm rot="1799950">
              <a:off x="52903" y="2849698"/>
              <a:ext cx="1601441" cy="1388149"/>
            </a:xfrm>
            <a:prstGeom prst="hexagon">
              <a:avLst>
                <a:gd fmla="val 28544" name="adj"/>
                <a:gd fmla="val 115470" name="vf"/>
              </a:avLst>
            </a:prstGeom>
            <a:solidFill>
              <a:schemeClr val="lt1">
                <a:alpha val="6270"/>
              </a:schemeClr>
            </a:solidFill>
            <a:ln cap="flat" cmpd="sng" w="12700">
              <a:solidFill>
                <a:schemeClr val="lt1">
                  <a:alpha val="7450"/>
                </a:schemeClr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29" name="Google Shape;429;p32"/>
            <p:cNvSpPr/>
            <p:nvPr/>
          </p:nvSpPr>
          <p:spPr>
            <a:xfrm rot="1799950">
              <a:off x="776802" y="4126047"/>
              <a:ext cx="1601441" cy="1388149"/>
            </a:xfrm>
            <a:prstGeom prst="hexagon">
              <a:avLst>
                <a:gd fmla="val 28544" name="adj"/>
                <a:gd fmla="val 115470" name="vf"/>
              </a:avLst>
            </a:prstGeom>
            <a:solidFill>
              <a:schemeClr val="lt1">
                <a:alpha val="0"/>
              </a:schemeClr>
            </a:solidFill>
            <a:ln cap="flat" cmpd="sng" w="12700">
              <a:solidFill>
                <a:schemeClr val="lt1">
                  <a:alpha val="11370"/>
                </a:schemeClr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30" name="Google Shape;430;p32"/>
            <p:cNvSpPr/>
            <p:nvPr/>
          </p:nvSpPr>
          <p:spPr>
            <a:xfrm rot="1799950">
              <a:off x="1510227" y="5411923"/>
              <a:ext cx="1601441" cy="1388149"/>
            </a:xfrm>
            <a:prstGeom prst="hexagon">
              <a:avLst>
                <a:gd fmla="val 28544" name="adj"/>
                <a:gd fmla="val 115470" name="vf"/>
              </a:avLst>
            </a:prstGeom>
            <a:solidFill>
              <a:schemeClr val="lt1">
                <a:alpha val="0"/>
              </a:schemeClr>
            </a:solidFill>
            <a:ln cap="flat" cmpd="sng" w="12700">
              <a:solidFill>
                <a:schemeClr val="lt1">
                  <a:alpha val="11370"/>
                </a:schemeClr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31" name="Google Shape;431;p32"/>
            <p:cNvSpPr/>
            <p:nvPr/>
          </p:nvSpPr>
          <p:spPr>
            <a:xfrm rot="1799950">
              <a:off x="1529278" y="2859222"/>
              <a:ext cx="1601441" cy="1388149"/>
            </a:xfrm>
            <a:prstGeom prst="hexagon">
              <a:avLst>
                <a:gd fmla="val 28544" name="adj"/>
                <a:gd fmla="val 115470" name="vf"/>
              </a:avLst>
            </a:prstGeom>
            <a:solidFill>
              <a:schemeClr val="lt1">
                <a:alpha val="6270"/>
              </a:schemeClr>
            </a:solidFill>
            <a:ln cap="flat" cmpd="sng" w="12700">
              <a:solidFill>
                <a:schemeClr val="lt1">
                  <a:alpha val="7450"/>
                </a:schemeClr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32" name="Google Shape;432;p32"/>
            <p:cNvSpPr/>
            <p:nvPr/>
          </p:nvSpPr>
          <p:spPr>
            <a:xfrm rot="1799950">
              <a:off x="795852" y="1563823"/>
              <a:ext cx="1601441" cy="1388149"/>
            </a:xfrm>
            <a:prstGeom prst="hexagon">
              <a:avLst>
                <a:gd fmla="val 28544" name="adj"/>
                <a:gd fmla="val 115470" name="vf"/>
              </a:avLst>
            </a:prstGeom>
            <a:solidFill>
              <a:schemeClr val="lt1">
                <a:alpha val="0"/>
              </a:schemeClr>
            </a:solidFill>
            <a:ln cap="flat" cmpd="sng" w="12700">
              <a:solidFill>
                <a:schemeClr val="lt1">
                  <a:alpha val="11370"/>
                </a:schemeClr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33" name="Google Shape;433;p32"/>
            <p:cNvSpPr/>
            <p:nvPr/>
          </p:nvSpPr>
          <p:spPr>
            <a:xfrm rot="1799950">
              <a:off x="6806128" y="4145098"/>
              <a:ext cx="1601441" cy="1388149"/>
            </a:xfrm>
            <a:prstGeom prst="hexagon">
              <a:avLst>
                <a:gd fmla="val 28544" name="adj"/>
                <a:gd fmla="val 115470" name="vf"/>
              </a:avLst>
            </a:prstGeom>
            <a:solidFill>
              <a:schemeClr val="lt1">
                <a:alpha val="9410"/>
              </a:schemeClr>
            </a:solidFill>
            <a:ln cap="flat" cmpd="sng" w="12700">
              <a:solidFill>
                <a:schemeClr val="lt1">
                  <a:alpha val="11370"/>
                </a:schemeClr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34" name="Google Shape;434;p32"/>
            <p:cNvSpPr/>
            <p:nvPr/>
          </p:nvSpPr>
          <p:spPr>
            <a:xfrm rot="1799950">
              <a:off x="7549078" y="5421448"/>
              <a:ext cx="1601441" cy="1388149"/>
            </a:xfrm>
            <a:prstGeom prst="hexagon">
              <a:avLst>
                <a:gd fmla="val 28544" name="adj"/>
                <a:gd fmla="val 115470" name="vf"/>
              </a:avLst>
            </a:prstGeom>
            <a:solidFill>
              <a:schemeClr val="lt1">
                <a:alpha val="0"/>
              </a:schemeClr>
            </a:solidFill>
            <a:ln cap="flat" cmpd="sng" w="12700">
              <a:solidFill>
                <a:schemeClr val="lt1">
                  <a:alpha val="11370"/>
                </a:schemeClr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35" name="Google Shape;435;p32"/>
            <p:cNvSpPr/>
            <p:nvPr/>
          </p:nvSpPr>
          <p:spPr>
            <a:xfrm rot="1799950">
              <a:off x="7549079" y="2868748"/>
              <a:ext cx="1601441" cy="1388149"/>
            </a:xfrm>
            <a:prstGeom prst="hexagon">
              <a:avLst>
                <a:gd fmla="val 28544" name="adj"/>
                <a:gd fmla="val 115470" name="vf"/>
              </a:avLst>
            </a:prstGeom>
            <a:solidFill>
              <a:schemeClr val="lt1">
                <a:alpha val="6270"/>
              </a:schemeClr>
            </a:solidFill>
            <a:ln cap="flat" cmpd="sng" w="12700">
              <a:solidFill>
                <a:schemeClr val="lt1">
                  <a:alpha val="7450"/>
                </a:schemeClr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36" name="Google Shape;436;p32"/>
            <p:cNvSpPr/>
            <p:nvPr/>
          </p:nvSpPr>
          <p:spPr>
            <a:xfrm rot="1801764">
              <a:off x="8306436" y="4055534"/>
              <a:ext cx="1242303" cy="1387003"/>
            </a:xfrm>
            <a:custGeom>
              <a:rect b="b" l="l" r="r" t="t"/>
              <a:pathLst>
                <a:path extrusionOk="0" h="1388236" w="1243407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lt1">
                <a:alpha val="3530"/>
              </a:schemeClr>
            </a:solidFill>
            <a:ln cap="flat" cmpd="sng" w="12700">
              <a:solidFill>
                <a:schemeClr val="lt1">
                  <a:alpha val="11370"/>
                </a:schemeClr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37" name="Google Shape;437;p32"/>
            <p:cNvSpPr/>
            <p:nvPr/>
          </p:nvSpPr>
          <p:spPr>
            <a:xfrm rot="1801764">
              <a:off x="8306686" y="1511428"/>
              <a:ext cx="1240768" cy="1387589"/>
            </a:xfrm>
            <a:custGeom>
              <a:rect b="b" l="l" r="r" t="t"/>
              <a:pathLst>
                <a:path extrusionOk="0" h="1388822" w="1241871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lt1">
                <a:alpha val="0"/>
              </a:schemeClr>
            </a:solidFill>
            <a:ln cap="flat" cmpd="sng" w="12700">
              <a:solidFill>
                <a:schemeClr val="lt1">
                  <a:alpha val="11370"/>
                </a:schemeClr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438" name="Google Shape;438;p32"/>
          <p:cNvSpPr/>
          <p:nvPr/>
        </p:nvSpPr>
        <p:spPr>
          <a:xfrm>
            <a:off x="4561242" y="-21511"/>
            <a:ext cx="3679200" cy="6271800"/>
          </a:xfrm>
          <a:prstGeom prst="rect">
            <a:avLst/>
          </a:prstGeom>
          <a:solidFill>
            <a:srgbClr val="F5F5F5"/>
          </a:solidFill>
          <a:ln cap="flat" cmpd="sng" w="15875">
            <a:solidFill>
              <a:srgbClr val="6C6C7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39" name="Google Shape;439;p32"/>
          <p:cNvSpPr/>
          <p:nvPr/>
        </p:nvSpPr>
        <p:spPr>
          <a:xfrm>
            <a:off x="4649096" y="-21510"/>
            <a:ext cx="3505200" cy="624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40" name="Google Shape;440;p32"/>
          <p:cNvSpPr txBox="1"/>
          <p:nvPr>
            <p:ph idx="10" type="dt"/>
          </p:nvPr>
        </p:nvSpPr>
        <p:spPr>
          <a:xfrm>
            <a:off x="1564260" y="6446588"/>
            <a:ext cx="11277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41" name="Google Shape;441;p32"/>
          <p:cNvSpPr txBox="1"/>
          <p:nvPr>
            <p:ph idx="12" type="sldNum"/>
          </p:nvPr>
        </p:nvSpPr>
        <p:spPr>
          <a:xfrm>
            <a:off x="914400" y="6447681"/>
            <a:ext cx="609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442" name="Google Shape;442;p32"/>
          <p:cNvSpPr/>
          <p:nvPr/>
        </p:nvSpPr>
        <p:spPr>
          <a:xfrm>
            <a:off x="537055" y="290459"/>
            <a:ext cx="3930900" cy="5959800"/>
          </a:xfrm>
          <a:prstGeom prst="rect">
            <a:avLst/>
          </a:prstGeom>
          <a:solidFill>
            <a:schemeClr val="lt1"/>
          </a:solidFill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43" name="Google Shape;443;p32"/>
          <p:cNvSpPr txBox="1"/>
          <p:nvPr>
            <p:ph idx="1" type="body"/>
          </p:nvPr>
        </p:nvSpPr>
        <p:spPr>
          <a:xfrm>
            <a:off x="556104" y="381000"/>
            <a:ext cx="3787200" cy="5789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4424" lvl="0" marL="4572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accent1"/>
              </a:buClr>
              <a:buSzPts val="1824"/>
              <a:buFont typeface="Noto Sans Symbols"/>
              <a:buChar char="○"/>
              <a:defRPr b="0" i="0" sz="24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34772" lvl="1" marL="914400" marR="0" rtl="0" algn="l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Clr>
                <a:schemeClr val="accent1"/>
              </a:buClr>
              <a:buSzPts val="1672"/>
              <a:buFont typeface="Noto Sans Symbols"/>
              <a:buChar char="○"/>
              <a:defRPr b="0" i="0" sz="22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25120" lvl="2" marL="13716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520"/>
              <a:buFont typeface="Noto Sans Symbols"/>
              <a:buChar char="○"/>
              <a:defRPr b="0" i="0" sz="20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15468" lvl="3" marL="18288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368"/>
              <a:buFont typeface="Noto Sans Symbols"/>
              <a:buChar char="○"/>
              <a:defRPr b="0" i="0" sz="18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05816" lvl="4" marL="2286000" marR="0" rtl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216"/>
              <a:buFont typeface="Noto Sans Symbols"/>
              <a:buChar char="○"/>
              <a:defRPr b="0" i="0" sz="16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25120" lvl="5" marL="27432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520"/>
              <a:buFont typeface="Noto Sans Symbols"/>
              <a:buChar char="○"/>
              <a:defRPr b="0" i="0" sz="20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25120" lvl="6" marL="32004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520"/>
              <a:buFont typeface="Noto Sans Symbols"/>
              <a:buChar char="○"/>
              <a:defRPr b="0" i="0" sz="20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25120" lvl="7" marL="36576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520"/>
              <a:buFont typeface="Noto Sans Symbols"/>
              <a:buChar char="○"/>
              <a:defRPr b="0" i="0" sz="20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25120" lvl="8" marL="4114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520"/>
              <a:buFont typeface="Noto Sans Symbols"/>
              <a:buChar char="○"/>
              <a:defRPr b="0" i="0" sz="20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44" name="Google Shape;444;p32"/>
          <p:cNvSpPr/>
          <p:nvPr/>
        </p:nvSpPr>
        <p:spPr>
          <a:xfrm>
            <a:off x="4650889" y="6088284"/>
            <a:ext cx="3505200" cy="81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45" name="Google Shape;445;p32"/>
          <p:cNvSpPr txBox="1"/>
          <p:nvPr>
            <p:ph idx="11" type="ftr"/>
          </p:nvPr>
        </p:nvSpPr>
        <p:spPr>
          <a:xfrm>
            <a:off x="4641448" y="5724835"/>
            <a:ext cx="34938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46" name="Google Shape;446;p32"/>
          <p:cNvSpPr txBox="1"/>
          <p:nvPr>
            <p:ph type="title"/>
          </p:nvPr>
        </p:nvSpPr>
        <p:spPr>
          <a:xfrm>
            <a:off x="4739833" y="2657434"/>
            <a:ext cx="3304500" cy="14631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Calibri"/>
              <a:buNone/>
              <a:defRPr b="0" i="0" sz="2800" u="none" cap="none" strike="noStrik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447" name="Google Shape;447;p32"/>
          <p:cNvSpPr txBox="1"/>
          <p:nvPr>
            <p:ph idx="2" type="body"/>
          </p:nvPr>
        </p:nvSpPr>
        <p:spPr>
          <a:xfrm>
            <a:off x="4736592" y="4136994"/>
            <a:ext cx="3298800" cy="1518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216"/>
              <a:buFont typeface="Noto Sans Symbols"/>
              <a:buNone/>
              <a:defRPr b="0" i="0" sz="1600" u="none" cap="none" strike="noStrike">
                <a:solidFill>
                  <a:srgbClr val="42424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accent1"/>
              </a:buClr>
              <a:buSzPts val="912"/>
              <a:buFont typeface="Noto Sans Symbols"/>
              <a:buNone/>
              <a:defRPr b="0" i="0" sz="12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buSzPts val="760"/>
              <a:buFont typeface="Noto Sans Symbols"/>
              <a:buNone/>
              <a:defRPr b="0" i="0" sz="10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accent1"/>
              </a:buClr>
              <a:buSzPts val="684"/>
              <a:buFont typeface="Noto Sans Symbols"/>
              <a:buNone/>
              <a:defRPr b="0" i="0" sz="9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accent1"/>
              </a:buClr>
              <a:buSzPts val="684"/>
              <a:buFont typeface="Noto Sans Symbols"/>
              <a:buNone/>
              <a:defRPr b="0" i="0" sz="9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accent1"/>
              </a:buClr>
              <a:buSzPts val="684"/>
              <a:buFont typeface="Noto Sans Symbols"/>
              <a:buNone/>
              <a:defRPr b="0" i="0" sz="9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accent1"/>
              </a:buClr>
              <a:buSzPts val="684"/>
              <a:buFont typeface="Noto Sans Symbols"/>
              <a:buNone/>
              <a:defRPr b="0" i="0" sz="9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accent1"/>
              </a:buClr>
              <a:buSzPts val="684"/>
              <a:buFont typeface="Noto Sans Symbols"/>
              <a:buNone/>
              <a:defRPr b="0" i="0" sz="9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accent1"/>
              </a:buClr>
              <a:buSzPts val="684"/>
              <a:buFont typeface="Noto Sans Symbols"/>
              <a:buNone/>
              <a:defRPr b="0" i="0" sz="9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4"/>
          <p:cNvSpPr txBox="1"/>
          <p:nvPr>
            <p:ph type="title"/>
          </p:nvPr>
        </p:nvSpPr>
        <p:spPr>
          <a:xfrm>
            <a:off x="902669" y="677732"/>
            <a:ext cx="7337689" cy="115106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000"/>
              <a:buFont typeface="Calibri"/>
              <a:buNone/>
              <a:defRPr b="0" i="0" sz="4000" u="none" cap="none" strike="noStrik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2pPr>
            <a:lvl3pPr lvl="2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3pPr>
            <a:lvl4pPr lvl="3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4pPr>
            <a:lvl5pPr lvl="4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5pPr>
            <a:lvl6pPr lvl="5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6pPr>
            <a:lvl7pPr lvl="6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7pPr>
            <a:lvl8pPr lvl="7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8pPr>
            <a:lvl9pPr lvl="8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38" name="Google Shape;38;p4"/>
          <p:cNvSpPr txBox="1"/>
          <p:nvPr>
            <p:ph idx="1" type="body"/>
          </p:nvPr>
        </p:nvSpPr>
        <p:spPr>
          <a:xfrm>
            <a:off x="1371600" y="1905000"/>
            <a:ext cx="3057148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marR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accent1"/>
              </a:buClr>
              <a:buSzPts val="1824"/>
              <a:buFont typeface="Noto Sans Symbols"/>
              <a:buNone/>
              <a:defRPr b="1" i="0" sz="2400" u="none" cap="none" strike="noStrik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520"/>
              <a:buFont typeface="Noto Sans Symbols"/>
              <a:buNone/>
              <a:defRPr b="1" i="0" sz="20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368"/>
              <a:buFont typeface="Noto Sans Symbols"/>
              <a:buNone/>
              <a:defRPr b="1" i="0" sz="18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216"/>
              <a:buFont typeface="Noto Sans Symbols"/>
              <a:buNone/>
              <a:defRPr b="1" i="0" sz="16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216"/>
              <a:buFont typeface="Noto Sans Symbols"/>
              <a:buNone/>
              <a:defRPr b="1" i="0" sz="16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216"/>
              <a:buFont typeface="Noto Sans Symbols"/>
              <a:buNone/>
              <a:defRPr b="1" i="0" sz="16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216"/>
              <a:buFont typeface="Noto Sans Symbols"/>
              <a:buNone/>
              <a:defRPr b="1" i="0" sz="16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216"/>
              <a:buFont typeface="Noto Sans Symbols"/>
              <a:buNone/>
              <a:defRPr b="1" i="0" sz="16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216"/>
              <a:buFont typeface="Noto Sans Symbols"/>
              <a:buNone/>
              <a:defRPr b="1" i="0" sz="16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39" name="Google Shape;39;p4"/>
          <p:cNvSpPr txBox="1"/>
          <p:nvPr>
            <p:ph idx="2" type="body"/>
          </p:nvPr>
        </p:nvSpPr>
        <p:spPr>
          <a:xfrm>
            <a:off x="1041721" y="2590800"/>
            <a:ext cx="3419856" cy="321969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4424" lvl="0" marL="457200" marR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accent1"/>
              </a:buClr>
              <a:buSzPts val="1824"/>
              <a:buFont typeface="Noto Sans Symbols"/>
              <a:buChar char="○"/>
              <a:defRPr b="0" i="0" sz="24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25120" lvl="1" marL="914400" marR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520"/>
              <a:buFont typeface="Noto Sans Symbols"/>
              <a:buChar char="○"/>
              <a:defRPr b="0" i="0" sz="20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15468" lvl="2" marL="1371600" marR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368"/>
              <a:buFont typeface="Noto Sans Symbols"/>
              <a:buChar char="○"/>
              <a:defRPr b="0" i="0" sz="18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05816" lvl="3" marL="1828800" marR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216"/>
              <a:buFont typeface="Noto Sans Symbols"/>
              <a:buChar char="○"/>
              <a:defRPr b="0" i="0" sz="16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05816" lvl="4" marL="2286000" marR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216"/>
              <a:buFont typeface="Noto Sans Symbols"/>
              <a:buChar char="○"/>
              <a:defRPr b="0" i="0" sz="16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05816" lvl="5" marL="2743200" marR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216"/>
              <a:buFont typeface="Noto Sans Symbols"/>
              <a:buChar char="○"/>
              <a:defRPr b="0" i="0" sz="16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05816" lvl="6" marL="3200400" marR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216"/>
              <a:buFont typeface="Noto Sans Symbols"/>
              <a:buChar char="○"/>
              <a:defRPr b="0" i="0" sz="16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05816" lvl="7" marL="3657600" marR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216"/>
              <a:buFont typeface="Noto Sans Symbols"/>
              <a:buChar char="○"/>
              <a:defRPr b="0" i="0" sz="16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05816" lvl="8" marL="4114800" marR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216"/>
              <a:buFont typeface="Noto Sans Symbols"/>
              <a:buChar char="○"/>
              <a:defRPr b="0" i="0" sz="16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0" name="Google Shape;40;p4"/>
          <p:cNvSpPr txBox="1"/>
          <p:nvPr>
            <p:ph idx="3" type="body"/>
          </p:nvPr>
        </p:nvSpPr>
        <p:spPr>
          <a:xfrm>
            <a:off x="5029200" y="1905000"/>
            <a:ext cx="3055717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marR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accent1"/>
              </a:buClr>
              <a:buSzPts val="1824"/>
              <a:buFont typeface="Noto Sans Symbols"/>
              <a:buNone/>
              <a:defRPr b="1" i="0" sz="2400" u="none" cap="none" strike="noStrik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520"/>
              <a:buFont typeface="Noto Sans Symbols"/>
              <a:buNone/>
              <a:defRPr b="1" i="0" sz="20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368"/>
              <a:buFont typeface="Noto Sans Symbols"/>
              <a:buNone/>
              <a:defRPr b="1" i="0" sz="18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216"/>
              <a:buFont typeface="Noto Sans Symbols"/>
              <a:buNone/>
              <a:defRPr b="1" i="0" sz="16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216"/>
              <a:buFont typeface="Noto Sans Symbols"/>
              <a:buNone/>
              <a:defRPr b="1" i="0" sz="16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216"/>
              <a:buFont typeface="Noto Sans Symbols"/>
              <a:buNone/>
              <a:defRPr b="1" i="0" sz="16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216"/>
              <a:buFont typeface="Noto Sans Symbols"/>
              <a:buNone/>
              <a:defRPr b="1" i="0" sz="16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216"/>
              <a:buFont typeface="Noto Sans Symbols"/>
              <a:buNone/>
              <a:defRPr b="1" i="0" sz="16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216"/>
              <a:buFont typeface="Noto Sans Symbols"/>
              <a:buNone/>
              <a:defRPr b="1" i="0" sz="16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1" name="Google Shape;41;p4"/>
          <p:cNvSpPr txBox="1"/>
          <p:nvPr>
            <p:ph idx="4" type="body"/>
          </p:nvPr>
        </p:nvSpPr>
        <p:spPr>
          <a:xfrm>
            <a:off x="4645152" y="2590800"/>
            <a:ext cx="3419856" cy="321969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4424" lvl="0" marL="457200" marR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accent1"/>
              </a:buClr>
              <a:buSzPts val="1824"/>
              <a:buFont typeface="Noto Sans Symbols"/>
              <a:buChar char="○"/>
              <a:defRPr b="0" i="0" sz="24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25120" lvl="1" marL="914400" marR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520"/>
              <a:buFont typeface="Noto Sans Symbols"/>
              <a:buChar char="○"/>
              <a:defRPr b="0" i="0" sz="20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15468" lvl="2" marL="1371600" marR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368"/>
              <a:buFont typeface="Noto Sans Symbols"/>
              <a:buChar char="○"/>
              <a:defRPr b="0" i="0" sz="18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05816" lvl="3" marL="1828800" marR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216"/>
              <a:buFont typeface="Noto Sans Symbols"/>
              <a:buChar char="○"/>
              <a:defRPr b="0" i="0" sz="16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05816" lvl="4" marL="2286000" marR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216"/>
              <a:buFont typeface="Noto Sans Symbols"/>
              <a:buChar char="○"/>
              <a:defRPr b="0" i="0" sz="16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05816" lvl="5" marL="2743200" marR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216"/>
              <a:buFont typeface="Noto Sans Symbols"/>
              <a:buChar char="○"/>
              <a:defRPr b="0" i="0" sz="16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05816" lvl="6" marL="3200400" marR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216"/>
              <a:buFont typeface="Noto Sans Symbols"/>
              <a:buChar char="○"/>
              <a:defRPr b="0" i="0" sz="16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05816" lvl="7" marL="3657600" marR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216"/>
              <a:buFont typeface="Noto Sans Symbols"/>
              <a:buChar char="○"/>
              <a:defRPr b="0" i="0" sz="16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05816" lvl="8" marL="4114800" marR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216"/>
              <a:buFont typeface="Noto Sans Symbols"/>
              <a:buChar char="○"/>
              <a:defRPr b="0" i="0" sz="16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2" name="Google Shape;42;p4"/>
          <p:cNvSpPr txBox="1"/>
          <p:nvPr>
            <p:ph idx="10" type="dt"/>
          </p:nvPr>
        </p:nvSpPr>
        <p:spPr>
          <a:xfrm>
            <a:off x="1564260" y="6446588"/>
            <a:ext cx="112762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3" name="Google Shape;43;p4"/>
          <p:cNvSpPr txBox="1"/>
          <p:nvPr>
            <p:ph idx="11" type="ftr"/>
          </p:nvPr>
        </p:nvSpPr>
        <p:spPr>
          <a:xfrm>
            <a:off x="3581400" y="6400800"/>
            <a:ext cx="4876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4" name="Google Shape;44;p4"/>
          <p:cNvSpPr txBox="1"/>
          <p:nvPr>
            <p:ph idx="12" type="sldNum"/>
          </p:nvPr>
        </p:nvSpPr>
        <p:spPr>
          <a:xfrm>
            <a:off x="914400" y="6447681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showMasterSp="0" type="picTx">
  <p:cSld name="PICTURE_WITH_CAPTION_TEXT">
    <p:spTree>
      <p:nvGrpSpPr>
        <p:cNvPr id="448" name="Shape 4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9" name="Google Shape;449;p33"/>
          <p:cNvGrpSpPr/>
          <p:nvPr/>
        </p:nvGrpSpPr>
        <p:grpSpPr>
          <a:xfrm>
            <a:off x="-644959" y="0"/>
            <a:ext cx="10457378" cy="7116923"/>
            <a:chOff x="-644959" y="0"/>
            <a:chExt cx="10457378" cy="7116923"/>
          </a:xfrm>
        </p:grpSpPr>
        <p:grpSp>
          <p:nvGrpSpPr>
            <p:cNvPr id="450" name="Google Shape;450;p33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451" name="Google Shape;451;p33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452" name="Google Shape;452;p3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lt1">
                    <a:alpha val="9410"/>
                  </a:scheme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800"/>
                    <a:buFont typeface="Arial"/>
                    <a:buNone/>
                  </a:pPr>
                  <a:r>
                    <a:t/>
                  </a:r>
                  <a:endParaRPr b="0" i="0" sz="1800" u="none" cap="none" strike="noStrike">
                    <a:solidFill>
                      <a:srgbClr val="FFFFFF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453" name="Google Shape;453;p33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lt1">
                    <a:alpha val="9410"/>
                  </a:scheme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800"/>
                    <a:buFont typeface="Arial"/>
                    <a:buNone/>
                  </a:pPr>
                  <a:r>
                    <a:t/>
                  </a:r>
                  <a:endParaRPr b="0" i="0" sz="1800" u="none" cap="none" strike="noStrike">
                    <a:solidFill>
                      <a:srgbClr val="FFFFFF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454" name="Google Shape;454;p3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lt1">
                    <a:alpha val="9410"/>
                  </a:scheme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800"/>
                    <a:buFont typeface="Arial"/>
                    <a:buNone/>
                  </a:pPr>
                  <a:r>
                    <a:t/>
                  </a:r>
                  <a:endParaRPr b="0" i="0" sz="1800" u="none" cap="none" strike="noStrike">
                    <a:solidFill>
                      <a:srgbClr val="FFFFFF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455" name="Google Shape;455;p33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456" name="Google Shape;456;p3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lt1">
                    <a:alpha val="9410"/>
                  </a:scheme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800"/>
                    <a:buFont typeface="Arial"/>
                    <a:buNone/>
                  </a:pPr>
                  <a:r>
                    <a:t/>
                  </a:r>
                  <a:endParaRPr b="0" i="0" sz="1800" u="none" cap="none" strike="noStrike">
                    <a:solidFill>
                      <a:srgbClr val="FFFFFF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457" name="Google Shape;457;p33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lt1">
                    <a:alpha val="9410"/>
                  </a:scheme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800"/>
                    <a:buFont typeface="Arial"/>
                    <a:buNone/>
                  </a:pPr>
                  <a:r>
                    <a:t/>
                  </a:r>
                  <a:endParaRPr b="0" i="0" sz="1800" u="none" cap="none" strike="noStrike">
                    <a:solidFill>
                      <a:srgbClr val="FFFFFF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458" name="Google Shape;458;p3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lt1">
                    <a:alpha val="9410"/>
                  </a:scheme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800"/>
                    <a:buFont typeface="Arial"/>
                    <a:buNone/>
                  </a:pPr>
                  <a:r>
                    <a:t/>
                  </a:r>
                  <a:endParaRPr b="0" i="0" sz="1800" u="none" cap="none" strike="noStrike">
                    <a:solidFill>
                      <a:srgbClr val="FFFFFF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459" name="Google Shape;459;p33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460" name="Google Shape;460;p3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lt1">
                    <a:alpha val="9410"/>
                  </a:scheme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800"/>
                    <a:buFont typeface="Arial"/>
                    <a:buNone/>
                  </a:pPr>
                  <a:r>
                    <a:t/>
                  </a:r>
                  <a:endParaRPr b="0" i="0" sz="1800" u="none" cap="none" strike="noStrike">
                    <a:solidFill>
                      <a:srgbClr val="FFFFFF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461" name="Google Shape;461;p33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lt1">
                    <a:alpha val="9410"/>
                  </a:scheme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800"/>
                    <a:buFont typeface="Arial"/>
                    <a:buNone/>
                  </a:pPr>
                  <a:r>
                    <a:t/>
                  </a:r>
                  <a:endParaRPr b="0" i="0" sz="1800" u="none" cap="none" strike="noStrike">
                    <a:solidFill>
                      <a:srgbClr val="FFFFFF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462" name="Google Shape;462;p3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lt1">
                    <a:alpha val="9410"/>
                  </a:scheme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800"/>
                    <a:buFont typeface="Arial"/>
                    <a:buNone/>
                  </a:pPr>
                  <a:r>
                    <a:t/>
                  </a:r>
                  <a:endParaRPr b="0" i="0" sz="1800" u="none" cap="none" strike="noStrike">
                    <a:solidFill>
                      <a:srgbClr val="FFFFFF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sp>
            <p:nvSpPr>
              <p:cNvPr id="463" name="Google Shape;463;p3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64" name="Google Shape;464;p33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65" name="Google Shape;465;p33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466" name="Google Shape;466;p33"/>
            <p:cNvSpPr/>
            <p:nvPr/>
          </p:nvSpPr>
          <p:spPr>
            <a:xfrm>
              <a:off x="-11875" y="5035138"/>
              <a:ext cx="9144000" cy="1175655"/>
            </a:xfrm>
            <a:custGeom>
              <a:rect b="b" l="l" r="r" t="t"/>
              <a:pathLst>
                <a:path extrusionOk="0" h="1175655" w="9144000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noFill/>
            <a:ln cap="flat" cmpd="sng" w="9525">
              <a:solidFill>
                <a:schemeClr val="lt1">
                  <a:alpha val="20000"/>
                </a:schemeClr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67" name="Google Shape;467;p33"/>
            <p:cNvSpPr/>
            <p:nvPr/>
          </p:nvSpPr>
          <p:spPr>
            <a:xfrm>
              <a:off x="-11875" y="3467595"/>
              <a:ext cx="9144000" cy="890650"/>
            </a:xfrm>
            <a:custGeom>
              <a:rect b="b" l="l" r="r" t="t"/>
              <a:pathLst>
                <a:path extrusionOk="0" h="890650" w="914400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noFill/>
            <a:ln cap="flat" cmpd="sng" w="9525">
              <a:solidFill>
                <a:schemeClr val="lt1">
                  <a:alpha val="20000"/>
                </a:schemeClr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68" name="Google Shape;468;p33"/>
            <p:cNvSpPr/>
            <p:nvPr/>
          </p:nvSpPr>
          <p:spPr>
            <a:xfrm>
              <a:off x="-23751" y="5640779"/>
              <a:ext cx="3004457" cy="1211283"/>
            </a:xfrm>
            <a:custGeom>
              <a:rect b="b" l="l" r="r" t="t"/>
              <a:pathLst>
                <a:path extrusionOk="0" h="1211283" w="3004457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noFill/>
            <a:ln cap="flat" cmpd="sng" w="9525">
              <a:solidFill>
                <a:schemeClr val="lt1">
                  <a:alpha val="20000"/>
                </a:schemeClr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69" name="Google Shape;469;p33"/>
            <p:cNvSpPr/>
            <p:nvPr/>
          </p:nvSpPr>
          <p:spPr>
            <a:xfrm>
              <a:off x="-11875" y="5284519"/>
              <a:ext cx="9144000" cy="1478478"/>
            </a:xfrm>
            <a:custGeom>
              <a:rect b="b" l="l" r="r" t="t"/>
              <a:pathLst>
                <a:path extrusionOk="0" h="1478478" w="9144000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noFill/>
            <a:ln cap="flat" cmpd="sng" w="9525">
              <a:solidFill>
                <a:schemeClr val="lt1">
                  <a:alpha val="20000"/>
                </a:schemeClr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70" name="Google Shape;470;p33"/>
            <p:cNvSpPr/>
            <p:nvPr/>
          </p:nvSpPr>
          <p:spPr>
            <a:xfrm>
              <a:off x="2137558" y="5132120"/>
              <a:ext cx="6982691" cy="1719942"/>
            </a:xfrm>
            <a:custGeom>
              <a:rect b="b" l="l" r="r" t="t"/>
              <a:pathLst>
                <a:path extrusionOk="0" h="1719942" w="6982691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noFill/>
            <a:ln cap="flat" cmpd="sng" w="9525">
              <a:solidFill>
                <a:schemeClr val="lt1">
                  <a:alpha val="20000"/>
                </a:schemeClr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71" name="Google Shape;471;p33"/>
            <p:cNvSpPr/>
            <p:nvPr/>
          </p:nvSpPr>
          <p:spPr>
            <a:xfrm rot="1799950">
              <a:off x="2996127" y="2859222"/>
              <a:ext cx="1601441" cy="1388149"/>
            </a:xfrm>
            <a:prstGeom prst="hexagon">
              <a:avLst>
                <a:gd fmla="val 28544" name="adj"/>
                <a:gd fmla="val 115470" name="vf"/>
              </a:avLst>
            </a:prstGeom>
            <a:solidFill>
              <a:schemeClr val="lt1">
                <a:alpha val="9410"/>
              </a:schemeClr>
            </a:solidFill>
            <a:ln cap="flat" cmpd="sng" w="12700">
              <a:solidFill>
                <a:schemeClr val="lt1">
                  <a:alpha val="11370"/>
                </a:schemeClr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72" name="Google Shape;472;p33"/>
            <p:cNvSpPr/>
            <p:nvPr/>
          </p:nvSpPr>
          <p:spPr>
            <a:xfrm rot="1799950">
              <a:off x="3720027" y="4126048"/>
              <a:ext cx="1601441" cy="1388149"/>
            </a:xfrm>
            <a:prstGeom prst="hexagon">
              <a:avLst>
                <a:gd fmla="val 28544" name="adj"/>
                <a:gd fmla="val 115470" name="vf"/>
              </a:avLst>
            </a:prstGeom>
            <a:solidFill>
              <a:schemeClr val="lt1">
                <a:alpha val="0"/>
              </a:schemeClr>
            </a:solidFill>
            <a:ln cap="flat" cmpd="sng" w="12700">
              <a:solidFill>
                <a:schemeClr val="lt1">
                  <a:alpha val="11370"/>
                </a:schemeClr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73" name="Google Shape;473;p33"/>
            <p:cNvSpPr/>
            <p:nvPr/>
          </p:nvSpPr>
          <p:spPr>
            <a:xfrm rot="1799950">
              <a:off x="3729553" y="1592397"/>
              <a:ext cx="1601441" cy="1388149"/>
            </a:xfrm>
            <a:prstGeom prst="hexagon">
              <a:avLst>
                <a:gd fmla="val 28544" name="adj"/>
                <a:gd fmla="val 115470" name="vf"/>
              </a:avLst>
            </a:prstGeom>
            <a:solidFill>
              <a:schemeClr val="lt1">
                <a:alpha val="6270"/>
              </a:schemeClr>
            </a:solidFill>
            <a:ln cap="flat" cmpd="sng" w="12700">
              <a:solidFill>
                <a:schemeClr val="lt1">
                  <a:alpha val="7450"/>
                </a:schemeClr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74" name="Google Shape;474;p33"/>
            <p:cNvSpPr/>
            <p:nvPr/>
          </p:nvSpPr>
          <p:spPr>
            <a:xfrm rot="1799950">
              <a:off x="2977077" y="325573"/>
              <a:ext cx="1601441" cy="1388149"/>
            </a:xfrm>
            <a:prstGeom prst="hexagon">
              <a:avLst>
                <a:gd fmla="val 28544" name="adj"/>
                <a:gd fmla="val 115470" name="vf"/>
              </a:avLst>
            </a:prstGeom>
            <a:solidFill>
              <a:schemeClr val="lt1">
                <a:alpha val="3530"/>
              </a:schemeClr>
            </a:solidFill>
            <a:ln cap="flat" cmpd="sng" w="12700">
              <a:solidFill>
                <a:schemeClr val="lt1">
                  <a:alpha val="7450"/>
                </a:schemeClr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75" name="Google Shape;475;p33"/>
            <p:cNvSpPr/>
            <p:nvPr/>
          </p:nvSpPr>
          <p:spPr>
            <a:xfrm rot="1799950">
              <a:off x="4462976" y="5383348"/>
              <a:ext cx="1601441" cy="1388149"/>
            </a:xfrm>
            <a:prstGeom prst="hexagon">
              <a:avLst>
                <a:gd fmla="val 28544" name="adj"/>
                <a:gd fmla="val 115470" name="vf"/>
              </a:avLst>
            </a:prstGeom>
            <a:solidFill>
              <a:schemeClr val="lt1">
                <a:alpha val="5490"/>
              </a:schemeClr>
            </a:solidFill>
            <a:ln cap="flat" cmpd="sng" w="12700">
              <a:solidFill>
                <a:schemeClr val="lt1">
                  <a:alpha val="11370"/>
                </a:schemeClr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76" name="Google Shape;476;p33"/>
            <p:cNvSpPr/>
            <p:nvPr/>
          </p:nvSpPr>
          <p:spPr>
            <a:xfrm rot="1801764">
              <a:off x="-382491" y="4201432"/>
              <a:ext cx="1260379" cy="1387003"/>
            </a:xfrm>
            <a:custGeom>
              <a:rect b="b" l="l" r="r" t="t"/>
              <a:pathLst>
                <a:path extrusionOk="0" h="1388236" w="1261499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lt1">
                <a:alpha val="9410"/>
              </a:schemeClr>
            </a:solidFill>
            <a:ln cap="flat" cmpd="sng" w="12700">
              <a:solidFill>
                <a:schemeClr val="lt1">
                  <a:alpha val="11370"/>
                </a:schemeClr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77" name="Google Shape;477;p33"/>
            <p:cNvSpPr/>
            <p:nvPr/>
          </p:nvSpPr>
          <p:spPr>
            <a:xfrm rot="1799950">
              <a:off x="24327" y="5402398"/>
              <a:ext cx="1601441" cy="1388149"/>
            </a:xfrm>
            <a:prstGeom prst="hexagon">
              <a:avLst>
                <a:gd fmla="val 28544" name="adj"/>
                <a:gd fmla="val 115470" name="vf"/>
              </a:avLst>
            </a:prstGeom>
            <a:solidFill>
              <a:schemeClr val="lt1">
                <a:alpha val="0"/>
              </a:schemeClr>
            </a:solidFill>
            <a:ln cap="flat" cmpd="sng" w="12700">
              <a:solidFill>
                <a:schemeClr val="lt1">
                  <a:alpha val="11370"/>
                </a:schemeClr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78" name="Google Shape;478;p33"/>
            <p:cNvSpPr/>
            <p:nvPr/>
          </p:nvSpPr>
          <p:spPr>
            <a:xfrm rot="1799950">
              <a:off x="52903" y="2849698"/>
              <a:ext cx="1601441" cy="1388149"/>
            </a:xfrm>
            <a:prstGeom prst="hexagon">
              <a:avLst>
                <a:gd fmla="val 28544" name="adj"/>
                <a:gd fmla="val 115470" name="vf"/>
              </a:avLst>
            </a:prstGeom>
            <a:solidFill>
              <a:schemeClr val="lt1">
                <a:alpha val="6270"/>
              </a:schemeClr>
            </a:solidFill>
            <a:ln cap="flat" cmpd="sng" w="12700">
              <a:solidFill>
                <a:schemeClr val="lt1">
                  <a:alpha val="7450"/>
                </a:schemeClr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79" name="Google Shape;479;p33"/>
            <p:cNvSpPr/>
            <p:nvPr/>
          </p:nvSpPr>
          <p:spPr>
            <a:xfrm rot="1799950">
              <a:off x="776802" y="4126047"/>
              <a:ext cx="1601441" cy="1388149"/>
            </a:xfrm>
            <a:prstGeom prst="hexagon">
              <a:avLst>
                <a:gd fmla="val 28544" name="adj"/>
                <a:gd fmla="val 115470" name="vf"/>
              </a:avLst>
            </a:prstGeom>
            <a:solidFill>
              <a:schemeClr val="lt1">
                <a:alpha val="0"/>
              </a:schemeClr>
            </a:solidFill>
            <a:ln cap="flat" cmpd="sng" w="12700">
              <a:solidFill>
                <a:schemeClr val="lt1">
                  <a:alpha val="11370"/>
                </a:schemeClr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80" name="Google Shape;480;p33"/>
            <p:cNvSpPr/>
            <p:nvPr/>
          </p:nvSpPr>
          <p:spPr>
            <a:xfrm rot="1799950">
              <a:off x="1510227" y="5411923"/>
              <a:ext cx="1601441" cy="1388149"/>
            </a:xfrm>
            <a:prstGeom prst="hexagon">
              <a:avLst>
                <a:gd fmla="val 28544" name="adj"/>
                <a:gd fmla="val 115470" name="vf"/>
              </a:avLst>
            </a:prstGeom>
            <a:solidFill>
              <a:schemeClr val="lt1">
                <a:alpha val="0"/>
              </a:schemeClr>
            </a:solidFill>
            <a:ln cap="flat" cmpd="sng" w="12700">
              <a:solidFill>
                <a:schemeClr val="lt1">
                  <a:alpha val="11370"/>
                </a:schemeClr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81" name="Google Shape;481;p33"/>
            <p:cNvSpPr/>
            <p:nvPr/>
          </p:nvSpPr>
          <p:spPr>
            <a:xfrm rot="1799950">
              <a:off x="1529278" y="2859222"/>
              <a:ext cx="1601441" cy="1388149"/>
            </a:xfrm>
            <a:prstGeom prst="hexagon">
              <a:avLst>
                <a:gd fmla="val 28544" name="adj"/>
                <a:gd fmla="val 115470" name="vf"/>
              </a:avLst>
            </a:prstGeom>
            <a:solidFill>
              <a:schemeClr val="lt1">
                <a:alpha val="6270"/>
              </a:schemeClr>
            </a:solidFill>
            <a:ln cap="flat" cmpd="sng" w="12700">
              <a:solidFill>
                <a:schemeClr val="lt1">
                  <a:alpha val="7450"/>
                </a:schemeClr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82" name="Google Shape;482;p33"/>
            <p:cNvSpPr/>
            <p:nvPr/>
          </p:nvSpPr>
          <p:spPr>
            <a:xfrm rot="1799950">
              <a:off x="795852" y="1563823"/>
              <a:ext cx="1601441" cy="1388149"/>
            </a:xfrm>
            <a:prstGeom prst="hexagon">
              <a:avLst>
                <a:gd fmla="val 28544" name="adj"/>
                <a:gd fmla="val 115470" name="vf"/>
              </a:avLst>
            </a:prstGeom>
            <a:solidFill>
              <a:schemeClr val="lt1">
                <a:alpha val="0"/>
              </a:schemeClr>
            </a:solidFill>
            <a:ln cap="flat" cmpd="sng" w="12700">
              <a:solidFill>
                <a:schemeClr val="lt1">
                  <a:alpha val="11370"/>
                </a:schemeClr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83" name="Google Shape;483;p33"/>
            <p:cNvSpPr/>
            <p:nvPr/>
          </p:nvSpPr>
          <p:spPr>
            <a:xfrm rot="1799950">
              <a:off x="6806128" y="4145098"/>
              <a:ext cx="1601441" cy="1388149"/>
            </a:xfrm>
            <a:prstGeom prst="hexagon">
              <a:avLst>
                <a:gd fmla="val 28544" name="adj"/>
                <a:gd fmla="val 115470" name="vf"/>
              </a:avLst>
            </a:prstGeom>
            <a:solidFill>
              <a:schemeClr val="lt1">
                <a:alpha val="9410"/>
              </a:schemeClr>
            </a:solidFill>
            <a:ln cap="flat" cmpd="sng" w="12700">
              <a:solidFill>
                <a:schemeClr val="lt1">
                  <a:alpha val="11370"/>
                </a:schemeClr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84" name="Google Shape;484;p33"/>
            <p:cNvSpPr/>
            <p:nvPr/>
          </p:nvSpPr>
          <p:spPr>
            <a:xfrm rot="1799950">
              <a:off x="7549078" y="5421448"/>
              <a:ext cx="1601441" cy="1388149"/>
            </a:xfrm>
            <a:prstGeom prst="hexagon">
              <a:avLst>
                <a:gd fmla="val 28544" name="adj"/>
                <a:gd fmla="val 115470" name="vf"/>
              </a:avLst>
            </a:prstGeom>
            <a:solidFill>
              <a:schemeClr val="lt1">
                <a:alpha val="0"/>
              </a:schemeClr>
            </a:solidFill>
            <a:ln cap="flat" cmpd="sng" w="12700">
              <a:solidFill>
                <a:schemeClr val="lt1">
                  <a:alpha val="11370"/>
                </a:schemeClr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85" name="Google Shape;485;p33"/>
            <p:cNvSpPr/>
            <p:nvPr/>
          </p:nvSpPr>
          <p:spPr>
            <a:xfrm rot="1799950">
              <a:off x="7549079" y="2868748"/>
              <a:ext cx="1601441" cy="1388149"/>
            </a:xfrm>
            <a:prstGeom prst="hexagon">
              <a:avLst>
                <a:gd fmla="val 28544" name="adj"/>
                <a:gd fmla="val 115470" name="vf"/>
              </a:avLst>
            </a:prstGeom>
            <a:solidFill>
              <a:schemeClr val="lt1">
                <a:alpha val="6270"/>
              </a:schemeClr>
            </a:solidFill>
            <a:ln cap="flat" cmpd="sng" w="12700">
              <a:solidFill>
                <a:schemeClr val="lt1">
                  <a:alpha val="7450"/>
                </a:schemeClr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86" name="Google Shape;486;p33"/>
            <p:cNvSpPr/>
            <p:nvPr/>
          </p:nvSpPr>
          <p:spPr>
            <a:xfrm rot="1801764">
              <a:off x="8306436" y="4055534"/>
              <a:ext cx="1242303" cy="1387003"/>
            </a:xfrm>
            <a:custGeom>
              <a:rect b="b" l="l" r="r" t="t"/>
              <a:pathLst>
                <a:path extrusionOk="0" h="1388236" w="1243407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lt1">
                <a:alpha val="3530"/>
              </a:schemeClr>
            </a:solidFill>
            <a:ln cap="flat" cmpd="sng" w="12700">
              <a:solidFill>
                <a:schemeClr val="lt1">
                  <a:alpha val="11370"/>
                </a:schemeClr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87" name="Google Shape;487;p33"/>
            <p:cNvSpPr/>
            <p:nvPr/>
          </p:nvSpPr>
          <p:spPr>
            <a:xfrm rot="1801764">
              <a:off x="8306686" y="1511428"/>
              <a:ext cx="1240768" cy="1387589"/>
            </a:xfrm>
            <a:custGeom>
              <a:rect b="b" l="l" r="r" t="t"/>
              <a:pathLst>
                <a:path extrusionOk="0" h="1388822" w="1241871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lt1">
                <a:alpha val="0"/>
              </a:schemeClr>
            </a:solidFill>
            <a:ln cap="flat" cmpd="sng" w="12700">
              <a:solidFill>
                <a:schemeClr val="lt1">
                  <a:alpha val="11370"/>
                </a:schemeClr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488" name="Google Shape;488;p33"/>
          <p:cNvSpPr/>
          <p:nvPr/>
        </p:nvSpPr>
        <p:spPr>
          <a:xfrm>
            <a:off x="4561242" y="-21511"/>
            <a:ext cx="3679200" cy="6271800"/>
          </a:xfrm>
          <a:prstGeom prst="rect">
            <a:avLst/>
          </a:prstGeom>
          <a:solidFill>
            <a:srgbClr val="F5F5F5"/>
          </a:solidFill>
          <a:ln cap="flat" cmpd="sng" w="15875">
            <a:solidFill>
              <a:srgbClr val="6C6C7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89" name="Google Shape;489;p33"/>
          <p:cNvSpPr/>
          <p:nvPr/>
        </p:nvSpPr>
        <p:spPr>
          <a:xfrm>
            <a:off x="4649096" y="-21510"/>
            <a:ext cx="3505200" cy="624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90" name="Google Shape;490;p33"/>
          <p:cNvSpPr/>
          <p:nvPr/>
        </p:nvSpPr>
        <p:spPr>
          <a:xfrm>
            <a:off x="556105" y="290459"/>
            <a:ext cx="3911700" cy="595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rgbClr val="181818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91" name="Google Shape;491;p33"/>
          <p:cNvSpPr/>
          <p:nvPr/>
        </p:nvSpPr>
        <p:spPr>
          <a:xfrm>
            <a:off x="4650889" y="6088284"/>
            <a:ext cx="3505200" cy="81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92" name="Google Shape;492;p33"/>
          <p:cNvSpPr txBox="1"/>
          <p:nvPr>
            <p:ph type="title"/>
          </p:nvPr>
        </p:nvSpPr>
        <p:spPr>
          <a:xfrm>
            <a:off x="4734424" y="2660904"/>
            <a:ext cx="3300900" cy="14631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Calibri"/>
              <a:buNone/>
              <a:defRPr b="0" i="0" sz="2800" u="none" cap="none" strike="noStrik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493" name="Google Shape;493;p33"/>
          <p:cNvSpPr/>
          <p:nvPr>
            <p:ph idx="2" type="pic"/>
          </p:nvPr>
        </p:nvSpPr>
        <p:spPr>
          <a:xfrm>
            <a:off x="609600" y="290459"/>
            <a:ext cx="3755100" cy="5871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accent1"/>
              </a:buClr>
              <a:buSzPts val="2432"/>
              <a:buFont typeface="Noto Sans Symbols"/>
              <a:buNone/>
              <a:defRPr b="0" i="0" sz="3200" u="none" cap="none" strike="noStrik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accent1"/>
              </a:buClr>
              <a:buSzPts val="2128"/>
              <a:buFont typeface="Noto Sans Symbols"/>
              <a:buNone/>
              <a:defRPr b="0" i="0" sz="28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accent1"/>
              </a:buClr>
              <a:buSzPts val="1824"/>
              <a:buFont typeface="Noto Sans Symbols"/>
              <a:buNone/>
              <a:defRPr b="0" i="0" sz="24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520"/>
              <a:buFont typeface="Noto Sans Symbols"/>
              <a:buNone/>
              <a:defRPr b="0" i="0" sz="20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520"/>
              <a:buFont typeface="Noto Sans Symbols"/>
              <a:buNone/>
              <a:defRPr b="0" i="0" sz="20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520"/>
              <a:buFont typeface="Noto Sans Symbols"/>
              <a:buNone/>
              <a:defRPr b="0" i="0" sz="20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520"/>
              <a:buFont typeface="Noto Sans Symbols"/>
              <a:buNone/>
              <a:defRPr b="0" i="0" sz="20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520"/>
              <a:buFont typeface="Noto Sans Symbols"/>
              <a:buNone/>
              <a:defRPr b="0" i="0" sz="20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520"/>
              <a:buFont typeface="Noto Sans Symbols"/>
              <a:buNone/>
              <a:defRPr b="0" i="0" sz="20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94" name="Google Shape;494;p33"/>
          <p:cNvSpPr txBox="1"/>
          <p:nvPr>
            <p:ph idx="1" type="body"/>
          </p:nvPr>
        </p:nvSpPr>
        <p:spPr>
          <a:xfrm>
            <a:off x="4734630" y="4133088"/>
            <a:ext cx="3300600" cy="1519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216"/>
              <a:buFont typeface="Noto Sans Symbols"/>
              <a:buNone/>
              <a:defRPr b="0" i="0" sz="1600" u="none" cap="none" strike="noStrike">
                <a:solidFill>
                  <a:srgbClr val="42424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accent1"/>
              </a:buClr>
              <a:buSzPts val="912"/>
              <a:buFont typeface="Noto Sans Symbols"/>
              <a:buNone/>
              <a:defRPr b="0" i="0" sz="12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buSzPts val="760"/>
              <a:buFont typeface="Noto Sans Symbols"/>
              <a:buNone/>
              <a:defRPr b="0" i="0" sz="10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accent1"/>
              </a:buClr>
              <a:buSzPts val="684"/>
              <a:buFont typeface="Noto Sans Symbols"/>
              <a:buNone/>
              <a:defRPr b="0" i="0" sz="9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accent1"/>
              </a:buClr>
              <a:buSzPts val="684"/>
              <a:buFont typeface="Noto Sans Symbols"/>
              <a:buNone/>
              <a:defRPr b="0" i="0" sz="9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accent1"/>
              </a:buClr>
              <a:buSzPts val="684"/>
              <a:buFont typeface="Noto Sans Symbols"/>
              <a:buNone/>
              <a:defRPr b="0" i="0" sz="9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accent1"/>
              </a:buClr>
              <a:buSzPts val="684"/>
              <a:buFont typeface="Noto Sans Symbols"/>
              <a:buNone/>
              <a:defRPr b="0" i="0" sz="9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accent1"/>
              </a:buClr>
              <a:buSzPts val="684"/>
              <a:buFont typeface="Noto Sans Symbols"/>
              <a:buNone/>
              <a:defRPr b="0" i="0" sz="9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accent1"/>
              </a:buClr>
              <a:buSzPts val="684"/>
              <a:buFont typeface="Noto Sans Symbols"/>
              <a:buNone/>
              <a:defRPr b="0" i="0" sz="9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95" name="Google Shape;495;p33"/>
          <p:cNvSpPr txBox="1"/>
          <p:nvPr>
            <p:ph idx="10" type="dt"/>
          </p:nvPr>
        </p:nvSpPr>
        <p:spPr>
          <a:xfrm>
            <a:off x="1564260" y="6446588"/>
            <a:ext cx="11277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96" name="Google Shape;496;p33"/>
          <p:cNvSpPr txBox="1"/>
          <p:nvPr>
            <p:ph idx="11" type="ftr"/>
          </p:nvPr>
        </p:nvSpPr>
        <p:spPr>
          <a:xfrm>
            <a:off x="4641448" y="5724835"/>
            <a:ext cx="34938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97" name="Google Shape;497;p33"/>
          <p:cNvSpPr txBox="1"/>
          <p:nvPr>
            <p:ph idx="12" type="sldNum"/>
          </p:nvPr>
        </p:nvSpPr>
        <p:spPr>
          <a:xfrm>
            <a:off x="914400" y="6447681"/>
            <a:ext cx="609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498" name="Shape 4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9" name="Google Shape;499;p34"/>
          <p:cNvSpPr txBox="1"/>
          <p:nvPr>
            <p:ph type="title"/>
          </p:nvPr>
        </p:nvSpPr>
        <p:spPr>
          <a:xfrm>
            <a:off x="902669" y="677732"/>
            <a:ext cx="7337700" cy="11511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000"/>
              <a:buFont typeface="Calibri"/>
              <a:buNone/>
              <a:defRPr b="0" i="0" sz="4000" u="none" cap="none" strike="noStrik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500" name="Google Shape;500;p34"/>
          <p:cNvSpPr txBox="1"/>
          <p:nvPr>
            <p:ph idx="1" type="body"/>
          </p:nvPr>
        </p:nvSpPr>
        <p:spPr>
          <a:xfrm rot="5400000">
            <a:off x="2466258" y="341401"/>
            <a:ext cx="4210500" cy="7337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4424" lvl="0" marL="4572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accent1"/>
              </a:buClr>
              <a:buSzPts val="1824"/>
              <a:buFont typeface="Noto Sans Symbols"/>
              <a:buChar char="○"/>
              <a:defRPr b="0" i="0" sz="24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34772" lvl="1" marL="914400" marR="0" rtl="0" algn="l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Clr>
                <a:schemeClr val="accent1"/>
              </a:buClr>
              <a:buSzPts val="1672"/>
              <a:buFont typeface="Noto Sans Symbols"/>
              <a:buChar char="○"/>
              <a:defRPr b="0" i="0" sz="22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25120" lvl="2" marL="13716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520"/>
              <a:buFont typeface="Noto Sans Symbols"/>
              <a:buChar char="○"/>
              <a:defRPr b="0" i="0" sz="20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15468" lvl="3" marL="18288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368"/>
              <a:buFont typeface="Noto Sans Symbols"/>
              <a:buChar char="○"/>
              <a:defRPr b="0" i="0" sz="18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05816" lvl="4" marL="2286000" marR="0" rtl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216"/>
              <a:buFont typeface="Noto Sans Symbols"/>
              <a:buChar char="○"/>
              <a:defRPr b="0" i="0" sz="16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96164" lvl="5" marL="2743200" marR="0" rtl="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accent1"/>
              </a:buClr>
              <a:buSzPts val="1064"/>
              <a:buFont typeface="Noto Sans Symbols"/>
              <a:buChar char="○"/>
              <a:defRPr b="0" i="0" sz="14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96164" lvl="6" marL="3200400" marR="0" rtl="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accent1"/>
              </a:buClr>
              <a:buSzPts val="1064"/>
              <a:buFont typeface="Noto Sans Symbols"/>
              <a:buChar char="○"/>
              <a:defRPr b="0" i="0" sz="14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96164" lvl="7" marL="3657600" marR="0" rtl="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accent1"/>
              </a:buClr>
              <a:buSzPts val="1064"/>
              <a:buFont typeface="Noto Sans Symbols"/>
              <a:buChar char="○"/>
              <a:defRPr b="0" i="0" sz="14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96164" lvl="8" marL="4114800" marR="0" rtl="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accent1"/>
              </a:buClr>
              <a:buSzPts val="1064"/>
              <a:buFont typeface="Noto Sans Symbols"/>
              <a:buChar char="○"/>
              <a:defRPr b="0" i="0" sz="14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01" name="Google Shape;501;p34"/>
          <p:cNvSpPr txBox="1"/>
          <p:nvPr>
            <p:ph idx="10" type="dt"/>
          </p:nvPr>
        </p:nvSpPr>
        <p:spPr>
          <a:xfrm>
            <a:off x="1564260" y="6446588"/>
            <a:ext cx="11277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02" name="Google Shape;502;p34"/>
          <p:cNvSpPr txBox="1"/>
          <p:nvPr>
            <p:ph idx="11" type="ftr"/>
          </p:nvPr>
        </p:nvSpPr>
        <p:spPr>
          <a:xfrm>
            <a:off x="3581400" y="6400800"/>
            <a:ext cx="48768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03" name="Google Shape;503;p34"/>
          <p:cNvSpPr txBox="1"/>
          <p:nvPr>
            <p:ph idx="12" type="sldNum"/>
          </p:nvPr>
        </p:nvSpPr>
        <p:spPr>
          <a:xfrm>
            <a:off x="914400" y="6447681"/>
            <a:ext cx="609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504" name="Shape 5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5" name="Google Shape;505;p35"/>
          <p:cNvSpPr txBox="1"/>
          <p:nvPr>
            <p:ph type="title"/>
          </p:nvPr>
        </p:nvSpPr>
        <p:spPr>
          <a:xfrm rot="5400000">
            <a:off x="4981553" y="2678047"/>
            <a:ext cx="4780200" cy="1484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000"/>
              <a:buFont typeface="Calibri"/>
              <a:buNone/>
              <a:defRPr b="0" i="0" sz="4000" u="none" cap="none" strike="noStrik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506" name="Google Shape;506;p35"/>
          <p:cNvSpPr txBox="1"/>
          <p:nvPr>
            <p:ph idx="1" type="body"/>
          </p:nvPr>
        </p:nvSpPr>
        <p:spPr>
          <a:xfrm rot="5400000">
            <a:off x="1375050" y="708397"/>
            <a:ext cx="4780200" cy="5423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4424" lvl="0" marL="4572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accent1"/>
              </a:buClr>
              <a:buSzPts val="1824"/>
              <a:buFont typeface="Noto Sans Symbols"/>
              <a:buChar char="○"/>
              <a:defRPr b="0" i="0" sz="24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34772" lvl="1" marL="914400" marR="0" rtl="0" algn="l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Clr>
                <a:schemeClr val="accent1"/>
              </a:buClr>
              <a:buSzPts val="1672"/>
              <a:buFont typeface="Noto Sans Symbols"/>
              <a:buChar char="○"/>
              <a:defRPr b="0" i="0" sz="22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25120" lvl="2" marL="13716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520"/>
              <a:buFont typeface="Noto Sans Symbols"/>
              <a:buChar char="○"/>
              <a:defRPr b="0" i="0" sz="20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15468" lvl="3" marL="18288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368"/>
              <a:buFont typeface="Noto Sans Symbols"/>
              <a:buChar char="○"/>
              <a:defRPr b="0" i="0" sz="18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05816" lvl="4" marL="2286000" marR="0" rtl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216"/>
              <a:buFont typeface="Noto Sans Symbols"/>
              <a:buChar char="○"/>
              <a:defRPr b="0" i="0" sz="16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96164" lvl="5" marL="2743200" marR="0" rtl="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accent1"/>
              </a:buClr>
              <a:buSzPts val="1064"/>
              <a:buFont typeface="Noto Sans Symbols"/>
              <a:buChar char="○"/>
              <a:defRPr b="0" i="0" sz="14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96164" lvl="6" marL="3200400" marR="0" rtl="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accent1"/>
              </a:buClr>
              <a:buSzPts val="1064"/>
              <a:buFont typeface="Noto Sans Symbols"/>
              <a:buChar char="○"/>
              <a:defRPr b="0" i="0" sz="14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96164" lvl="7" marL="3657600" marR="0" rtl="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accent1"/>
              </a:buClr>
              <a:buSzPts val="1064"/>
              <a:buFont typeface="Noto Sans Symbols"/>
              <a:buChar char="○"/>
              <a:defRPr b="0" i="0" sz="14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96164" lvl="8" marL="4114800" marR="0" rtl="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accent1"/>
              </a:buClr>
              <a:buSzPts val="1064"/>
              <a:buFont typeface="Noto Sans Symbols"/>
              <a:buChar char="○"/>
              <a:defRPr b="0" i="0" sz="14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07" name="Google Shape;507;p35"/>
          <p:cNvSpPr txBox="1"/>
          <p:nvPr>
            <p:ph idx="10" type="dt"/>
          </p:nvPr>
        </p:nvSpPr>
        <p:spPr>
          <a:xfrm>
            <a:off x="1564260" y="6446588"/>
            <a:ext cx="11277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08" name="Google Shape;508;p35"/>
          <p:cNvSpPr txBox="1"/>
          <p:nvPr>
            <p:ph idx="11" type="ftr"/>
          </p:nvPr>
        </p:nvSpPr>
        <p:spPr>
          <a:xfrm>
            <a:off x="3581400" y="6400800"/>
            <a:ext cx="48768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09" name="Google Shape;509;p35"/>
          <p:cNvSpPr txBox="1"/>
          <p:nvPr>
            <p:ph idx="12" type="sldNum"/>
          </p:nvPr>
        </p:nvSpPr>
        <p:spPr>
          <a:xfrm>
            <a:off x="914400" y="6447681"/>
            <a:ext cx="609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ustom Layout" showMasterSp="0">
  <p:cSld name="Custom Layout">
    <p:spTree>
      <p:nvGrpSpPr>
        <p:cNvPr id="510" name="Shape 5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1" name="Google Shape;511;p36"/>
          <p:cNvSpPr txBox="1"/>
          <p:nvPr>
            <p:ph idx="10" type="dt"/>
          </p:nvPr>
        </p:nvSpPr>
        <p:spPr>
          <a:xfrm>
            <a:off x="1564260" y="6446588"/>
            <a:ext cx="11277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12" name="Google Shape;512;p36"/>
          <p:cNvSpPr txBox="1"/>
          <p:nvPr>
            <p:ph idx="11" type="ftr"/>
          </p:nvPr>
        </p:nvSpPr>
        <p:spPr>
          <a:xfrm>
            <a:off x="3581400" y="6400800"/>
            <a:ext cx="48768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13" name="Google Shape;513;p36"/>
          <p:cNvSpPr txBox="1"/>
          <p:nvPr>
            <p:ph idx="12" type="sldNum"/>
          </p:nvPr>
        </p:nvSpPr>
        <p:spPr>
          <a:xfrm>
            <a:off x="914400" y="6447681"/>
            <a:ext cx="609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5"/>
          <p:cNvSpPr txBox="1"/>
          <p:nvPr>
            <p:ph type="title"/>
          </p:nvPr>
        </p:nvSpPr>
        <p:spPr>
          <a:xfrm>
            <a:off x="902669" y="677732"/>
            <a:ext cx="7337689" cy="115106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000"/>
              <a:buFont typeface="Calibri"/>
              <a:buNone/>
              <a:defRPr b="0" i="0" sz="4000" u="none" cap="none" strike="noStrik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2pPr>
            <a:lvl3pPr lvl="2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3pPr>
            <a:lvl4pPr lvl="3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4pPr>
            <a:lvl5pPr lvl="4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5pPr>
            <a:lvl6pPr lvl="5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6pPr>
            <a:lvl7pPr lvl="6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7pPr>
            <a:lvl8pPr lvl="7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8pPr>
            <a:lvl9pPr lvl="8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47" name="Google Shape;47;p5"/>
          <p:cNvSpPr txBox="1"/>
          <p:nvPr>
            <p:ph idx="10" type="dt"/>
          </p:nvPr>
        </p:nvSpPr>
        <p:spPr>
          <a:xfrm>
            <a:off x="1564260" y="6446588"/>
            <a:ext cx="112762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8" name="Google Shape;48;p5"/>
          <p:cNvSpPr txBox="1"/>
          <p:nvPr>
            <p:ph idx="11" type="ftr"/>
          </p:nvPr>
        </p:nvSpPr>
        <p:spPr>
          <a:xfrm>
            <a:off x="3581400" y="6400800"/>
            <a:ext cx="4876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9" name="Google Shape;49;p5"/>
          <p:cNvSpPr txBox="1"/>
          <p:nvPr>
            <p:ph idx="12" type="sldNum"/>
          </p:nvPr>
        </p:nvSpPr>
        <p:spPr>
          <a:xfrm>
            <a:off x="914400" y="6447681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50" name="Google Shape;50;p5"/>
          <p:cNvSpPr txBox="1"/>
          <p:nvPr>
            <p:ph idx="1" type="body"/>
          </p:nvPr>
        </p:nvSpPr>
        <p:spPr>
          <a:xfrm>
            <a:off x="914400" y="1905000"/>
            <a:ext cx="3547872" cy="390144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4424" lvl="0" marL="457200" marR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accent1"/>
              </a:buClr>
              <a:buSzPts val="1824"/>
              <a:buFont typeface="Noto Sans Symbols"/>
              <a:buChar char="○"/>
              <a:defRPr b="0" i="0" sz="24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34772" lvl="1" marL="914400" marR="0" algn="l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Clr>
                <a:schemeClr val="accent1"/>
              </a:buClr>
              <a:buSzPts val="1672"/>
              <a:buFont typeface="Noto Sans Symbols"/>
              <a:buChar char="○"/>
              <a:defRPr b="0" i="0" sz="22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25120" lvl="2" marL="1371600" marR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520"/>
              <a:buFont typeface="Noto Sans Symbols"/>
              <a:buChar char="○"/>
              <a:defRPr b="0" i="0" sz="20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15468" lvl="3" marL="1828800" marR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368"/>
              <a:buFont typeface="Noto Sans Symbols"/>
              <a:buChar char="○"/>
              <a:defRPr b="0" i="0" sz="18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05816" lvl="4" marL="2286000" marR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216"/>
              <a:buFont typeface="Noto Sans Symbols"/>
              <a:buChar char="○"/>
              <a:defRPr b="0" i="0" sz="16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96164" lvl="5" marL="2743200" marR="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accent1"/>
              </a:buClr>
              <a:buSzPts val="1064"/>
              <a:buFont typeface="Noto Sans Symbols"/>
              <a:buChar char="○"/>
              <a:defRPr b="0" i="0" sz="14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96164" lvl="6" marL="3200400" marR="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accent1"/>
              </a:buClr>
              <a:buSzPts val="1064"/>
              <a:buFont typeface="Noto Sans Symbols"/>
              <a:buChar char="○"/>
              <a:defRPr b="0" i="0" sz="14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96164" lvl="7" marL="3657600" marR="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accent1"/>
              </a:buClr>
              <a:buSzPts val="1064"/>
              <a:buFont typeface="Noto Sans Symbols"/>
              <a:buChar char="○"/>
              <a:defRPr b="0" i="0" sz="14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96164" lvl="8" marL="4114800" marR="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accent1"/>
              </a:buClr>
              <a:buSzPts val="1064"/>
              <a:buFont typeface="Noto Sans Symbols"/>
              <a:buChar char="○"/>
              <a:defRPr b="0" i="0" sz="14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1" name="Google Shape;51;p5"/>
          <p:cNvSpPr txBox="1"/>
          <p:nvPr>
            <p:ph idx="2" type="body"/>
          </p:nvPr>
        </p:nvSpPr>
        <p:spPr>
          <a:xfrm>
            <a:off x="4648200" y="1905000"/>
            <a:ext cx="3581400" cy="390143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4424" lvl="0" marL="457200" marR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accent1"/>
              </a:buClr>
              <a:buSzPts val="1824"/>
              <a:buFont typeface="Noto Sans Symbols"/>
              <a:buChar char="○"/>
              <a:defRPr b="0" i="0" sz="24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34772" lvl="1" marL="914400" marR="0" algn="l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Clr>
                <a:schemeClr val="accent1"/>
              </a:buClr>
              <a:buSzPts val="1672"/>
              <a:buFont typeface="Noto Sans Symbols"/>
              <a:buChar char="○"/>
              <a:defRPr b="0" i="0" sz="22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25120" lvl="2" marL="1371600" marR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520"/>
              <a:buFont typeface="Noto Sans Symbols"/>
              <a:buChar char="○"/>
              <a:defRPr b="0" i="0" sz="20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15468" lvl="3" marL="1828800" marR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368"/>
              <a:buFont typeface="Noto Sans Symbols"/>
              <a:buChar char="○"/>
              <a:defRPr b="0" i="0" sz="18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05816" lvl="4" marL="2286000" marR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216"/>
              <a:buFont typeface="Noto Sans Symbols"/>
              <a:buChar char="○"/>
              <a:defRPr b="0" i="0" sz="16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96164" lvl="5" marL="2743200" marR="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accent1"/>
              </a:buClr>
              <a:buSzPts val="1064"/>
              <a:buFont typeface="Noto Sans Symbols"/>
              <a:buChar char="○"/>
              <a:defRPr b="0" i="0" sz="14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96164" lvl="6" marL="3200400" marR="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accent1"/>
              </a:buClr>
              <a:buSzPts val="1064"/>
              <a:buFont typeface="Noto Sans Symbols"/>
              <a:buChar char="○"/>
              <a:defRPr b="0" i="0" sz="14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96164" lvl="7" marL="3657600" marR="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accent1"/>
              </a:buClr>
              <a:buSzPts val="1064"/>
              <a:buFont typeface="Noto Sans Symbols"/>
              <a:buChar char="○"/>
              <a:defRPr b="0" i="0" sz="14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96164" lvl="8" marL="4114800" marR="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accent1"/>
              </a:buClr>
              <a:buSzPts val="1064"/>
              <a:buFont typeface="Noto Sans Symbols"/>
              <a:buChar char="○"/>
              <a:defRPr b="0" i="0" sz="14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6"/>
          <p:cNvSpPr txBox="1"/>
          <p:nvPr>
            <p:ph type="title"/>
          </p:nvPr>
        </p:nvSpPr>
        <p:spPr>
          <a:xfrm>
            <a:off x="902669" y="677732"/>
            <a:ext cx="7337689" cy="115106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000"/>
              <a:buFont typeface="Calibri"/>
              <a:buNone/>
              <a:defRPr b="0" i="0" sz="4000" u="none" cap="none" strike="noStrik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2pPr>
            <a:lvl3pPr lvl="2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3pPr>
            <a:lvl4pPr lvl="3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4pPr>
            <a:lvl5pPr lvl="4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5pPr>
            <a:lvl6pPr lvl="5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6pPr>
            <a:lvl7pPr lvl="6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7pPr>
            <a:lvl8pPr lvl="7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8pPr>
            <a:lvl9pPr lvl="8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54" name="Google Shape;54;p6"/>
          <p:cNvSpPr txBox="1"/>
          <p:nvPr>
            <p:ph idx="10" type="dt"/>
          </p:nvPr>
        </p:nvSpPr>
        <p:spPr>
          <a:xfrm>
            <a:off x="1564260" y="6446588"/>
            <a:ext cx="112762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5" name="Google Shape;55;p6"/>
          <p:cNvSpPr txBox="1"/>
          <p:nvPr>
            <p:ph idx="11" type="ftr"/>
          </p:nvPr>
        </p:nvSpPr>
        <p:spPr>
          <a:xfrm>
            <a:off x="3581400" y="6400800"/>
            <a:ext cx="4876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6" name="Google Shape;56;p6"/>
          <p:cNvSpPr txBox="1"/>
          <p:nvPr>
            <p:ph idx="12" type="sldNum"/>
          </p:nvPr>
        </p:nvSpPr>
        <p:spPr>
          <a:xfrm>
            <a:off x="914400" y="6447681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7"/>
          <p:cNvSpPr txBox="1"/>
          <p:nvPr>
            <p:ph idx="10" type="dt"/>
          </p:nvPr>
        </p:nvSpPr>
        <p:spPr>
          <a:xfrm>
            <a:off x="1564260" y="6446588"/>
            <a:ext cx="112762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9" name="Google Shape;59;p7"/>
          <p:cNvSpPr txBox="1"/>
          <p:nvPr>
            <p:ph idx="11" type="ftr"/>
          </p:nvPr>
        </p:nvSpPr>
        <p:spPr>
          <a:xfrm>
            <a:off x="3581400" y="6400800"/>
            <a:ext cx="4876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0" name="Google Shape;60;p7"/>
          <p:cNvSpPr txBox="1"/>
          <p:nvPr>
            <p:ph idx="12" type="sldNum"/>
          </p:nvPr>
        </p:nvSpPr>
        <p:spPr>
          <a:xfrm>
            <a:off x="914400" y="6447681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showMasterSp="0" type="objTx">
  <p:cSld name="OBJECT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2" name="Google Shape;62;p8"/>
          <p:cNvGrpSpPr/>
          <p:nvPr/>
        </p:nvGrpSpPr>
        <p:grpSpPr>
          <a:xfrm>
            <a:off x="-644959" y="0"/>
            <a:ext cx="10458653" cy="7117071"/>
            <a:chOff x="-644959" y="0"/>
            <a:chExt cx="10458653" cy="7117071"/>
          </a:xfrm>
        </p:grpSpPr>
        <p:grpSp>
          <p:nvGrpSpPr>
            <p:cNvPr id="63" name="Google Shape;63;p8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64" name="Google Shape;64;p8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65" name="Google Shape;65;p8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lt1">
                    <a:alpha val="9411"/>
                  </a:scheme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800"/>
                    <a:buFont typeface="Arial"/>
                    <a:buNone/>
                  </a:pPr>
                  <a:r>
                    <a:t/>
                  </a:r>
                  <a:endParaRPr b="0" i="0" sz="1800" u="none" cap="none" strike="noStrike">
                    <a:solidFill>
                      <a:srgbClr val="FFFFFF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66" name="Google Shape;66;p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lt1">
                    <a:alpha val="9411"/>
                  </a:scheme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800"/>
                    <a:buFont typeface="Arial"/>
                    <a:buNone/>
                  </a:pPr>
                  <a:r>
                    <a:t/>
                  </a:r>
                  <a:endParaRPr b="0" i="0" sz="1800" u="none" cap="none" strike="noStrike">
                    <a:solidFill>
                      <a:srgbClr val="FFFFFF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67" name="Google Shape;67;p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lt1">
                    <a:alpha val="9411"/>
                  </a:scheme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800"/>
                    <a:buFont typeface="Arial"/>
                    <a:buNone/>
                  </a:pPr>
                  <a:r>
                    <a:t/>
                  </a:r>
                  <a:endParaRPr b="0" i="0" sz="1800" u="none" cap="none" strike="noStrike">
                    <a:solidFill>
                      <a:srgbClr val="FFFFFF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68" name="Google Shape;68;p8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69" name="Google Shape;69;p8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lt1">
                    <a:alpha val="9411"/>
                  </a:scheme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800"/>
                    <a:buFont typeface="Arial"/>
                    <a:buNone/>
                  </a:pPr>
                  <a:r>
                    <a:t/>
                  </a:r>
                  <a:endParaRPr b="0" i="0" sz="1800" u="none" cap="none" strike="noStrike">
                    <a:solidFill>
                      <a:srgbClr val="FFFFFF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70" name="Google Shape;70;p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lt1">
                    <a:alpha val="9411"/>
                  </a:scheme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800"/>
                    <a:buFont typeface="Arial"/>
                    <a:buNone/>
                  </a:pPr>
                  <a:r>
                    <a:t/>
                  </a:r>
                  <a:endParaRPr b="0" i="0" sz="1800" u="none" cap="none" strike="noStrike">
                    <a:solidFill>
                      <a:srgbClr val="FFFFFF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71" name="Google Shape;71;p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lt1">
                    <a:alpha val="9411"/>
                  </a:scheme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800"/>
                    <a:buFont typeface="Arial"/>
                    <a:buNone/>
                  </a:pPr>
                  <a:r>
                    <a:t/>
                  </a:r>
                  <a:endParaRPr b="0" i="0" sz="1800" u="none" cap="none" strike="noStrike">
                    <a:solidFill>
                      <a:srgbClr val="FFFFFF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72" name="Google Shape;72;p8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3" name="Google Shape;73;p8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lt1">
                    <a:alpha val="9411"/>
                  </a:scheme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800"/>
                    <a:buFont typeface="Arial"/>
                    <a:buNone/>
                  </a:pPr>
                  <a:r>
                    <a:t/>
                  </a:r>
                  <a:endParaRPr b="0" i="0" sz="1800" u="none" cap="none" strike="noStrike">
                    <a:solidFill>
                      <a:srgbClr val="FFFFFF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74" name="Google Shape;74;p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lt1">
                    <a:alpha val="9411"/>
                  </a:scheme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800"/>
                    <a:buFont typeface="Arial"/>
                    <a:buNone/>
                  </a:pPr>
                  <a:r>
                    <a:t/>
                  </a:r>
                  <a:endParaRPr b="0" i="0" sz="1800" u="none" cap="none" strike="noStrike">
                    <a:solidFill>
                      <a:srgbClr val="FFFFFF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75" name="Google Shape;75;p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lt1">
                    <a:alpha val="9411"/>
                  </a:scheme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800"/>
                    <a:buFont typeface="Arial"/>
                    <a:buNone/>
                  </a:pPr>
                  <a:r>
                    <a:t/>
                  </a:r>
                  <a:endParaRPr b="0" i="0" sz="1800" u="none" cap="none" strike="noStrike">
                    <a:solidFill>
                      <a:srgbClr val="FFFFFF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sp>
            <p:nvSpPr>
              <p:cNvPr id="76" name="Google Shape;76;p8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lt1">
                  <a:alpha val="9411"/>
                </a:schemeClr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77" name="Google Shape;77;p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lt1">
                  <a:alpha val="9411"/>
                </a:schemeClr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78" name="Google Shape;78;p8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lt1">
                  <a:alpha val="9411"/>
                </a:schemeClr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79" name="Google Shape;79;p8"/>
            <p:cNvSpPr/>
            <p:nvPr/>
          </p:nvSpPr>
          <p:spPr>
            <a:xfrm>
              <a:off x="-11875" y="5035138"/>
              <a:ext cx="9144000" cy="1175655"/>
            </a:xfrm>
            <a:custGeom>
              <a:rect b="b" l="l" r="r" t="t"/>
              <a:pathLst>
                <a:path extrusionOk="0" h="1175655" w="9144000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noFill/>
            <a:ln cap="flat" cmpd="sng" w="9525">
              <a:solidFill>
                <a:schemeClr val="lt1">
                  <a:alpha val="20000"/>
                </a:schemeClr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0" name="Google Shape;80;p8"/>
            <p:cNvSpPr/>
            <p:nvPr/>
          </p:nvSpPr>
          <p:spPr>
            <a:xfrm>
              <a:off x="-11875" y="3467595"/>
              <a:ext cx="9144000" cy="890650"/>
            </a:xfrm>
            <a:custGeom>
              <a:rect b="b" l="l" r="r" t="t"/>
              <a:pathLst>
                <a:path extrusionOk="0" h="890650" w="914400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noFill/>
            <a:ln cap="flat" cmpd="sng" w="9525">
              <a:solidFill>
                <a:schemeClr val="lt1">
                  <a:alpha val="20000"/>
                </a:schemeClr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1" name="Google Shape;81;p8"/>
            <p:cNvSpPr/>
            <p:nvPr/>
          </p:nvSpPr>
          <p:spPr>
            <a:xfrm>
              <a:off x="-23751" y="5640779"/>
              <a:ext cx="3004457" cy="1211283"/>
            </a:xfrm>
            <a:custGeom>
              <a:rect b="b" l="l" r="r" t="t"/>
              <a:pathLst>
                <a:path extrusionOk="0" h="1211283" w="3004457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noFill/>
            <a:ln cap="flat" cmpd="sng" w="9525">
              <a:solidFill>
                <a:schemeClr val="lt1">
                  <a:alpha val="20000"/>
                </a:schemeClr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2" name="Google Shape;82;p8"/>
            <p:cNvSpPr/>
            <p:nvPr/>
          </p:nvSpPr>
          <p:spPr>
            <a:xfrm>
              <a:off x="-11875" y="5284519"/>
              <a:ext cx="9144000" cy="1478478"/>
            </a:xfrm>
            <a:custGeom>
              <a:rect b="b" l="l" r="r" t="t"/>
              <a:pathLst>
                <a:path extrusionOk="0" h="1478478" w="9144000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noFill/>
            <a:ln cap="flat" cmpd="sng" w="9525">
              <a:solidFill>
                <a:schemeClr val="lt1">
                  <a:alpha val="20000"/>
                </a:schemeClr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3" name="Google Shape;83;p8"/>
            <p:cNvSpPr/>
            <p:nvPr/>
          </p:nvSpPr>
          <p:spPr>
            <a:xfrm>
              <a:off x="2137558" y="5132120"/>
              <a:ext cx="6982691" cy="1719942"/>
            </a:xfrm>
            <a:custGeom>
              <a:rect b="b" l="l" r="r" t="t"/>
              <a:pathLst>
                <a:path extrusionOk="0" h="1719942" w="6982691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noFill/>
            <a:ln cap="flat" cmpd="sng" w="9525">
              <a:solidFill>
                <a:schemeClr val="lt1">
                  <a:alpha val="20000"/>
                </a:schemeClr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4" name="Google Shape;84;p8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fmla="val 28544" name="adj"/>
                <a:gd fmla="val 115470" name="vf"/>
              </a:avLst>
            </a:prstGeom>
            <a:solidFill>
              <a:schemeClr val="lt1">
                <a:alpha val="9411"/>
              </a:schemeClr>
            </a:solidFill>
            <a:ln cap="flat" cmpd="sng" w="12700">
              <a:solidFill>
                <a:schemeClr val="lt1">
                  <a:alpha val="11372"/>
                </a:schemeClr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5" name="Google Shape;85;p8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fmla="val 28544" name="adj"/>
                <a:gd fmla="val 115470" name="vf"/>
              </a:avLst>
            </a:prstGeom>
            <a:solidFill>
              <a:schemeClr val="lt1">
                <a:alpha val="0"/>
              </a:schemeClr>
            </a:solidFill>
            <a:ln cap="flat" cmpd="sng" w="12700">
              <a:solidFill>
                <a:schemeClr val="lt1">
                  <a:alpha val="11372"/>
                </a:schemeClr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6" name="Google Shape;86;p8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fmla="val 28544" name="adj"/>
                <a:gd fmla="val 115470" name="vf"/>
              </a:avLst>
            </a:prstGeom>
            <a:solidFill>
              <a:schemeClr val="lt1">
                <a:alpha val="6274"/>
              </a:schemeClr>
            </a:solidFill>
            <a:ln cap="flat" cmpd="sng" w="12700">
              <a:solidFill>
                <a:schemeClr val="lt1">
                  <a:alpha val="7450"/>
                </a:schemeClr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7" name="Google Shape;87;p8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fmla="val 28544" name="adj"/>
                <a:gd fmla="val 115470" name="vf"/>
              </a:avLst>
            </a:prstGeom>
            <a:solidFill>
              <a:schemeClr val="lt1">
                <a:alpha val="3529"/>
              </a:schemeClr>
            </a:solidFill>
            <a:ln cap="flat" cmpd="sng" w="12700">
              <a:solidFill>
                <a:schemeClr val="lt1">
                  <a:alpha val="7450"/>
                </a:schemeClr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8" name="Google Shape;88;p8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fmla="val 28544" name="adj"/>
                <a:gd fmla="val 115470" name="vf"/>
              </a:avLst>
            </a:prstGeom>
            <a:solidFill>
              <a:schemeClr val="lt1">
                <a:alpha val="5490"/>
              </a:schemeClr>
            </a:solidFill>
            <a:ln cap="flat" cmpd="sng" w="12700">
              <a:solidFill>
                <a:schemeClr val="lt1">
                  <a:alpha val="11372"/>
                </a:schemeClr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9" name="Google Shape;89;p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rect b="b" l="l" r="r" t="t"/>
              <a:pathLst>
                <a:path extrusionOk="0" h="1388236" w="1261499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lt1">
                <a:alpha val="9411"/>
              </a:schemeClr>
            </a:solidFill>
            <a:ln cap="flat" cmpd="sng" w="12700">
              <a:solidFill>
                <a:schemeClr val="lt1">
                  <a:alpha val="11372"/>
                </a:schemeClr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0" name="Google Shape;90;p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fmla="val 28544" name="adj"/>
                <a:gd fmla="val 115470" name="vf"/>
              </a:avLst>
            </a:prstGeom>
            <a:solidFill>
              <a:schemeClr val="lt1">
                <a:alpha val="0"/>
              </a:schemeClr>
            </a:solidFill>
            <a:ln cap="flat" cmpd="sng" w="12700">
              <a:solidFill>
                <a:schemeClr val="lt1">
                  <a:alpha val="11372"/>
                </a:schemeClr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1" name="Google Shape;91;p8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fmla="val 28544" name="adj"/>
                <a:gd fmla="val 115470" name="vf"/>
              </a:avLst>
            </a:prstGeom>
            <a:solidFill>
              <a:schemeClr val="lt1">
                <a:alpha val="6274"/>
              </a:schemeClr>
            </a:solidFill>
            <a:ln cap="flat" cmpd="sng" w="12700">
              <a:solidFill>
                <a:schemeClr val="lt1">
                  <a:alpha val="7450"/>
                </a:schemeClr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2" name="Google Shape;92;p8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fmla="val 28544" name="adj"/>
                <a:gd fmla="val 115470" name="vf"/>
              </a:avLst>
            </a:prstGeom>
            <a:solidFill>
              <a:schemeClr val="lt1">
                <a:alpha val="0"/>
              </a:schemeClr>
            </a:solidFill>
            <a:ln cap="flat" cmpd="sng" w="12700">
              <a:solidFill>
                <a:schemeClr val="lt1">
                  <a:alpha val="11372"/>
                </a:schemeClr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3" name="Google Shape;93;p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fmla="val 28544" name="adj"/>
                <a:gd fmla="val 115470" name="vf"/>
              </a:avLst>
            </a:prstGeom>
            <a:solidFill>
              <a:schemeClr val="lt1">
                <a:alpha val="0"/>
              </a:schemeClr>
            </a:solidFill>
            <a:ln cap="flat" cmpd="sng" w="12700">
              <a:solidFill>
                <a:schemeClr val="lt1">
                  <a:alpha val="11372"/>
                </a:schemeClr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4" name="Google Shape;94;p8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fmla="val 28544" name="adj"/>
                <a:gd fmla="val 115470" name="vf"/>
              </a:avLst>
            </a:prstGeom>
            <a:solidFill>
              <a:schemeClr val="lt1">
                <a:alpha val="6274"/>
              </a:schemeClr>
            </a:solidFill>
            <a:ln cap="flat" cmpd="sng" w="12700">
              <a:solidFill>
                <a:schemeClr val="lt1">
                  <a:alpha val="7450"/>
                </a:schemeClr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5" name="Google Shape;95;p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fmla="val 28544" name="adj"/>
                <a:gd fmla="val 115470" name="vf"/>
              </a:avLst>
            </a:prstGeom>
            <a:solidFill>
              <a:schemeClr val="lt1">
                <a:alpha val="0"/>
              </a:schemeClr>
            </a:solidFill>
            <a:ln cap="flat" cmpd="sng" w="12700">
              <a:solidFill>
                <a:schemeClr val="lt1">
                  <a:alpha val="11372"/>
                </a:schemeClr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6" name="Google Shape;96;p8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fmla="val 28544" name="adj"/>
                <a:gd fmla="val 115470" name="vf"/>
              </a:avLst>
            </a:prstGeom>
            <a:solidFill>
              <a:schemeClr val="lt1">
                <a:alpha val="9411"/>
              </a:schemeClr>
            </a:solidFill>
            <a:ln cap="flat" cmpd="sng" w="12700">
              <a:solidFill>
                <a:schemeClr val="lt1">
                  <a:alpha val="11372"/>
                </a:schemeClr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7" name="Google Shape;97;p8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fmla="val 28544" name="adj"/>
                <a:gd fmla="val 115470" name="vf"/>
              </a:avLst>
            </a:prstGeom>
            <a:solidFill>
              <a:schemeClr val="lt1">
                <a:alpha val="0"/>
              </a:schemeClr>
            </a:solidFill>
            <a:ln cap="flat" cmpd="sng" w="12700">
              <a:solidFill>
                <a:schemeClr val="lt1">
                  <a:alpha val="11372"/>
                </a:schemeClr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8" name="Google Shape;98;p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fmla="val 28544" name="adj"/>
                <a:gd fmla="val 115470" name="vf"/>
              </a:avLst>
            </a:prstGeom>
            <a:solidFill>
              <a:schemeClr val="lt1">
                <a:alpha val="6274"/>
              </a:schemeClr>
            </a:solidFill>
            <a:ln cap="flat" cmpd="sng" w="12700">
              <a:solidFill>
                <a:schemeClr val="lt1">
                  <a:alpha val="7450"/>
                </a:schemeClr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9" name="Google Shape;99;p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rect b="b" l="l" r="r" t="t"/>
              <a:pathLst>
                <a:path extrusionOk="0" h="1388236" w="1243407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lt1">
                <a:alpha val="3529"/>
              </a:schemeClr>
            </a:solidFill>
            <a:ln cap="flat" cmpd="sng" w="12700">
              <a:solidFill>
                <a:schemeClr val="lt1">
                  <a:alpha val="11372"/>
                </a:schemeClr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0" name="Google Shape;100;p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rect b="b" l="l" r="r" t="t"/>
              <a:pathLst>
                <a:path extrusionOk="0" h="1388822" w="1241871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lt1">
                <a:alpha val="0"/>
              </a:schemeClr>
            </a:solidFill>
            <a:ln cap="flat" cmpd="sng" w="12700">
              <a:solidFill>
                <a:schemeClr val="lt1">
                  <a:alpha val="11372"/>
                </a:schemeClr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01" name="Google Shape;101;p8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 cap="flat" cmpd="sng" w="15875">
            <a:solidFill>
              <a:srgbClr val="6C6C7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2" name="Google Shape;102;p8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3" name="Google Shape;103;p8"/>
          <p:cNvSpPr txBox="1"/>
          <p:nvPr>
            <p:ph idx="10" type="dt"/>
          </p:nvPr>
        </p:nvSpPr>
        <p:spPr>
          <a:xfrm>
            <a:off x="1564260" y="6446588"/>
            <a:ext cx="112762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4" name="Google Shape;104;p8"/>
          <p:cNvSpPr txBox="1"/>
          <p:nvPr>
            <p:ph idx="12" type="sldNum"/>
          </p:nvPr>
        </p:nvSpPr>
        <p:spPr>
          <a:xfrm>
            <a:off x="914400" y="6447681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05" name="Google Shape;105;p8"/>
          <p:cNvSpPr/>
          <p:nvPr/>
        </p:nvSpPr>
        <p:spPr>
          <a:xfrm>
            <a:off x="537055" y="290459"/>
            <a:ext cx="3930774" cy="5959869"/>
          </a:xfrm>
          <a:prstGeom prst="rect">
            <a:avLst/>
          </a:prstGeom>
          <a:solidFill>
            <a:schemeClr val="lt1"/>
          </a:solidFill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6" name="Google Shape;106;p8"/>
          <p:cNvSpPr txBox="1"/>
          <p:nvPr>
            <p:ph idx="1" type="body"/>
          </p:nvPr>
        </p:nvSpPr>
        <p:spPr>
          <a:xfrm>
            <a:off x="556104" y="381000"/>
            <a:ext cx="3787296" cy="57890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4424" lvl="0" marL="457200" marR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accent1"/>
              </a:buClr>
              <a:buSzPts val="1824"/>
              <a:buFont typeface="Noto Sans Symbols"/>
              <a:buChar char="○"/>
              <a:defRPr b="0" i="0" sz="24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34772" lvl="1" marL="914400" marR="0" algn="l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Clr>
                <a:schemeClr val="accent1"/>
              </a:buClr>
              <a:buSzPts val="1672"/>
              <a:buFont typeface="Noto Sans Symbols"/>
              <a:buChar char="○"/>
              <a:defRPr b="0" i="0" sz="22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25120" lvl="2" marL="1371600" marR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520"/>
              <a:buFont typeface="Noto Sans Symbols"/>
              <a:buChar char="○"/>
              <a:defRPr b="0" i="0" sz="20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15468" lvl="3" marL="1828800" marR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368"/>
              <a:buFont typeface="Noto Sans Symbols"/>
              <a:buChar char="○"/>
              <a:defRPr b="0" i="0" sz="18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05816" lvl="4" marL="2286000" marR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216"/>
              <a:buFont typeface="Noto Sans Symbols"/>
              <a:buChar char="○"/>
              <a:defRPr b="0" i="0" sz="16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25120" lvl="5" marL="2743200" marR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520"/>
              <a:buFont typeface="Noto Sans Symbols"/>
              <a:buChar char="○"/>
              <a:defRPr b="0" i="0" sz="20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25120" lvl="6" marL="3200400" marR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520"/>
              <a:buFont typeface="Noto Sans Symbols"/>
              <a:buChar char="○"/>
              <a:defRPr b="0" i="0" sz="20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25120" lvl="7" marL="3657600" marR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520"/>
              <a:buFont typeface="Noto Sans Symbols"/>
              <a:buChar char="○"/>
              <a:defRPr b="0" i="0" sz="20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25120" lvl="8" marL="4114800" marR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520"/>
              <a:buFont typeface="Noto Sans Symbols"/>
              <a:buChar char="○"/>
              <a:defRPr b="0" i="0" sz="20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7" name="Google Shape;107;p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8" name="Google Shape;108;p8"/>
          <p:cNvSpPr txBox="1"/>
          <p:nvPr>
            <p:ph idx="11" type="ftr"/>
          </p:nvPr>
        </p:nvSpPr>
        <p:spPr>
          <a:xfrm>
            <a:off x="4641448" y="5724835"/>
            <a:ext cx="3493664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9" name="Google Shape;109;p8"/>
          <p:cNvSpPr txBox="1"/>
          <p:nvPr>
            <p:ph type="title"/>
          </p:nvPr>
        </p:nvSpPr>
        <p:spPr>
          <a:xfrm>
            <a:off x="4739833" y="2657434"/>
            <a:ext cx="3304572" cy="146315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Calibri"/>
              <a:buNone/>
              <a:defRPr b="0" i="0" sz="2800" u="none" cap="none" strike="noStrik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2pPr>
            <a:lvl3pPr lvl="2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3pPr>
            <a:lvl4pPr lvl="3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4pPr>
            <a:lvl5pPr lvl="4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5pPr>
            <a:lvl6pPr lvl="5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6pPr>
            <a:lvl7pPr lvl="6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7pPr>
            <a:lvl8pPr lvl="7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8pPr>
            <a:lvl9pPr lvl="8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110" name="Google Shape;110;p8"/>
          <p:cNvSpPr txBox="1"/>
          <p:nvPr>
            <p:ph idx="2" type="body"/>
          </p:nvPr>
        </p:nvSpPr>
        <p:spPr>
          <a:xfrm>
            <a:off x="4736592" y="4136994"/>
            <a:ext cx="3298784" cy="151790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216"/>
              <a:buFont typeface="Noto Sans Symbols"/>
              <a:buNone/>
              <a:defRPr b="0" i="0" sz="1600" u="none" cap="none" strike="noStrike">
                <a:solidFill>
                  <a:srgbClr val="42424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accent1"/>
              </a:buClr>
              <a:buSzPts val="912"/>
              <a:buFont typeface="Noto Sans Symbols"/>
              <a:buNone/>
              <a:defRPr b="0" i="0" sz="12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buSzPts val="760"/>
              <a:buFont typeface="Noto Sans Symbols"/>
              <a:buNone/>
              <a:defRPr b="0" i="0" sz="10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accent1"/>
              </a:buClr>
              <a:buSzPts val="684"/>
              <a:buFont typeface="Noto Sans Symbols"/>
              <a:buNone/>
              <a:defRPr b="0" i="0" sz="9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accent1"/>
              </a:buClr>
              <a:buSzPts val="684"/>
              <a:buFont typeface="Noto Sans Symbols"/>
              <a:buNone/>
              <a:defRPr b="0" i="0" sz="9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accent1"/>
              </a:buClr>
              <a:buSzPts val="684"/>
              <a:buFont typeface="Noto Sans Symbols"/>
              <a:buNone/>
              <a:defRPr b="0" i="0" sz="9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accent1"/>
              </a:buClr>
              <a:buSzPts val="684"/>
              <a:buFont typeface="Noto Sans Symbols"/>
              <a:buNone/>
              <a:defRPr b="0" i="0" sz="9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accent1"/>
              </a:buClr>
              <a:buSzPts val="684"/>
              <a:buFont typeface="Noto Sans Symbols"/>
              <a:buNone/>
              <a:defRPr b="0" i="0" sz="9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accent1"/>
              </a:buClr>
              <a:buSzPts val="684"/>
              <a:buFont typeface="Noto Sans Symbols"/>
              <a:buNone/>
              <a:defRPr b="0" i="0" sz="9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showMasterSp="0" type="picTx">
  <p:cSld name="PICTURE_WITH_CAPTION_TEXT"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2" name="Google Shape;112;p9"/>
          <p:cNvGrpSpPr/>
          <p:nvPr/>
        </p:nvGrpSpPr>
        <p:grpSpPr>
          <a:xfrm>
            <a:off x="-644959" y="0"/>
            <a:ext cx="10458653" cy="7117071"/>
            <a:chOff x="-644959" y="0"/>
            <a:chExt cx="10458653" cy="7117071"/>
          </a:xfrm>
        </p:grpSpPr>
        <p:grpSp>
          <p:nvGrpSpPr>
            <p:cNvPr id="113" name="Google Shape;113;p9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14" name="Google Shape;114;p9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Google Shape;115;p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lt1">
                    <a:alpha val="9411"/>
                  </a:scheme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800"/>
                    <a:buFont typeface="Arial"/>
                    <a:buNone/>
                  </a:pPr>
                  <a:r>
                    <a:t/>
                  </a:r>
                  <a:endParaRPr b="0" i="0" sz="1800" u="none" cap="none" strike="noStrike">
                    <a:solidFill>
                      <a:srgbClr val="FFFFFF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16" name="Google Shape;116;p9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lt1">
                    <a:alpha val="9411"/>
                  </a:scheme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800"/>
                    <a:buFont typeface="Arial"/>
                    <a:buNone/>
                  </a:pPr>
                  <a:r>
                    <a:t/>
                  </a:r>
                  <a:endParaRPr b="0" i="0" sz="1800" u="none" cap="none" strike="noStrike">
                    <a:solidFill>
                      <a:srgbClr val="FFFFFF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17" name="Google Shape;117;p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lt1">
                    <a:alpha val="9411"/>
                  </a:scheme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800"/>
                    <a:buFont typeface="Arial"/>
                    <a:buNone/>
                  </a:pPr>
                  <a:r>
                    <a:t/>
                  </a:r>
                  <a:endParaRPr b="0" i="0" sz="1800" u="none" cap="none" strike="noStrike">
                    <a:solidFill>
                      <a:srgbClr val="FFFFFF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118" name="Google Shape;118;p9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9" name="Google Shape;119;p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lt1">
                    <a:alpha val="9411"/>
                  </a:scheme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800"/>
                    <a:buFont typeface="Arial"/>
                    <a:buNone/>
                  </a:pPr>
                  <a:r>
                    <a:t/>
                  </a:r>
                  <a:endParaRPr b="0" i="0" sz="1800" u="none" cap="none" strike="noStrike">
                    <a:solidFill>
                      <a:srgbClr val="FFFFFF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20" name="Google Shape;120;p9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lt1">
                    <a:alpha val="9411"/>
                  </a:scheme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800"/>
                    <a:buFont typeface="Arial"/>
                    <a:buNone/>
                  </a:pPr>
                  <a:r>
                    <a:t/>
                  </a:r>
                  <a:endParaRPr b="0" i="0" sz="1800" u="none" cap="none" strike="noStrike">
                    <a:solidFill>
                      <a:srgbClr val="FFFFFF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21" name="Google Shape;121;p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lt1">
                    <a:alpha val="9411"/>
                  </a:scheme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800"/>
                    <a:buFont typeface="Arial"/>
                    <a:buNone/>
                  </a:pPr>
                  <a:r>
                    <a:t/>
                  </a:r>
                  <a:endParaRPr b="0" i="0" sz="1800" u="none" cap="none" strike="noStrike">
                    <a:solidFill>
                      <a:srgbClr val="FFFFFF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122" name="Google Shape;122;p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23" name="Google Shape;123;p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lt1">
                    <a:alpha val="9411"/>
                  </a:scheme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800"/>
                    <a:buFont typeface="Arial"/>
                    <a:buNone/>
                  </a:pPr>
                  <a:r>
                    <a:t/>
                  </a:r>
                  <a:endParaRPr b="0" i="0" sz="1800" u="none" cap="none" strike="noStrike">
                    <a:solidFill>
                      <a:srgbClr val="FFFFFF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24" name="Google Shape;124;p9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lt1">
                    <a:alpha val="9411"/>
                  </a:scheme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800"/>
                    <a:buFont typeface="Arial"/>
                    <a:buNone/>
                  </a:pPr>
                  <a:r>
                    <a:t/>
                  </a:r>
                  <a:endParaRPr b="0" i="0" sz="1800" u="none" cap="none" strike="noStrike">
                    <a:solidFill>
                      <a:srgbClr val="FFFFFF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25" name="Google Shape;125;p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lt1">
                    <a:alpha val="9411"/>
                  </a:scheme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800"/>
                    <a:buFont typeface="Arial"/>
                    <a:buNone/>
                  </a:pPr>
                  <a:r>
                    <a:t/>
                  </a:r>
                  <a:endParaRPr b="0" i="0" sz="1800" u="none" cap="none" strike="noStrike">
                    <a:solidFill>
                      <a:srgbClr val="FFFFFF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sp>
            <p:nvSpPr>
              <p:cNvPr id="126" name="Google Shape;126;p9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lt1">
                  <a:alpha val="9411"/>
                </a:schemeClr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27" name="Google Shape;127;p9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lt1">
                  <a:alpha val="9411"/>
                </a:schemeClr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28" name="Google Shape;128;p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lt1">
                  <a:alpha val="9411"/>
                </a:schemeClr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129" name="Google Shape;129;p9"/>
            <p:cNvSpPr/>
            <p:nvPr/>
          </p:nvSpPr>
          <p:spPr>
            <a:xfrm>
              <a:off x="-11875" y="5035138"/>
              <a:ext cx="9144000" cy="1175655"/>
            </a:xfrm>
            <a:custGeom>
              <a:rect b="b" l="l" r="r" t="t"/>
              <a:pathLst>
                <a:path extrusionOk="0" h="1175655" w="9144000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noFill/>
            <a:ln cap="flat" cmpd="sng" w="9525">
              <a:solidFill>
                <a:schemeClr val="lt1">
                  <a:alpha val="20000"/>
                </a:schemeClr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0" name="Google Shape;130;p9"/>
            <p:cNvSpPr/>
            <p:nvPr/>
          </p:nvSpPr>
          <p:spPr>
            <a:xfrm>
              <a:off x="-11875" y="3467595"/>
              <a:ext cx="9144000" cy="890650"/>
            </a:xfrm>
            <a:custGeom>
              <a:rect b="b" l="l" r="r" t="t"/>
              <a:pathLst>
                <a:path extrusionOk="0" h="890650" w="914400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noFill/>
            <a:ln cap="flat" cmpd="sng" w="9525">
              <a:solidFill>
                <a:schemeClr val="lt1">
                  <a:alpha val="20000"/>
                </a:schemeClr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1" name="Google Shape;131;p9"/>
            <p:cNvSpPr/>
            <p:nvPr/>
          </p:nvSpPr>
          <p:spPr>
            <a:xfrm>
              <a:off x="-23751" y="5640779"/>
              <a:ext cx="3004457" cy="1211283"/>
            </a:xfrm>
            <a:custGeom>
              <a:rect b="b" l="l" r="r" t="t"/>
              <a:pathLst>
                <a:path extrusionOk="0" h="1211283" w="3004457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noFill/>
            <a:ln cap="flat" cmpd="sng" w="9525">
              <a:solidFill>
                <a:schemeClr val="lt1">
                  <a:alpha val="20000"/>
                </a:schemeClr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2" name="Google Shape;132;p9"/>
            <p:cNvSpPr/>
            <p:nvPr/>
          </p:nvSpPr>
          <p:spPr>
            <a:xfrm>
              <a:off x="-11875" y="5284519"/>
              <a:ext cx="9144000" cy="1478478"/>
            </a:xfrm>
            <a:custGeom>
              <a:rect b="b" l="l" r="r" t="t"/>
              <a:pathLst>
                <a:path extrusionOk="0" h="1478478" w="9144000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noFill/>
            <a:ln cap="flat" cmpd="sng" w="9525">
              <a:solidFill>
                <a:schemeClr val="lt1">
                  <a:alpha val="20000"/>
                </a:schemeClr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3" name="Google Shape;133;p9"/>
            <p:cNvSpPr/>
            <p:nvPr/>
          </p:nvSpPr>
          <p:spPr>
            <a:xfrm>
              <a:off x="2137558" y="5132120"/>
              <a:ext cx="6982691" cy="1719942"/>
            </a:xfrm>
            <a:custGeom>
              <a:rect b="b" l="l" r="r" t="t"/>
              <a:pathLst>
                <a:path extrusionOk="0" h="1719942" w="6982691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noFill/>
            <a:ln cap="flat" cmpd="sng" w="9525">
              <a:solidFill>
                <a:schemeClr val="lt1">
                  <a:alpha val="20000"/>
                </a:schemeClr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4" name="Google Shape;134;p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fmla="val 28544" name="adj"/>
                <a:gd fmla="val 115470" name="vf"/>
              </a:avLst>
            </a:prstGeom>
            <a:solidFill>
              <a:schemeClr val="lt1">
                <a:alpha val="9411"/>
              </a:schemeClr>
            </a:solidFill>
            <a:ln cap="flat" cmpd="sng" w="12700">
              <a:solidFill>
                <a:schemeClr val="lt1">
                  <a:alpha val="11372"/>
                </a:schemeClr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5" name="Google Shape;135;p9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fmla="val 28544" name="adj"/>
                <a:gd fmla="val 115470" name="vf"/>
              </a:avLst>
            </a:prstGeom>
            <a:solidFill>
              <a:schemeClr val="lt1">
                <a:alpha val="0"/>
              </a:schemeClr>
            </a:solidFill>
            <a:ln cap="flat" cmpd="sng" w="12700">
              <a:solidFill>
                <a:schemeClr val="lt1">
                  <a:alpha val="11372"/>
                </a:schemeClr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6" name="Google Shape;136;p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fmla="val 28544" name="adj"/>
                <a:gd fmla="val 115470" name="vf"/>
              </a:avLst>
            </a:prstGeom>
            <a:solidFill>
              <a:schemeClr val="lt1">
                <a:alpha val="6274"/>
              </a:schemeClr>
            </a:solidFill>
            <a:ln cap="flat" cmpd="sng" w="12700">
              <a:solidFill>
                <a:schemeClr val="lt1">
                  <a:alpha val="7450"/>
                </a:schemeClr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7" name="Google Shape;137;p9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fmla="val 28544" name="adj"/>
                <a:gd fmla="val 115470" name="vf"/>
              </a:avLst>
            </a:prstGeom>
            <a:solidFill>
              <a:schemeClr val="lt1">
                <a:alpha val="3529"/>
              </a:schemeClr>
            </a:solidFill>
            <a:ln cap="flat" cmpd="sng" w="12700">
              <a:solidFill>
                <a:schemeClr val="lt1">
                  <a:alpha val="7450"/>
                </a:schemeClr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8" name="Google Shape;138;p9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fmla="val 28544" name="adj"/>
                <a:gd fmla="val 115470" name="vf"/>
              </a:avLst>
            </a:prstGeom>
            <a:solidFill>
              <a:schemeClr val="lt1">
                <a:alpha val="5490"/>
              </a:schemeClr>
            </a:solidFill>
            <a:ln cap="flat" cmpd="sng" w="12700">
              <a:solidFill>
                <a:schemeClr val="lt1">
                  <a:alpha val="11372"/>
                </a:schemeClr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9" name="Google Shape;139;p9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rect b="b" l="l" r="r" t="t"/>
              <a:pathLst>
                <a:path extrusionOk="0" h="1388236" w="1261499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lt1">
                <a:alpha val="9411"/>
              </a:schemeClr>
            </a:solidFill>
            <a:ln cap="flat" cmpd="sng" w="12700">
              <a:solidFill>
                <a:schemeClr val="lt1">
                  <a:alpha val="11372"/>
                </a:schemeClr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0" name="Google Shape;140;p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fmla="val 28544" name="adj"/>
                <a:gd fmla="val 115470" name="vf"/>
              </a:avLst>
            </a:prstGeom>
            <a:solidFill>
              <a:schemeClr val="lt1">
                <a:alpha val="0"/>
              </a:schemeClr>
            </a:solidFill>
            <a:ln cap="flat" cmpd="sng" w="12700">
              <a:solidFill>
                <a:schemeClr val="lt1">
                  <a:alpha val="11372"/>
                </a:schemeClr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1" name="Google Shape;141;p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fmla="val 28544" name="adj"/>
                <a:gd fmla="val 115470" name="vf"/>
              </a:avLst>
            </a:prstGeom>
            <a:solidFill>
              <a:schemeClr val="lt1">
                <a:alpha val="6274"/>
              </a:schemeClr>
            </a:solidFill>
            <a:ln cap="flat" cmpd="sng" w="12700">
              <a:solidFill>
                <a:schemeClr val="lt1">
                  <a:alpha val="7450"/>
                </a:schemeClr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2" name="Google Shape;142;p9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fmla="val 28544" name="adj"/>
                <a:gd fmla="val 115470" name="vf"/>
              </a:avLst>
            </a:prstGeom>
            <a:solidFill>
              <a:schemeClr val="lt1">
                <a:alpha val="0"/>
              </a:schemeClr>
            </a:solidFill>
            <a:ln cap="flat" cmpd="sng" w="12700">
              <a:solidFill>
                <a:schemeClr val="lt1">
                  <a:alpha val="11372"/>
                </a:schemeClr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3" name="Google Shape;143;p9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fmla="val 28544" name="adj"/>
                <a:gd fmla="val 115470" name="vf"/>
              </a:avLst>
            </a:prstGeom>
            <a:solidFill>
              <a:schemeClr val="lt1">
                <a:alpha val="0"/>
              </a:schemeClr>
            </a:solidFill>
            <a:ln cap="flat" cmpd="sng" w="12700">
              <a:solidFill>
                <a:schemeClr val="lt1">
                  <a:alpha val="11372"/>
                </a:schemeClr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4" name="Google Shape;144;p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fmla="val 28544" name="adj"/>
                <a:gd fmla="val 115470" name="vf"/>
              </a:avLst>
            </a:prstGeom>
            <a:solidFill>
              <a:schemeClr val="lt1">
                <a:alpha val="6274"/>
              </a:schemeClr>
            </a:solidFill>
            <a:ln cap="flat" cmpd="sng" w="12700">
              <a:solidFill>
                <a:schemeClr val="lt1">
                  <a:alpha val="7450"/>
                </a:schemeClr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5" name="Google Shape;145;p9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fmla="val 28544" name="adj"/>
                <a:gd fmla="val 115470" name="vf"/>
              </a:avLst>
            </a:prstGeom>
            <a:solidFill>
              <a:schemeClr val="lt1">
                <a:alpha val="0"/>
              </a:schemeClr>
            </a:solidFill>
            <a:ln cap="flat" cmpd="sng" w="12700">
              <a:solidFill>
                <a:schemeClr val="lt1">
                  <a:alpha val="11372"/>
                </a:schemeClr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6" name="Google Shape;146;p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fmla="val 28544" name="adj"/>
                <a:gd fmla="val 115470" name="vf"/>
              </a:avLst>
            </a:prstGeom>
            <a:solidFill>
              <a:schemeClr val="lt1">
                <a:alpha val="9411"/>
              </a:schemeClr>
            </a:solidFill>
            <a:ln cap="flat" cmpd="sng" w="12700">
              <a:solidFill>
                <a:schemeClr val="lt1">
                  <a:alpha val="11372"/>
                </a:schemeClr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7" name="Google Shape;147;p9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fmla="val 28544" name="adj"/>
                <a:gd fmla="val 115470" name="vf"/>
              </a:avLst>
            </a:prstGeom>
            <a:solidFill>
              <a:schemeClr val="lt1">
                <a:alpha val="0"/>
              </a:schemeClr>
            </a:solidFill>
            <a:ln cap="flat" cmpd="sng" w="12700">
              <a:solidFill>
                <a:schemeClr val="lt1">
                  <a:alpha val="11372"/>
                </a:schemeClr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8" name="Google Shape;148;p9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fmla="val 28544" name="adj"/>
                <a:gd fmla="val 115470" name="vf"/>
              </a:avLst>
            </a:prstGeom>
            <a:solidFill>
              <a:schemeClr val="lt1">
                <a:alpha val="6274"/>
              </a:schemeClr>
            </a:solidFill>
            <a:ln cap="flat" cmpd="sng" w="12700">
              <a:solidFill>
                <a:schemeClr val="lt1">
                  <a:alpha val="7450"/>
                </a:schemeClr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9" name="Google Shape;149;p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rect b="b" l="l" r="r" t="t"/>
              <a:pathLst>
                <a:path extrusionOk="0" h="1388236" w="1243407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lt1">
                <a:alpha val="3529"/>
              </a:schemeClr>
            </a:solidFill>
            <a:ln cap="flat" cmpd="sng" w="12700">
              <a:solidFill>
                <a:schemeClr val="lt1">
                  <a:alpha val="11372"/>
                </a:schemeClr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0" name="Google Shape;150;p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rect b="b" l="l" r="r" t="t"/>
              <a:pathLst>
                <a:path extrusionOk="0" h="1388822" w="1241871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lt1">
                <a:alpha val="0"/>
              </a:schemeClr>
            </a:solidFill>
            <a:ln cap="flat" cmpd="sng" w="12700">
              <a:solidFill>
                <a:schemeClr val="lt1">
                  <a:alpha val="11372"/>
                </a:schemeClr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51" name="Google Shape;151;p9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 cap="flat" cmpd="sng" w="15875">
            <a:solidFill>
              <a:srgbClr val="6C6C7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2" name="Google Shape;152;p9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3" name="Google Shape;153;p9"/>
          <p:cNvSpPr/>
          <p:nvPr/>
        </p:nvSpPr>
        <p:spPr>
          <a:xfrm>
            <a:off x="556105" y="290459"/>
            <a:ext cx="3911724" cy="5959869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rgbClr val="181818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4" name="Google Shape;154;p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5" name="Google Shape;155;p9"/>
          <p:cNvSpPr txBox="1"/>
          <p:nvPr>
            <p:ph type="title"/>
          </p:nvPr>
        </p:nvSpPr>
        <p:spPr>
          <a:xfrm>
            <a:off x="4734424" y="2660904"/>
            <a:ext cx="3300984" cy="146304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Calibri"/>
              <a:buNone/>
              <a:defRPr b="0" i="0" sz="2800" u="none" cap="none" strike="noStrik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2pPr>
            <a:lvl3pPr lvl="2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3pPr>
            <a:lvl4pPr lvl="3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4pPr>
            <a:lvl5pPr lvl="4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5pPr>
            <a:lvl6pPr lvl="5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6pPr>
            <a:lvl7pPr lvl="6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7pPr>
            <a:lvl8pPr lvl="7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8pPr>
            <a:lvl9pPr lvl="8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156" name="Google Shape;156;p9"/>
          <p:cNvSpPr/>
          <p:nvPr>
            <p:ph idx="2" type="pic"/>
          </p:nvPr>
        </p:nvSpPr>
        <p:spPr>
          <a:xfrm>
            <a:off x="609600" y="290459"/>
            <a:ext cx="3755231" cy="587144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accent1"/>
              </a:buClr>
              <a:buSzPts val="2432"/>
              <a:buFont typeface="Noto Sans Symbols"/>
              <a:buNone/>
              <a:defRPr b="0" i="0" sz="3200" u="none" cap="none" strike="noStrik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accent1"/>
              </a:buClr>
              <a:buSzPts val="2128"/>
              <a:buFont typeface="Noto Sans Symbols"/>
              <a:buNone/>
              <a:defRPr b="0" i="0" sz="28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accent1"/>
              </a:buClr>
              <a:buSzPts val="1824"/>
              <a:buFont typeface="Noto Sans Symbols"/>
              <a:buNone/>
              <a:defRPr b="0" i="0" sz="24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520"/>
              <a:buFont typeface="Noto Sans Symbols"/>
              <a:buNone/>
              <a:defRPr b="0" i="0" sz="20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520"/>
              <a:buFont typeface="Noto Sans Symbols"/>
              <a:buNone/>
              <a:defRPr b="0" i="0" sz="20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520"/>
              <a:buFont typeface="Noto Sans Symbols"/>
              <a:buNone/>
              <a:defRPr b="0" i="0" sz="20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520"/>
              <a:buFont typeface="Noto Sans Symbols"/>
              <a:buNone/>
              <a:defRPr b="0" i="0" sz="20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520"/>
              <a:buFont typeface="Noto Sans Symbols"/>
              <a:buNone/>
              <a:defRPr b="0" i="0" sz="20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520"/>
              <a:buFont typeface="Noto Sans Symbols"/>
              <a:buNone/>
              <a:defRPr b="0" i="0" sz="20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57" name="Google Shape;157;p9"/>
          <p:cNvSpPr txBox="1"/>
          <p:nvPr>
            <p:ph idx="1" type="body"/>
          </p:nvPr>
        </p:nvSpPr>
        <p:spPr>
          <a:xfrm>
            <a:off x="4734630" y="4133088"/>
            <a:ext cx="3300573" cy="151956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216"/>
              <a:buFont typeface="Noto Sans Symbols"/>
              <a:buNone/>
              <a:defRPr b="0" i="0" sz="1600" u="none" cap="none" strike="noStrike">
                <a:solidFill>
                  <a:srgbClr val="42424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accent1"/>
              </a:buClr>
              <a:buSzPts val="912"/>
              <a:buFont typeface="Noto Sans Symbols"/>
              <a:buNone/>
              <a:defRPr b="0" i="0" sz="12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buSzPts val="760"/>
              <a:buFont typeface="Noto Sans Symbols"/>
              <a:buNone/>
              <a:defRPr b="0" i="0" sz="10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accent1"/>
              </a:buClr>
              <a:buSzPts val="684"/>
              <a:buFont typeface="Noto Sans Symbols"/>
              <a:buNone/>
              <a:defRPr b="0" i="0" sz="9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accent1"/>
              </a:buClr>
              <a:buSzPts val="684"/>
              <a:buFont typeface="Noto Sans Symbols"/>
              <a:buNone/>
              <a:defRPr b="0" i="0" sz="9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accent1"/>
              </a:buClr>
              <a:buSzPts val="684"/>
              <a:buFont typeface="Noto Sans Symbols"/>
              <a:buNone/>
              <a:defRPr b="0" i="0" sz="9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accent1"/>
              </a:buClr>
              <a:buSzPts val="684"/>
              <a:buFont typeface="Noto Sans Symbols"/>
              <a:buNone/>
              <a:defRPr b="0" i="0" sz="9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accent1"/>
              </a:buClr>
              <a:buSzPts val="684"/>
              <a:buFont typeface="Noto Sans Symbols"/>
              <a:buNone/>
              <a:defRPr b="0" i="0" sz="9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accent1"/>
              </a:buClr>
              <a:buSzPts val="684"/>
              <a:buFont typeface="Noto Sans Symbols"/>
              <a:buNone/>
              <a:defRPr b="0" i="0" sz="9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58" name="Google Shape;158;p9"/>
          <p:cNvSpPr txBox="1"/>
          <p:nvPr>
            <p:ph idx="10" type="dt"/>
          </p:nvPr>
        </p:nvSpPr>
        <p:spPr>
          <a:xfrm>
            <a:off x="1564260" y="6446588"/>
            <a:ext cx="112762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59" name="Google Shape;159;p9"/>
          <p:cNvSpPr txBox="1"/>
          <p:nvPr>
            <p:ph idx="11" type="ftr"/>
          </p:nvPr>
        </p:nvSpPr>
        <p:spPr>
          <a:xfrm>
            <a:off x="4641448" y="5724835"/>
            <a:ext cx="3493664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60" name="Google Shape;160;p9"/>
          <p:cNvSpPr txBox="1"/>
          <p:nvPr>
            <p:ph idx="12" type="sldNum"/>
          </p:nvPr>
        </p:nvSpPr>
        <p:spPr>
          <a:xfrm>
            <a:off x="914400" y="6447681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16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p10"/>
          <p:cNvSpPr txBox="1"/>
          <p:nvPr>
            <p:ph type="title"/>
          </p:nvPr>
        </p:nvSpPr>
        <p:spPr>
          <a:xfrm>
            <a:off x="902669" y="677732"/>
            <a:ext cx="7337689" cy="115106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000"/>
              <a:buFont typeface="Calibri"/>
              <a:buNone/>
              <a:defRPr b="0" i="0" sz="4000" u="none" cap="none" strike="noStrik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2pPr>
            <a:lvl3pPr lvl="2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3pPr>
            <a:lvl4pPr lvl="3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4pPr>
            <a:lvl5pPr lvl="4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5pPr>
            <a:lvl6pPr lvl="5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6pPr>
            <a:lvl7pPr lvl="6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7pPr>
            <a:lvl8pPr lvl="7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8pPr>
            <a:lvl9pPr lvl="8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163" name="Google Shape;163;p10"/>
          <p:cNvSpPr txBox="1"/>
          <p:nvPr>
            <p:ph idx="1" type="body"/>
          </p:nvPr>
        </p:nvSpPr>
        <p:spPr>
          <a:xfrm rot="5400000">
            <a:off x="2466215" y="341455"/>
            <a:ext cx="4210597" cy="73376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4424" lvl="0" marL="457200" marR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accent1"/>
              </a:buClr>
              <a:buSzPts val="1824"/>
              <a:buFont typeface="Noto Sans Symbols"/>
              <a:buChar char="○"/>
              <a:defRPr b="0" i="0" sz="24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34772" lvl="1" marL="914400" marR="0" algn="l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Clr>
                <a:schemeClr val="accent1"/>
              </a:buClr>
              <a:buSzPts val="1672"/>
              <a:buFont typeface="Noto Sans Symbols"/>
              <a:buChar char="○"/>
              <a:defRPr b="0" i="0" sz="22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25120" lvl="2" marL="1371600" marR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520"/>
              <a:buFont typeface="Noto Sans Symbols"/>
              <a:buChar char="○"/>
              <a:defRPr b="0" i="0" sz="20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15468" lvl="3" marL="1828800" marR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368"/>
              <a:buFont typeface="Noto Sans Symbols"/>
              <a:buChar char="○"/>
              <a:defRPr b="0" i="0" sz="18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05816" lvl="4" marL="2286000" marR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216"/>
              <a:buFont typeface="Noto Sans Symbols"/>
              <a:buChar char="○"/>
              <a:defRPr b="0" i="0" sz="16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96164" lvl="5" marL="2743200" marR="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accent1"/>
              </a:buClr>
              <a:buSzPts val="1064"/>
              <a:buFont typeface="Noto Sans Symbols"/>
              <a:buChar char="○"/>
              <a:defRPr b="0" i="0" sz="14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96164" lvl="6" marL="3200400" marR="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accent1"/>
              </a:buClr>
              <a:buSzPts val="1064"/>
              <a:buFont typeface="Noto Sans Symbols"/>
              <a:buChar char="○"/>
              <a:defRPr b="0" i="0" sz="14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96164" lvl="7" marL="3657600" marR="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accent1"/>
              </a:buClr>
              <a:buSzPts val="1064"/>
              <a:buFont typeface="Noto Sans Symbols"/>
              <a:buChar char="○"/>
              <a:defRPr b="0" i="0" sz="14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96164" lvl="8" marL="4114800" marR="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accent1"/>
              </a:buClr>
              <a:buSzPts val="1064"/>
              <a:buFont typeface="Noto Sans Symbols"/>
              <a:buChar char="○"/>
              <a:defRPr b="0" i="0" sz="14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64" name="Google Shape;164;p10"/>
          <p:cNvSpPr txBox="1"/>
          <p:nvPr>
            <p:ph idx="10" type="dt"/>
          </p:nvPr>
        </p:nvSpPr>
        <p:spPr>
          <a:xfrm>
            <a:off x="1564260" y="6446588"/>
            <a:ext cx="112762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65" name="Google Shape;165;p10"/>
          <p:cNvSpPr txBox="1"/>
          <p:nvPr>
            <p:ph idx="11" type="ftr"/>
          </p:nvPr>
        </p:nvSpPr>
        <p:spPr>
          <a:xfrm>
            <a:off x="3581400" y="6400800"/>
            <a:ext cx="4876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66" name="Google Shape;166;p10"/>
          <p:cNvSpPr txBox="1"/>
          <p:nvPr>
            <p:ph idx="12" type="sldNum"/>
          </p:nvPr>
        </p:nvSpPr>
        <p:spPr>
          <a:xfrm>
            <a:off x="914400" y="6447681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0.xml"/><Relationship Id="rId10" Type="http://schemas.openxmlformats.org/officeDocument/2006/relationships/slideLayout" Target="../slideLayouts/slideLayout9.xml"/><Relationship Id="rId13" Type="http://schemas.openxmlformats.org/officeDocument/2006/relationships/theme" Target="../theme/theme1.xml"/><Relationship Id="rId12" Type="http://schemas.openxmlformats.org/officeDocument/2006/relationships/slideLayout" Target="../slideLayouts/slideLayout11.xml"/><Relationship Id="rId1" Type="http://schemas.openxmlformats.org/officeDocument/2006/relationships/image" Target="../media/image4.jpg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9" Type="http://schemas.openxmlformats.org/officeDocument/2006/relationships/slideLayout" Target="../slideLayouts/slideLayout8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/Relationships>
</file>

<file path=ppt/slideMasters/_rels/slideMaster2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21.xml"/><Relationship Id="rId10" Type="http://schemas.openxmlformats.org/officeDocument/2006/relationships/slideLayout" Target="../slideLayouts/slideLayout20.xml"/><Relationship Id="rId13" Type="http://schemas.openxmlformats.org/officeDocument/2006/relationships/theme" Target="../theme/theme4.xml"/><Relationship Id="rId12" Type="http://schemas.openxmlformats.org/officeDocument/2006/relationships/slideLayout" Target="../slideLayouts/slideLayout22.xml"/><Relationship Id="rId1" Type="http://schemas.openxmlformats.org/officeDocument/2006/relationships/image" Target="../media/image4.jpg"/><Relationship Id="rId2" Type="http://schemas.openxmlformats.org/officeDocument/2006/relationships/slideLayout" Target="../slideLayouts/slideLayout12.xml"/><Relationship Id="rId3" Type="http://schemas.openxmlformats.org/officeDocument/2006/relationships/slideLayout" Target="../slideLayouts/slideLayout13.xml"/><Relationship Id="rId4" Type="http://schemas.openxmlformats.org/officeDocument/2006/relationships/slideLayout" Target="../slideLayouts/slideLayout14.xml"/><Relationship Id="rId9" Type="http://schemas.openxmlformats.org/officeDocument/2006/relationships/slideLayout" Target="../slideLayouts/slideLayout19.xml"/><Relationship Id="rId5" Type="http://schemas.openxmlformats.org/officeDocument/2006/relationships/slideLayout" Target="../slideLayouts/slideLayout15.xml"/><Relationship Id="rId6" Type="http://schemas.openxmlformats.org/officeDocument/2006/relationships/slideLayout" Target="../slideLayouts/slideLayout16.xml"/><Relationship Id="rId7" Type="http://schemas.openxmlformats.org/officeDocument/2006/relationships/slideLayout" Target="../slideLayouts/slideLayout17.xml"/><Relationship Id="rId8" Type="http://schemas.openxmlformats.org/officeDocument/2006/relationships/slideLayout" Target="../slideLayouts/slideLayout18.xml"/></Relationships>
</file>

<file path=ppt/slideMasters/_rels/slideMaster3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32.xml"/><Relationship Id="rId10" Type="http://schemas.openxmlformats.org/officeDocument/2006/relationships/slideLayout" Target="../slideLayouts/slideLayout31.xml"/><Relationship Id="rId13" Type="http://schemas.openxmlformats.org/officeDocument/2006/relationships/theme" Target="../theme/theme2.xml"/><Relationship Id="rId12" Type="http://schemas.openxmlformats.org/officeDocument/2006/relationships/slideLayout" Target="../slideLayouts/slideLayout33.xml"/><Relationship Id="rId1" Type="http://schemas.openxmlformats.org/officeDocument/2006/relationships/image" Target="../media/image4.jpg"/><Relationship Id="rId2" Type="http://schemas.openxmlformats.org/officeDocument/2006/relationships/slideLayout" Target="../slideLayouts/slideLayout23.xml"/><Relationship Id="rId3" Type="http://schemas.openxmlformats.org/officeDocument/2006/relationships/slideLayout" Target="../slideLayouts/slideLayout24.xml"/><Relationship Id="rId4" Type="http://schemas.openxmlformats.org/officeDocument/2006/relationships/slideLayout" Target="../slideLayouts/slideLayout25.xml"/><Relationship Id="rId9" Type="http://schemas.openxmlformats.org/officeDocument/2006/relationships/slideLayout" Target="../slideLayouts/slideLayout30.xml"/><Relationship Id="rId5" Type="http://schemas.openxmlformats.org/officeDocument/2006/relationships/slideLayout" Target="../slideLayouts/slideLayout26.xml"/><Relationship Id="rId6" Type="http://schemas.openxmlformats.org/officeDocument/2006/relationships/slideLayout" Target="../slideLayouts/slideLayout27.xml"/><Relationship Id="rId7" Type="http://schemas.openxmlformats.org/officeDocument/2006/relationships/slideLayout" Target="../slideLayouts/slideLayout28.xml"/><Relationship Id="rId8" Type="http://schemas.openxmlformats.org/officeDocument/2006/relationships/slideLayout" Target="../slideLayouts/slideLayout29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oogle Shape;10;p1"/>
          <p:cNvGrpSpPr/>
          <p:nvPr/>
        </p:nvGrpSpPr>
        <p:grpSpPr>
          <a:xfrm>
            <a:off x="457200" y="-6574"/>
            <a:ext cx="8153400" cy="6876500"/>
            <a:chOff x="457200" y="-6574"/>
            <a:chExt cx="8153400" cy="6876500"/>
          </a:xfrm>
        </p:grpSpPr>
        <p:sp>
          <p:nvSpPr>
            <p:cNvPr id="11" name="Google Shape;11;p1"/>
            <p:cNvSpPr/>
            <p:nvPr/>
          </p:nvSpPr>
          <p:spPr>
            <a:xfrm>
              <a:off x="457200" y="276999"/>
              <a:ext cx="8153400" cy="6123801"/>
            </a:xfrm>
            <a:prstGeom prst="rect">
              <a:avLst/>
            </a:prstGeom>
            <a:solidFill>
              <a:schemeClr val="lt1"/>
            </a:solidFill>
            <a:ln cap="flat" cmpd="sng" w="15875">
              <a:solidFill>
                <a:schemeClr val="accen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" name="Google Shape;12;p1"/>
            <p:cNvSpPr/>
            <p:nvPr/>
          </p:nvSpPr>
          <p:spPr>
            <a:xfrm>
              <a:off x="838200" y="6400800"/>
              <a:ext cx="1905000" cy="469126"/>
            </a:xfrm>
            <a:prstGeom prst="rect">
              <a:avLst/>
            </a:prstGeom>
            <a:solidFill>
              <a:schemeClr val="lt1"/>
            </a:solidFill>
            <a:ln cap="flat" cmpd="sng" w="15875">
              <a:solidFill>
                <a:schemeClr val="accen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pic>
          <p:nvPicPr>
            <p:cNvPr descr="C:\Users\ltiderman\Syncplicity Folders\MLDSC (Ross Goldstein)\Logos and Letterhead\Letterhead Top.jpg" id="13" name="Google Shape;13;p1"/>
            <p:cNvPicPr preferRelativeResize="0"/>
            <p:nvPr/>
          </p:nvPicPr>
          <p:blipFill rotWithShape="1">
            <a:blip r:embed="rId1">
              <a:alphaModFix/>
            </a:blip>
            <a:srcRect b="6250" l="0" r="46814" t="0"/>
            <a:stretch/>
          </p:blipFill>
          <p:spPr>
            <a:xfrm>
              <a:off x="5704241" y="2838"/>
              <a:ext cx="2541919" cy="658907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4" name="Google Shape;14;p1"/>
            <p:cNvSpPr/>
            <p:nvPr/>
          </p:nvSpPr>
          <p:spPr>
            <a:xfrm>
              <a:off x="5704242" y="-6574"/>
              <a:ext cx="2552677" cy="677733"/>
            </a:xfrm>
            <a:prstGeom prst="rect">
              <a:avLst/>
            </a:prstGeom>
            <a:noFill/>
            <a:ln cap="flat" cmpd="sng" w="15875">
              <a:solidFill>
                <a:schemeClr val="accen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5" name="Google Shape;15;p1"/>
          <p:cNvSpPr txBox="1"/>
          <p:nvPr>
            <p:ph type="title"/>
          </p:nvPr>
        </p:nvSpPr>
        <p:spPr>
          <a:xfrm>
            <a:off x="902669" y="677732"/>
            <a:ext cx="7337689" cy="115106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000"/>
              <a:buFont typeface="Calibri"/>
              <a:buNone/>
              <a:defRPr b="0" i="0" sz="4000" u="none" cap="none" strike="noStrik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6" name="Google Shape;16;p1"/>
          <p:cNvSpPr txBox="1"/>
          <p:nvPr>
            <p:ph idx="1" type="body"/>
          </p:nvPr>
        </p:nvSpPr>
        <p:spPr>
          <a:xfrm>
            <a:off x="902670" y="1905000"/>
            <a:ext cx="7337688" cy="42105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4424" lvl="0" marL="4572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accent1"/>
              </a:buClr>
              <a:buSzPts val="1824"/>
              <a:buFont typeface="Noto Sans Symbols"/>
              <a:buChar char="○"/>
              <a:defRPr b="0" i="0" sz="24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34772" lvl="1" marL="914400" marR="0" rtl="0" algn="l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Clr>
                <a:schemeClr val="accent1"/>
              </a:buClr>
              <a:buSzPts val="1672"/>
              <a:buFont typeface="Noto Sans Symbols"/>
              <a:buChar char="○"/>
              <a:defRPr b="0" i="0" sz="22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25120" lvl="2" marL="13716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520"/>
              <a:buFont typeface="Noto Sans Symbols"/>
              <a:buChar char="○"/>
              <a:defRPr b="0" i="0" sz="20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15468" lvl="3" marL="18288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368"/>
              <a:buFont typeface="Noto Sans Symbols"/>
              <a:buChar char="○"/>
              <a:defRPr b="0" i="0" sz="18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05816" lvl="4" marL="2286000" marR="0" rtl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216"/>
              <a:buFont typeface="Noto Sans Symbols"/>
              <a:buChar char="○"/>
              <a:defRPr b="0" i="0" sz="16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96164" lvl="5" marL="2743200" marR="0" rtl="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accent1"/>
              </a:buClr>
              <a:buSzPts val="1064"/>
              <a:buFont typeface="Noto Sans Symbols"/>
              <a:buChar char="○"/>
              <a:defRPr b="0" i="0" sz="14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96164" lvl="6" marL="3200400" marR="0" rtl="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accent1"/>
              </a:buClr>
              <a:buSzPts val="1064"/>
              <a:buFont typeface="Noto Sans Symbols"/>
              <a:buChar char="○"/>
              <a:defRPr b="0" i="0" sz="14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96164" lvl="7" marL="3657600" marR="0" rtl="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accent1"/>
              </a:buClr>
              <a:buSzPts val="1064"/>
              <a:buFont typeface="Noto Sans Symbols"/>
              <a:buChar char="○"/>
              <a:defRPr b="0" i="0" sz="14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96164" lvl="8" marL="4114800" marR="0" rtl="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accent1"/>
              </a:buClr>
              <a:buSzPts val="1064"/>
              <a:buFont typeface="Noto Sans Symbols"/>
              <a:buChar char="○"/>
              <a:defRPr b="0" i="0" sz="14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7" name="Google Shape;17;p1"/>
          <p:cNvSpPr txBox="1"/>
          <p:nvPr>
            <p:ph idx="10" type="dt"/>
          </p:nvPr>
        </p:nvSpPr>
        <p:spPr>
          <a:xfrm>
            <a:off x="1564260" y="6446588"/>
            <a:ext cx="112762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8" name="Google Shape;18;p1"/>
          <p:cNvSpPr txBox="1"/>
          <p:nvPr>
            <p:ph idx="11" type="ftr"/>
          </p:nvPr>
        </p:nvSpPr>
        <p:spPr>
          <a:xfrm>
            <a:off x="3581400" y="6400800"/>
            <a:ext cx="4876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9" name="Google Shape;19;p1"/>
          <p:cNvSpPr txBox="1"/>
          <p:nvPr>
            <p:ph idx="12" type="sldNum"/>
          </p:nvPr>
        </p:nvSpPr>
        <p:spPr>
          <a:xfrm>
            <a:off x="914400" y="6447681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2"/>
    <p:sldLayoutId id="2147483649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</p:sldLayoutIdLst>
  <p:hf dt="0" ftr="0" hdr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177" name="Shape 1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8" name="Google Shape;178;p13"/>
          <p:cNvGrpSpPr/>
          <p:nvPr/>
        </p:nvGrpSpPr>
        <p:grpSpPr>
          <a:xfrm>
            <a:off x="457200" y="6926"/>
            <a:ext cx="8153400" cy="6863074"/>
            <a:chOff x="457200" y="6926"/>
            <a:chExt cx="8153400" cy="6863074"/>
          </a:xfrm>
        </p:grpSpPr>
        <p:sp>
          <p:nvSpPr>
            <p:cNvPr id="179" name="Google Shape;179;p13"/>
            <p:cNvSpPr/>
            <p:nvPr/>
          </p:nvSpPr>
          <p:spPr>
            <a:xfrm>
              <a:off x="457200" y="276999"/>
              <a:ext cx="8153400" cy="6123900"/>
            </a:xfrm>
            <a:prstGeom prst="rect">
              <a:avLst/>
            </a:prstGeom>
            <a:solidFill>
              <a:schemeClr val="lt1"/>
            </a:solidFill>
            <a:ln cap="flat" cmpd="sng" w="15875">
              <a:solidFill>
                <a:schemeClr val="accen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80" name="Google Shape;180;p13"/>
            <p:cNvSpPr/>
            <p:nvPr/>
          </p:nvSpPr>
          <p:spPr>
            <a:xfrm>
              <a:off x="838200" y="6400800"/>
              <a:ext cx="2560200" cy="469200"/>
            </a:xfrm>
            <a:prstGeom prst="rect">
              <a:avLst/>
            </a:prstGeom>
            <a:solidFill>
              <a:schemeClr val="lt1"/>
            </a:solidFill>
            <a:ln cap="flat" cmpd="sng" w="15875">
              <a:solidFill>
                <a:schemeClr val="accen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pic>
          <p:nvPicPr>
            <p:cNvPr descr="C:\Users\ltiderman\Syncplicity Folders\MLDSC (Ross Goldstein)\Logos and Letterhead\Letterhead Top.jpg" id="181" name="Google Shape;181;p13"/>
            <p:cNvPicPr preferRelativeResize="0"/>
            <p:nvPr/>
          </p:nvPicPr>
          <p:blipFill rotWithShape="1">
            <a:blip r:embed="rId1">
              <a:alphaModFix/>
            </a:blip>
            <a:srcRect b="6253" l="0" r="46814" t="0"/>
            <a:stretch/>
          </p:blipFill>
          <p:spPr>
            <a:xfrm>
              <a:off x="5721541" y="6926"/>
              <a:ext cx="2541918" cy="658907"/>
            </a:xfrm>
            <a:prstGeom prst="rect">
              <a:avLst/>
            </a:prstGeom>
            <a:noFill/>
            <a:ln cap="flat" cmpd="sng" w="19050">
              <a:solidFill>
                <a:schemeClr val="accent1"/>
              </a:solidFill>
              <a:prstDash val="solid"/>
              <a:round/>
              <a:headEnd len="sm" w="sm" type="none"/>
              <a:tailEnd len="sm" w="sm" type="none"/>
            </a:ln>
          </p:spPr>
        </p:pic>
      </p:grpSp>
      <p:sp>
        <p:nvSpPr>
          <p:cNvPr id="182" name="Google Shape;182;p13"/>
          <p:cNvSpPr txBox="1"/>
          <p:nvPr>
            <p:ph type="title"/>
          </p:nvPr>
        </p:nvSpPr>
        <p:spPr>
          <a:xfrm>
            <a:off x="902669" y="762000"/>
            <a:ext cx="7337700" cy="10668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000"/>
              <a:buFont typeface="Calibri"/>
              <a:buNone/>
              <a:defRPr b="0" i="0" sz="4000" u="none" cap="none" strike="noStrik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183" name="Google Shape;183;p13"/>
          <p:cNvSpPr txBox="1"/>
          <p:nvPr>
            <p:ph idx="1" type="body"/>
          </p:nvPr>
        </p:nvSpPr>
        <p:spPr>
          <a:xfrm>
            <a:off x="902670" y="1905000"/>
            <a:ext cx="7337700" cy="4210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4424" lvl="0" marL="457200" marR="0" rtl="0" algn="l">
              <a:spcBef>
                <a:spcPts val="480"/>
              </a:spcBef>
              <a:spcAft>
                <a:spcPts val="0"/>
              </a:spcAft>
              <a:buClr>
                <a:schemeClr val="accent1"/>
              </a:buClr>
              <a:buSzPts val="1824"/>
              <a:buFont typeface="Noto Sans Symbols"/>
              <a:buChar char="○"/>
              <a:defRPr b="0" i="0" sz="24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34772" lvl="1" marL="914400" marR="0" rtl="0" algn="l">
              <a:spcBef>
                <a:spcPts val="440"/>
              </a:spcBef>
              <a:spcAft>
                <a:spcPts val="0"/>
              </a:spcAft>
              <a:buClr>
                <a:schemeClr val="accent1"/>
              </a:buClr>
              <a:buSzPts val="1672"/>
              <a:buFont typeface="Noto Sans Symbols"/>
              <a:buChar char="○"/>
              <a:defRPr b="0" i="0" sz="22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25120" lvl="2" marL="13716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520"/>
              <a:buFont typeface="Noto Sans Symbols"/>
              <a:buChar char="○"/>
              <a:defRPr b="0" i="0" sz="20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15468" lvl="3" marL="1828800" marR="0" rtl="0" algn="l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368"/>
              <a:buFont typeface="Noto Sans Symbols"/>
              <a:buChar char="○"/>
              <a:defRPr b="0" i="0" sz="18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05816" lvl="4" marL="2286000" marR="0" rtl="0" algn="l"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216"/>
              <a:buFont typeface="Noto Sans Symbols"/>
              <a:buChar char="○"/>
              <a:defRPr b="0" i="0" sz="16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96164" lvl="5" marL="2743200" marR="0" rtl="0" algn="l">
              <a:spcBef>
                <a:spcPts val="280"/>
              </a:spcBef>
              <a:spcAft>
                <a:spcPts val="0"/>
              </a:spcAft>
              <a:buClr>
                <a:schemeClr val="accent1"/>
              </a:buClr>
              <a:buSzPts val="1064"/>
              <a:buFont typeface="Noto Sans Symbols"/>
              <a:buChar char="○"/>
              <a:defRPr b="0" i="0" sz="14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96164" lvl="6" marL="3200400" marR="0" rtl="0" algn="l">
              <a:spcBef>
                <a:spcPts val="280"/>
              </a:spcBef>
              <a:spcAft>
                <a:spcPts val="0"/>
              </a:spcAft>
              <a:buClr>
                <a:schemeClr val="accent1"/>
              </a:buClr>
              <a:buSzPts val="1064"/>
              <a:buFont typeface="Noto Sans Symbols"/>
              <a:buChar char="○"/>
              <a:defRPr b="0" i="0" sz="14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96164" lvl="7" marL="3657600" marR="0" rtl="0" algn="l">
              <a:spcBef>
                <a:spcPts val="280"/>
              </a:spcBef>
              <a:spcAft>
                <a:spcPts val="0"/>
              </a:spcAft>
              <a:buClr>
                <a:schemeClr val="accent1"/>
              </a:buClr>
              <a:buSzPts val="1064"/>
              <a:buFont typeface="Noto Sans Symbols"/>
              <a:buChar char="○"/>
              <a:defRPr b="0" i="0" sz="14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96164" lvl="8" marL="4114800" marR="0" rtl="0" algn="l">
              <a:spcBef>
                <a:spcPts val="280"/>
              </a:spcBef>
              <a:spcAft>
                <a:spcPts val="0"/>
              </a:spcAft>
              <a:buClr>
                <a:schemeClr val="accent1"/>
              </a:buClr>
              <a:buSzPts val="1064"/>
              <a:buFont typeface="Noto Sans Symbols"/>
              <a:buChar char="○"/>
              <a:defRPr b="0" i="0" sz="14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84" name="Google Shape;184;p13"/>
          <p:cNvSpPr txBox="1"/>
          <p:nvPr>
            <p:ph idx="10" type="dt"/>
          </p:nvPr>
        </p:nvSpPr>
        <p:spPr>
          <a:xfrm>
            <a:off x="1600200" y="6447651"/>
            <a:ext cx="17373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85" name="Google Shape;185;p13"/>
          <p:cNvSpPr txBox="1"/>
          <p:nvPr>
            <p:ph idx="11" type="ftr"/>
          </p:nvPr>
        </p:nvSpPr>
        <p:spPr>
          <a:xfrm>
            <a:off x="3714750" y="6452800"/>
            <a:ext cx="48768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86" name="Google Shape;186;p13"/>
          <p:cNvSpPr txBox="1"/>
          <p:nvPr>
            <p:ph idx="12" type="sldNum"/>
          </p:nvPr>
        </p:nvSpPr>
        <p:spPr>
          <a:xfrm>
            <a:off x="914400" y="6447681"/>
            <a:ext cx="6402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59" r:id="rId2"/>
    <p:sldLayoutId id="2147483660" r:id="rId3"/>
    <p:sldLayoutId id="2147483661" r:id="rId4"/>
    <p:sldLayoutId id="2147483662" r:id="rId5"/>
    <p:sldLayoutId id="2147483663" r:id="rId6"/>
    <p:sldLayoutId id="2147483664" r:id="rId7"/>
    <p:sldLayoutId id="2147483665" r:id="rId8"/>
    <p:sldLayoutId id="2147483666" r:id="rId9"/>
    <p:sldLayoutId id="2147483667" r:id="rId10"/>
    <p:sldLayoutId id="2147483668" r:id="rId11"/>
    <p:sldLayoutId id="2147483669" r:id="rId12"/>
  </p:sldLayoutIdLst>
  <p:hf dt="0" ftr="0" hdr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346" name="Shape 3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47" name="Google Shape;347;p25"/>
          <p:cNvGrpSpPr/>
          <p:nvPr/>
        </p:nvGrpSpPr>
        <p:grpSpPr>
          <a:xfrm>
            <a:off x="457200" y="-6574"/>
            <a:ext cx="8153400" cy="6876574"/>
            <a:chOff x="457200" y="-6574"/>
            <a:chExt cx="8153400" cy="6876574"/>
          </a:xfrm>
        </p:grpSpPr>
        <p:sp>
          <p:nvSpPr>
            <p:cNvPr id="348" name="Google Shape;348;p25"/>
            <p:cNvSpPr/>
            <p:nvPr/>
          </p:nvSpPr>
          <p:spPr>
            <a:xfrm>
              <a:off x="457200" y="276999"/>
              <a:ext cx="8153400" cy="6123900"/>
            </a:xfrm>
            <a:prstGeom prst="rect">
              <a:avLst/>
            </a:prstGeom>
            <a:solidFill>
              <a:schemeClr val="lt1"/>
            </a:solidFill>
            <a:ln cap="flat" cmpd="sng" w="15875">
              <a:solidFill>
                <a:schemeClr val="accen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49" name="Google Shape;349;p25"/>
            <p:cNvSpPr/>
            <p:nvPr/>
          </p:nvSpPr>
          <p:spPr>
            <a:xfrm>
              <a:off x="838200" y="6400800"/>
              <a:ext cx="1905000" cy="469200"/>
            </a:xfrm>
            <a:prstGeom prst="rect">
              <a:avLst/>
            </a:prstGeom>
            <a:solidFill>
              <a:schemeClr val="lt1"/>
            </a:solidFill>
            <a:ln cap="flat" cmpd="sng" w="15875">
              <a:solidFill>
                <a:schemeClr val="accen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pic>
          <p:nvPicPr>
            <p:cNvPr descr="C:\Users\ltiderman\Syncplicity Folders\MLDSC (Ross Goldstein)\Logos and Letterhead\Letterhead Top.jpg" id="350" name="Google Shape;350;p25"/>
            <p:cNvPicPr preferRelativeResize="0"/>
            <p:nvPr/>
          </p:nvPicPr>
          <p:blipFill rotWithShape="1">
            <a:blip r:embed="rId1">
              <a:alphaModFix/>
            </a:blip>
            <a:srcRect b="6253" l="0" r="46814" t="0"/>
            <a:stretch/>
          </p:blipFill>
          <p:spPr>
            <a:xfrm>
              <a:off x="5704241" y="2838"/>
              <a:ext cx="2541918" cy="658907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351" name="Google Shape;351;p25"/>
            <p:cNvSpPr/>
            <p:nvPr/>
          </p:nvSpPr>
          <p:spPr>
            <a:xfrm>
              <a:off x="5704242" y="-6574"/>
              <a:ext cx="2552700" cy="677700"/>
            </a:xfrm>
            <a:prstGeom prst="rect">
              <a:avLst/>
            </a:prstGeom>
            <a:noFill/>
            <a:ln cap="flat" cmpd="sng" w="15875">
              <a:solidFill>
                <a:schemeClr val="accen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352" name="Google Shape;352;p25"/>
          <p:cNvSpPr txBox="1"/>
          <p:nvPr>
            <p:ph type="title"/>
          </p:nvPr>
        </p:nvSpPr>
        <p:spPr>
          <a:xfrm>
            <a:off x="902669" y="677732"/>
            <a:ext cx="7337700" cy="11511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000"/>
              <a:buFont typeface="Calibri"/>
              <a:buNone/>
              <a:defRPr b="0" i="0" sz="4000" u="none" cap="none" strike="noStrik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53" name="Google Shape;353;p25"/>
          <p:cNvSpPr txBox="1"/>
          <p:nvPr>
            <p:ph idx="1" type="body"/>
          </p:nvPr>
        </p:nvSpPr>
        <p:spPr>
          <a:xfrm>
            <a:off x="902670" y="1905000"/>
            <a:ext cx="7337700" cy="4210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4424" lvl="0" marL="4572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accent1"/>
              </a:buClr>
              <a:buSzPts val="1824"/>
              <a:buFont typeface="Noto Sans Symbols"/>
              <a:buChar char="○"/>
              <a:defRPr b="0" i="0" sz="24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34772" lvl="1" marL="914400" marR="0" rtl="0" algn="l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Clr>
                <a:schemeClr val="accent1"/>
              </a:buClr>
              <a:buSzPts val="1672"/>
              <a:buFont typeface="Noto Sans Symbols"/>
              <a:buChar char="○"/>
              <a:defRPr b="0" i="0" sz="22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25120" lvl="2" marL="13716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520"/>
              <a:buFont typeface="Noto Sans Symbols"/>
              <a:buChar char="○"/>
              <a:defRPr b="0" i="0" sz="20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15468" lvl="3" marL="18288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368"/>
              <a:buFont typeface="Noto Sans Symbols"/>
              <a:buChar char="○"/>
              <a:defRPr b="0" i="0" sz="18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05816" lvl="4" marL="2286000" marR="0" rtl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216"/>
              <a:buFont typeface="Noto Sans Symbols"/>
              <a:buChar char="○"/>
              <a:defRPr b="0" i="0" sz="16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96164" lvl="5" marL="2743200" marR="0" rtl="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accent1"/>
              </a:buClr>
              <a:buSzPts val="1064"/>
              <a:buFont typeface="Noto Sans Symbols"/>
              <a:buChar char="○"/>
              <a:defRPr b="0" i="0" sz="14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96164" lvl="6" marL="3200400" marR="0" rtl="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accent1"/>
              </a:buClr>
              <a:buSzPts val="1064"/>
              <a:buFont typeface="Noto Sans Symbols"/>
              <a:buChar char="○"/>
              <a:defRPr b="0" i="0" sz="14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96164" lvl="7" marL="3657600" marR="0" rtl="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accent1"/>
              </a:buClr>
              <a:buSzPts val="1064"/>
              <a:buFont typeface="Noto Sans Symbols"/>
              <a:buChar char="○"/>
              <a:defRPr b="0" i="0" sz="14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96164" lvl="8" marL="4114800" marR="0" rtl="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accent1"/>
              </a:buClr>
              <a:buSzPts val="1064"/>
              <a:buFont typeface="Noto Sans Symbols"/>
              <a:buChar char="○"/>
              <a:defRPr b="0" i="0" sz="14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354" name="Google Shape;354;p25"/>
          <p:cNvSpPr txBox="1"/>
          <p:nvPr>
            <p:ph idx="10" type="dt"/>
          </p:nvPr>
        </p:nvSpPr>
        <p:spPr>
          <a:xfrm>
            <a:off x="1564260" y="6446588"/>
            <a:ext cx="11277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355" name="Google Shape;355;p25"/>
          <p:cNvSpPr txBox="1"/>
          <p:nvPr>
            <p:ph idx="11" type="ftr"/>
          </p:nvPr>
        </p:nvSpPr>
        <p:spPr>
          <a:xfrm>
            <a:off x="3581400" y="6400800"/>
            <a:ext cx="48768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356" name="Google Shape;356;p25"/>
          <p:cNvSpPr txBox="1"/>
          <p:nvPr>
            <p:ph idx="12" type="sldNum"/>
          </p:nvPr>
        </p:nvSpPr>
        <p:spPr>
          <a:xfrm>
            <a:off x="914400" y="6447681"/>
            <a:ext cx="609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70" r:id="rId2"/>
    <p:sldLayoutId id="2147483671" r:id="rId3"/>
    <p:sldLayoutId id="2147483672" r:id="rId4"/>
    <p:sldLayoutId id="2147483673" r:id="rId5"/>
    <p:sldLayoutId id="2147483674" r:id="rId6"/>
    <p:sldLayoutId id="2147483675" r:id="rId7"/>
    <p:sldLayoutId id="2147483676" r:id="rId8"/>
    <p:sldLayoutId id="2147483677" r:id="rId9"/>
    <p:sldLayoutId id="2147483678" r:id="rId10"/>
    <p:sldLayoutId id="2147483679" r:id="rId11"/>
    <p:sldLayoutId id="2147483680" r:id="rId12"/>
  </p:sldLayoutIdLst>
  <p:hf dt="0" ftr="0" hdr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4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4.xml"/><Relationship Id="rId2" Type="http://schemas.openxmlformats.org/officeDocument/2006/relationships/notesSlide" Target="../notesSlides/notesSlide11.xml"/><Relationship Id="rId3" Type="http://schemas.openxmlformats.org/officeDocument/2006/relationships/hyperlink" Target="https://innovate-us.org/partner/marylanddoit" TargetMode="Externa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9.png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13.xml"/><Relationship Id="rId3" Type="http://schemas.openxmlformats.org/officeDocument/2006/relationships/image" Target="../media/image11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4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4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4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10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4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8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4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6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4.xml"/><Relationship Id="rId2" Type="http://schemas.openxmlformats.org/officeDocument/2006/relationships/notesSlide" Target="../notesSlides/notesSlide8.xml"/><Relationship Id="rId3" Type="http://schemas.openxmlformats.org/officeDocument/2006/relationships/hyperlink" Target="https://mgaleg.maryland.gov/mgawebsite/Legislation/Details/hb0293/?ys=2026rs" TargetMode="External"/><Relationship Id="rId4" Type="http://schemas.openxmlformats.org/officeDocument/2006/relationships/hyperlink" Target="https://mgaleg.maryland.gov/mgawebsite/Legislation/Details/SB0056?ys=2026RS" TargetMode="External"/><Relationship Id="rId5" Type="http://schemas.openxmlformats.org/officeDocument/2006/relationships/hyperlink" Target="https://mgaleg.maryland.gov/mgawebsite/Legislation/Details/hb0264/?ys=2026rs" TargetMode="External"/><Relationship Id="rId6" Type="http://schemas.openxmlformats.org/officeDocument/2006/relationships/hyperlink" Target="https://mgaleg.maryland.gov/mgawebsite/Legislation/Details/hb0538/?ys=2026rs" TargetMode="External"/><Relationship Id="rId7" Type="http://schemas.openxmlformats.org/officeDocument/2006/relationships/hyperlink" Target="https://mgaleg.maryland.gov/mgawebsite/Legislation/Details/hb1305/?ys=2026rs" TargetMode="External"/><Relationship Id="rId8" Type="http://schemas.openxmlformats.org/officeDocument/2006/relationships/hyperlink" Target="https://mgaleg.maryland.gov/mgawebsite/Legislation/Details/hb0297/?ys=2026rs" TargetMode="Externa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4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18" name="Shape 5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9" name="Google Shape;519;p37"/>
          <p:cNvSpPr txBox="1"/>
          <p:nvPr>
            <p:ph type="ctrTitle"/>
          </p:nvPr>
        </p:nvSpPr>
        <p:spPr>
          <a:xfrm>
            <a:off x="4733365" y="2708476"/>
            <a:ext cx="3313500" cy="1702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Calibri"/>
              <a:buNone/>
            </a:pPr>
            <a:r>
              <a:rPr b="1" i="0" lang="en-US" sz="2800" u="none" cap="none" strike="noStrik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MLDS </a:t>
            </a:r>
            <a:r>
              <a:rPr b="1" lang="en-US" sz="2800"/>
              <a:t>Data Governance</a:t>
            </a:r>
            <a:r>
              <a:rPr b="1" i="0" lang="en-US" sz="2800" u="none" cap="none" strike="noStrik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b="1" lang="en-US" sz="2800"/>
              <a:t>Advisory Board</a:t>
            </a:r>
            <a:r>
              <a:rPr b="1" i="0" lang="en-US" sz="2800" u="none" cap="none" strike="noStrik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Meeting</a:t>
            </a:r>
            <a:endParaRPr b="0" i="0" sz="2800" u="none" cap="none" strike="noStrike">
              <a:solidFill>
                <a:schemeClr val="accen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20" name="Google Shape;520;p37"/>
          <p:cNvSpPr txBox="1"/>
          <p:nvPr>
            <p:ph idx="1" type="subTitle"/>
          </p:nvPr>
        </p:nvSpPr>
        <p:spPr>
          <a:xfrm>
            <a:off x="4733365" y="4421080"/>
            <a:ext cx="3309900" cy="126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368"/>
              <a:buFont typeface="Noto Sans Symbols"/>
              <a:buNone/>
            </a:pPr>
            <a:r>
              <a:rPr lang="en-US"/>
              <a:t>April 16</a:t>
            </a:r>
            <a:r>
              <a:rPr b="0" i="0" lang="en-US" sz="1800" u="none" cap="none" strike="noStrike">
                <a:solidFill>
                  <a:srgbClr val="424242"/>
                </a:solidFill>
                <a:latin typeface="Calibri"/>
                <a:ea typeface="Calibri"/>
                <a:cs typeface="Calibri"/>
                <a:sym typeface="Calibri"/>
              </a:rPr>
              <a:t>, 20</a:t>
            </a:r>
            <a:r>
              <a:rPr lang="en-US"/>
              <a:t>26</a:t>
            </a:r>
            <a:endParaRPr b="0" i="0" sz="1800" u="none" cap="none" strike="noStrike">
              <a:solidFill>
                <a:srgbClr val="42424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90" name="Shape 5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1" name="Google Shape;591;p46"/>
          <p:cNvSpPr txBox="1"/>
          <p:nvPr>
            <p:ph type="title"/>
          </p:nvPr>
        </p:nvSpPr>
        <p:spPr>
          <a:xfrm>
            <a:off x="902669" y="762000"/>
            <a:ext cx="7337700" cy="7620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Overdue Files</a:t>
            </a:r>
            <a:endParaRPr/>
          </a:p>
        </p:txBody>
      </p:sp>
      <p:sp>
        <p:nvSpPr>
          <p:cNvPr id="592" name="Google Shape;592;p46"/>
          <p:cNvSpPr txBox="1"/>
          <p:nvPr>
            <p:ph idx="1" type="body"/>
          </p:nvPr>
        </p:nvSpPr>
        <p:spPr>
          <a:xfrm>
            <a:off x="902670" y="1600200"/>
            <a:ext cx="7337700" cy="45153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Font typeface="Arial"/>
              <a:buChar char="●"/>
            </a:pPr>
            <a:r>
              <a:rPr lang="en-US">
                <a:solidFill>
                  <a:schemeClr val="dk1"/>
                </a:solidFill>
              </a:rPr>
              <a:t>2026 Correctional Education</a:t>
            </a:r>
            <a:endParaRPr>
              <a:solidFill>
                <a:schemeClr val="dk1"/>
              </a:solidFill>
            </a:endParaRPr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Font typeface="Arial"/>
              <a:buChar char="●"/>
            </a:pPr>
            <a:r>
              <a:rPr lang="en-US">
                <a:solidFill>
                  <a:schemeClr val="dk1"/>
                </a:solidFill>
              </a:rPr>
              <a:t>Workforce Wages 2025 Quarter 4</a:t>
            </a:r>
            <a:endParaRPr>
              <a:solidFill>
                <a:schemeClr val="dk1"/>
              </a:solidFill>
            </a:endParaRPr>
          </a:p>
        </p:txBody>
      </p:sp>
      <p:sp>
        <p:nvSpPr>
          <p:cNvPr id="593" name="Google Shape;593;p46"/>
          <p:cNvSpPr txBox="1"/>
          <p:nvPr>
            <p:ph idx="12" type="sldNum"/>
          </p:nvPr>
        </p:nvSpPr>
        <p:spPr>
          <a:xfrm>
            <a:off x="914400" y="6447681"/>
            <a:ext cx="609600" cy="3651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98" name="Shape 5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9" name="Google Shape;599;p47"/>
          <p:cNvSpPr txBox="1"/>
          <p:nvPr>
            <p:ph type="title"/>
          </p:nvPr>
        </p:nvSpPr>
        <p:spPr>
          <a:xfrm>
            <a:off x="902669" y="762000"/>
            <a:ext cx="7337700" cy="7620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Other Business</a:t>
            </a:r>
            <a:endParaRPr/>
          </a:p>
        </p:txBody>
      </p:sp>
      <p:sp>
        <p:nvSpPr>
          <p:cNvPr id="600" name="Google Shape;600;p47"/>
          <p:cNvSpPr txBox="1"/>
          <p:nvPr>
            <p:ph idx="1" type="body"/>
          </p:nvPr>
        </p:nvSpPr>
        <p:spPr>
          <a:xfrm>
            <a:off x="902670" y="1600200"/>
            <a:ext cx="7337700" cy="45153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810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Arial"/>
              <a:buChar char="●"/>
            </a:pPr>
            <a:r>
              <a:rPr lang="en-US">
                <a:solidFill>
                  <a:schemeClr val="dk1"/>
                </a:solidFill>
              </a:rPr>
              <a:t>Generative AI Training for MSDE Staff (in person)</a:t>
            </a:r>
            <a:endParaRPr>
              <a:solidFill>
                <a:schemeClr val="dk1"/>
              </a:solidFill>
            </a:endParaRPr>
          </a:p>
          <a:p>
            <a:pPr indent="-3683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Font typeface="Calibri"/>
              <a:buChar char="○"/>
            </a:pPr>
            <a:r>
              <a:rPr lang="en-US">
                <a:solidFill>
                  <a:schemeClr val="dk1"/>
                </a:solidFill>
              </a:rPr>
              <a:t>Monday, April 27th 11:00-12:00</a:t>
            </a:r>
            <a:endParaRPr>
              <a:solidFill>
                <a:schemeClr val="dk1"/>
              </a:solidFill>
            </a:endParaRPr>
          </a:p>
          <a:p>
            <a:pPr indent="-3683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Font typeface="Calibri"/>
              <a:buChar char="○"/>
            </a:pPr>
            <a:r>
              <a:rPr lang="en-US">
                <a:solidFill>
                  <a:schemeClr val="dk1"/>
                </a:solidFill>
              </a:rPr>
              <a:t>Wednesday, April 29th </a:t>
            </a:r>
            <a:r>
              <a:rPr lang="en-US">
                <a:solidFill>
                  <a:schemeClr val="dk1"/>
                </a:solidFill>
              </a:rPr>
              <a:t>11:00-12:00</a:t>
            </a:r>
            <a:endParaRPr>
              <a:solidFill>
                <a:schemeClr val="dk1"/>
              </a:solidFill>
            </a:endParaRPr>
          </a:p>
          <a:p>
            <a:pPr indent="-3810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●"/>
            </a:pPr>
            <a:r>
              <a:rPr lang="en-US">
                <a:solidFill>
                  <a:srgbClr val="1B1B1B"/>
                </a:solidFill>
                <a:highlight>
                  <a:srgbClr val="FFFFFF"/>
                </a:highlight>
              </a:rPr>
              <a:t>The State of Maryland </a:t>
            </a:r>
            <a:r>
              <a:rPr lang="en-US" u="sng">
                <a:solidFill>
                  <a:srgbClr val="005EA2"/>
                </a:solidFill>
                <a:highlight>
                  <a:srgbClr val="FFFFFF"/>
                </a:highlight>
                <a:hlinkClick r:id="rId3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offers free, asynchronous training​</a:t>
            </a:r>
            <a:r>
              <a:rPr lang="en-US">
                <a:solidFill>
                  <a:srgbClr val="1B1B1B"/>
                </a:solidFill>
                <a:highlight>
                  <a:srgbClr val="FFFFFF"/>
                </a:highlight>
              </a:rPr>
              <a:t> on a range of AI topics through InnovateUS</a:t>
            </a:r>
            <a:endParaRPr>
              <a:solidFill>
                <a:schemeClr val="dk1"/>
              </a:solidFill>
            </a:endParaRPr>
          </a:p>
        </p:txBody>
      </p:sp>
      <p:sp>
        <p:nvSpPr>
          <p:cNvPr id="601" name="Google Shape;601;p47"/>
          <p:cNvSpPr txBox="1"/>
          <p:nvPr>
            <p:ph idx="12" type="sldNum"/>
          </p:nvPr>
        </p:nvSpPr>
        <p:spPr>
          <a:xfrm>
            <a:off x="914400" y="6447681"/>
            <a:ext cx="609600" cy="3651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06" name="Shape 6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7" name="Google Shape;607;p48"/>
          <p:cNvSpPr txBox="1"/>
          <p:nvPr>
            <p:ph type="title"/>
          </p:nvPr>
        </p:nvSpPr>
        <p:spPr>
          <a:xfrm>
            <a:off x="902669" y="758952"/>
            <a:ext cx="7337700" cy="7620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Agency Partner Updates</a:t>
            </a:r>
            <a:endParaRPr/>
          </a:p>
        </p:txBody>
      </p:sp>
      <p:sp>
        <p:nvSpPr>
          <p:cNvPr id="608" name="Google Shape;608;p48"/>
          <p:cNvSpPr txBox="1"/>
          <p:nvPr>
            <p:ph idx="12" type="sldNum"/>
          </p:nvPr>
        </p:nvSpPr>
        <p:spPr>
          <a:xfrm>
            <a:off x="914400" y="6447681"/>
            <a:ext cx="609600" cy="3651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609" name="Google Shape;609;p48"/>
          <p:cNvSpPr txBox="1"/>
          <p:nvPr/>
        </p:nvSpPr>
        <p:spPr>
          <a:xfrm>
            <a:off x="461550" y="6021450"/>
            <a:ext cx="8220900" cy="369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610" name="Google Shape;610;p4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474150" y="1673352"/>
            <a:ext cx="4195698" cy="419569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14" name="Shape 6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5" name="Google Shape;615;p49"/>
          <p:cNvSpPr txBox="1"/>
          <p:nvPr>
            <p:ph type="title"/>
          </p:nvPr>
        </p:nvSpPr>
        <p:spPr>
          <a:xfrm>
            <a:off x="494125" y="1386750"/>
            <a:ext cx="5675400" cy="4084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-419100" lvl="0" marL="457200" rtl="0" algn="l">
              <a:spcBef>
                <a:spcPts val="0"/>
              </a:spcBef>
              <a:spcAft>
                <a:spcPts val="0"/>
              </a:spcAft>
              <a:buSzPts val="3000"/>
              <a:buChar char="●"/>
            </a:pPr>
            <a:r>
              <a:rPr lang="en-US" sz="3000"/>
              <a:t>February 19, 2026 ✔</a:t>
            </a:r>
            <a:endParaRPr sz="3000"/>
          </a:p>
          <a:p>
            <a:pPr indent="-419100" lvl="0" marL="457200" rtl="0" algn="l">
              <a:spcBef>
                <a:spcPts val="0"/>
              </a:spcBef>
              <a:spcAft>
                <a:spcPts val="0"/>
              </a:spcAft>
              <a:buSzPts val="3000"/>
              <a:buChar char="●"/>
            </a:pPr>
            <a:r>
              <a:rPr lang="en-US" sz="3000"/>
              <a:t>April 16, 2026 ✔</a:t>
            </a:r>
            <a:endParaRPr sz="3000"/>
          </a:p>
          <a:p>
            <a:pPr indent="-419100" lvl="0" marL="457200" rtl="0" algn="l">
              <a:spcBef>
                <a:spcPts val="0"/>
              </a:spcBef>
              <a:spcAft>
                <a:spcPts val="0"/>
              </a:spcAft>
              <a:buSzPts val="3000"/>
              <a:buChar char="●"/>
            </a:pPr>
            <a:r>
              <a:rPr lang="en-US" sz="3000"/>
              <a:t>May 21, 2026</a:t>
            </a:r>
            <a:endParaRPr sz="3000"/>
          </a:p>
          <a:p>
            <a:pPr indent="-419100" lvl="0" marL="457200" rtl="0" algn="l">
              <a:spcBef>
                <a:spcPts val="0"/>
              </a:spcBef>
              <a:spcAft>
                <a:spcPts val="0"/>
              </a:spcAft>
              <a:buSzPts val="3000"/>
              <a:buChar char="●"/>
            </a:pPr>
            <a:r>
              <a:rPr lang="en-US" sz="3000"/>
              <a:t>August 20, 2026</a:t>
            </a:r>
            <a:endParaRPr sz="3000"/>
          </a:p>
          <a:p>
            <a:pPr indent="-419100" lvl="0" marL="457200" rtl="0" algn="l">
              <a:spcBef>
                <a:spcPts val="0"/>
              </a:spcBef>
              <a:spcAft>
                <a:spcPts val="0"/>
              </a:spcAft>
              <a:buSzPts val="3000"/>
              <a:buChar char="●"/>
            </a:pPr>
            <a:r>
              <a:rPr lang="en-US" sz="3000"/>
              <a:t>October 15, 2026</a:t>
            </a:r>
            <a:endParaRPr sz="3000"/>
          </a:p>
          <a:p>
            <a:pPr indent="-419100" lvl="0" marL="457200" rtl="0" algn="l">
              <a:spcBef>
                <a:spcPts val="0"/>
              </a:spcBef>
              <a:spcAft>
                <a:spcPts val="0"/>
              </a:spcAft>
              <a:buSzPts val="3000"/>
              <a:buChar char="●"/>
            </a:pPr>
            <a:r>
              <a:rPr lang="en-US" sz="3000"/>
              <a:t>November 19, 2026</a:t>
            </a:r>
            <a:endParaRPr sz="2400"/>
          </a:p>
        </p:txBody>
      </p:sp>
      <p:sp>
        <p:nvSpPr>
          <p:cNvPr id="616" name="Google Shape;616;p49"/>
          <p:cNvSpPr txBox="1"/>
          <p:nvPr>
            <p:ph idx="12" type="sldNum"/>
          </p:nvPr>
        </p:nvSpPr>
        <p:spPr>
          <a:xfrm>
            <a:off x="914400" y="6447681"/>
            <a:ext cx="609600" cy="3651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617" name="Google Shape;617;p49"/>
          <p:cNvSpPr txBox="1"/>
          <p:nvPr>
            <p:ph type="title"/>
          </p:nvPr>
        </p:nvSpPr>
        <p:spPr>
          <a:xfrm>
            <a:off x="902669" y="762000"/>
            <a:ext cx="7337700" cy="762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2026 Meeting Dates</a:t>
            </a:r>
            <a:endParaRPr/>
          </a:p>
        </p:txBody>
      </p:sp>
      <p:pic>
        <p:nvPicPr>
          <p:cNvPr id="618" name="Google Shape;618;p4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684850" y="2279375"/>
            <a:ext cx="3457300" cy="2299250"/>
          </a:xfrm>
          <a:prstGeom prst="rect">
            <a:avLst/>
          </a:prstGeom>
          <a:noFill/>
          <a:ln cap="flat" cmpd="sng" w="19050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25" name="Shape 5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6" name="Google Shape;526;p38"/>
          <p:cNvSpPr txBox="1"/>
          <p:nvPr>
            <p:ph idx="1" type="subTitle"/>
          </p:nvPr>
        </p:nvSpPr>
        <p:spPr>
          <a:xfrm>
            <a:off x="4733365" y="4421080"/>
            <a:ext cx="3309900" cy="126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368"/>
              <a:buFont typeface="Noto Sans Symbols"/>
              <a:buNone/>
            </a:pPr>
            <a:r>
              <a:rPr lang="en-US"/>
              <a:t>April 16</a:t>
            </a:r>
            <a:r>
              <a:rPr lang="en-US"/>
              <a:t>, </a:t>
            </a:r>
            <a:r>
              <a:rPr b="0" i="0" lang="en-US" sz="1800" u="none" cap="none" strike="noStrike">
                <a:solidFill>
                  <a:srgbClr val="424242"/>
                </a:solidFill>
                <a:latin typeface="Calibri"/>
                <a:ea typeface="Calibri"/>
                <a:cs typeface="Calibri"/>
                <a:sym typeface="Calibri"/>
              </a:rPr>
              <a:t>20</a:t>
            </a:r>
            <a:r>
              <a:rPr lang="en-US"/>
              <a:t>26</a:t>
            </a:r>
            <a:endParaRPr b="0" i="0" sz="1800" u="none" cap="none" strike="noStrike">
              <a:solidFill>
                <a:srgbClr val="42424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27" name="Google Shape;527;p38"/>
          <p:cNvSpPr txBox="1"/>
          <p:nvPr>
            <p:ph type="ctrTitle"/>
          </p:nvPr>
        </p:nvSpPr>
        <p:spPr>
          <a:xfrm>
            <a:off x="4733365" y="2708476"/>
            <a:ext cx="3313500" cy="1702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Calibri"/>
              <a:buNone/>
            </a:pPr>
            <a:r>
              <a:rPr b="1" i="0" lang="en-US" sz="2800" u="none" cap="none" strike="noStrik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MLDS </a:t>
            </a:r>
            <a:r>
              <a:rPr b="1" lang="en-US" sz="2800"/>
              <a:t>Data Governance</a:t>
            </a:r>
            <a:r>
              <a:rPr b="1" i="0" lang="en-US" sz="2800" u="none" cap="none" strike="noStrik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b="1" lang="en-US" sz="2800"/>
              <a:t>Advisory Board</a:t>
            </a:r>
            <a:r>
              <a:rPr b="1" i="0" lang="en-US" sz="2800" u="none" cap="none" strike="noStrik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Meeting</a:t>
            </a:r>
            <a:endParaRPr b="0" i="0" sz="2800" u="none" cap="none" strike="noStrike">
              <a:solidFill>
                <a:schemeClr val="accen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28" name="Google Shape;528;p38"/>
          <p:cNvSpPr/>
          <p:nvPr/>
        </p:nvSpPr>
        <p:spPr>
          <a:xfrm>
            <a:off x="1993400" y="2759350"/>
            <a:ext cx="5423700" cy="1725600"/>
          </a:xfrm>
          <a:prstGeom prst="rect">
            <a:avLst/>
          </a:prstGeom>
          <a:solidFill>
            <a:srgbClr val="DEDEE0"/>
          </a:solidFill>
          <a:ln cap="flat" cmpd="sng" w="9525">
            <a:solidFill>
              <a:srgbClr val="30303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/>
              <a:t>Please note, this meeting is being recorded and using Gemini.</a:t>
            </a:r>
            <a:endParaRPr sz="2000"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5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3" name="Shape 5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4" name="Google Shape;534;p39"/>
          <p:cNvSpPr txBox="1"/>
          <p:nvPr>
            <p:ph type="title"/>
          </p:nvPr>
        </p:nvSpPr>
        <p:spPr>
          <a:xfrm>
            <a:off x="902669" y="762000"/>
            <a:ext cx="7337700" cy="7620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Agenda</a:t>
            </a:r>
            <a:endParaRPr/>
          </a:p>
        </p:txBody>
      </p:sp>
      <p:sp>
        <p:nvSpPr>
          <p:cNvPr id="535" name="Google Shape;535;p39"/>
          <p:cNvSpPr txBox="1"/>
          <p:nvPr>
            <p:ph idx="1" type="body"/>
          </p:nvPr>
        </p:nvSpPr>
        <p:spPr>
          <a:xfrm>
            <a:off x="902670" y="1600200"/>
            <a:ext cx="7337700" cy="45153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Calibri"/>
              <a:buChar char="●"/>
            </a:pPr>
            <a:r>
              <a:rPr lang="en-US">
                <a:solidFill>
                  <a:srgbClr val="000000"/>
                </a:solidFill>
              </a:rPr>
              <a:t>March Governing Board</a:t>
            </a:r>
            <a:r>
              <a:rPr lang="en-US">
                <a:solidFill>
                  <a:schemeClr val="dk1"/>
                </a:solidFill>
              </a:rPr>
              <a:t> Meeting</a:t>
            </a:r>
            <a:endParaRPr>
              <a:solidFill>
                <a:srgbClr val="000000"/>
              </a:solidFill>
            </a:endParaRPr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Calibri"/>
              <a:buChar char="●"/>
            </a:pPr>
            <a:r>
              <a:rPr lang="en-US">
                <a:solidFill>
                  <a:schemeClr val="dk1"/>
                </a:solidFill>
              </a:rPr>
              <a:t>Charter Review</a:t>
            </a:r>
            <a:endParaRPr>
              <a:solidFill>
                <a:schemeClr val="dk1"/>
              </a:solidFill>
            </a:endParaRPr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Calibri"/>
              <a:buChar char="●"/>
            </a:pPr>
            <a:r>
              <a:rPr lang="en-US">
                <a:solidFill>
                  <a:srgbClr val="000000"/>
                </a:solidFill>
              </a:rPr>
              <a:t>Legislative Updates</a:t>
            </a:r>
            <a:endParaRPr>
              <a:solidFill>
                <a:srgbClr val="000000"/>
              </a:solidFill>
            </a:endParaRPr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Calibri"/>
              <a:buChar char="●"/>
            </a:pPr>
            <a:r>
              <a:rPr lang="en-US">
                <a:solidFill>
                  <a:srgbClr val="000000"/>
                </a:solidFill>
              </a:rPr>
              <a:t>Data Collection Calendars</a:t>
            </a:r>
            <a:endParaRPr>
              <a:solidFill>
                <a:srgbClr val="000000"/>
              </a:solidFill>
            </a:endParaRPr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Calibri"/>
              <a:buChar char="●"/>
            </a:pPr>
            <a:r>
              <a:rPr lang="en-US">
                <a:solidFill>
                  <a:srgbClr val="000000"/>
                </a:solidFill>
              </a:rPr>
              <a:t>Data Collection Updates</a:t>
            </a:r>
            <a:endParaRPr>
              <a:solidFill>
                <a:srgbClr val="000000"/>
              </a:solidFill>
            </a:endParaRPr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Calibri"/>
              <a:buChar char="●"/>
            </a:pPr>
            <a:r>
              <a:rPr lang="en-US">
                <a:solidFill>
                  <a:srgbClr val="000000"/>
                </a:solidFill>
              </a:rPr>
              <a:t>Overdue Files</a:t>
            </a:r>
            <a:endParaRPr>
              <a:solidFill>
                <a:srgbClr val="000000"/>
              </a:solidFill>
            </a:endParaRPr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Calibri"/>
              <a:buChar char="●"/>
            </a:pPr>
            <a:r>
              <a:rPr lang="en-US">
                <a:solidFill>
                  <a:srgbClr val="000000"/>
                </a:solidFill>
              </a:rPr>
              <a:t>Other Business</a:t>
            </a:r>
            <a:endParaRPr>
              <a:solidFill>
                <a:srgbClr val="000000"/>
              </a:solidFill>
            </a:endParaRPr>
          </a:p>
        </p:txBody>
      </p:sp>
      <p:sp>
        <p:nvSpPr>
          <p:cNvPr id="536" name="Google Shape;536;p39"/>
          <p:cNvSpPr txBox="1"/>
          <p:nvPr>
            <p:ph idx="12" type="sldNum"/>
          </p:nvPr>
        </p:nvSpPr>
        <p:spPr>
          <a:xfrm>
            <a:off x="914400" y="6447681"/>
            <a:ext cx="609600" cy="3651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41" name="Shape 5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" name="Google Shape;542;p40"/>
          <p:cNvSpPr txBox="1"/>
          <p:nvPr>
            <p:ph type="title"/>
          </p:nvPr>
        </p:nvSpPr>
        <p:spPr>
          <a:xfrm>
            <a:off x="902669" y="762000"/>
            <a:ext cx="7337700" cy="7620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/>
              <a:t>March </a:t>
            </a:r>
            <a:r>
              <a:rPr lang="en-US" sz="3600"/>
              <a:t>Governing Board </a:t>
            </a:r>
            <a:r>
              <a:rPr lang="en-US" sz="3600"/>
              <a:t>Agenda</a:t>
            </a:r>
            <a:endParaRPr sz="3600"/>
          </a:p>
        </p:txBody>
      </p:sp>
      <p:sp>
        <p:nvSpPr>
          <p:cNvPr id="543" name="Google Shape;543;p40"/>
          <p:cNvSpPr txBox="1"/>
          <p:nvPr>
            <p:ph idx="1" type="body"/>
          </p:nvPr>
        </p:nvSpPr>
        <p:spPr>
          <a:xfrm>
            <a:off x="902670" y="1600200"/>
            <a:ext cx="7337700" cy="45153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Calibri"/>
              <a:buChar char="●"/>
            </a:pPr>
            <a:r>
              <a:rPr lang="en-US">
                <a:solidFill>
                  <a:schemeClr val="dk1"/>
                </a:solidFill>
              </a:rPr>
              <a:t>Welcome</a:t>
            </a:r>
            <a:endParaRPr>
              <a:solidFill>
                <a:schemeClr val="dk1"/>
              </a:solidFill>
            </a:endParaRPr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Calibri"/>
              <a:buChar char="●"/>
            </a:pPr>
            <a:r>
              <a:rPr lang="en-US">
                <a:solidFill>
                  <a:schemeClr val="dk1"/>
                </a:solidFill>
              </a:rPr>
              <a:t>Bylaws</a:t>
            </a:r>
            <a:endParaRPr>
              <a:solidFill>
                <a:schemeClr val="dk1"/>
              </a:solidFill>
            </a:endParaRPr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Calibri"/>
              <a:buChar char="●"/>
            </a:pPr>
            <a:r>
              <a:rPr lang="en-US">
                <a:solidFill>
                  <a:schemeClr val="dk1"/>
                </a:solidFill>
              </a:rPr>
              <a:t>Center Output</a:t>
            </a:r>
            <a:endParaRPr>
              <a:solidFill>
                <a:schemeClr val="dk1"/>
              </a:solidFill>
            </a:endParaRPr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Calibri"/>
              <a:buChar char="●"/>
            </a:pPr>
            <a:r>
              <a:rPr lang="en-US">
                <a:solidFill>
                  <a:schemeClr val="dk1"/>
                </a:solidFill>
              </a:rPr>
              <a:t>Legislation</a:t>
            </a:r>
            <a:endParaRPr>
              <a:solidFill>
                <a:schemeClr val="dk1"/>
              </a:solidFill>
            </a:endParaRPr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Calibri"/>
              <a:buChar char="●"/>
            </a:pPr>
            <a:r>
              <a:rPr lang="en-US">
                <a:solidFill>
                  <a:schemeClr val="dk1"/>
                </a:solidFill>
              </a:rPr>
              <a:t>Data Inventory</a:t>
            </a:r>
            <a:endParaRPr>
              <a:solidFill>
                <a:schemeClr val="dk1"/>
              </a:solidFill>
            </a:endParaRPr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Calibri"/>
              <a:buChar char="●"/>
            </a:pPr>
            <a:r>
              <a:rPr lang="en-US">
                <a:solidFill>
                  <a:schemeClr val="dk1"/>
                </a:solidFill>
              </a:rPr>
              <a:t>Project Applications and Updates</a:t>
            </a:r>
            <a:endParaRPr>
              <a:solidFill>
                <a:schemeClr val="dk1"/>
              </a:solidFill>
            </a:endParaRPr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Calibri"/>
              <a:buChar char="●"/>
            </a:pPr>
            <a:r>
              <a:rPr lang="en-US">
                <a:solidFill>
                  <a:schemeClr val="dk1"/>
                </a:solidFill>
              </a:rPr>
              <a:t>Old Business</a:t>
            </a:r>
            <a:endParaRPr>
              <a:solidFill>
                <a:schemeClr val="dk1"/>
              </a:solidFill>
            </a:endParaRPr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Calibri"/>
              <a:buChar char="●"/>
            </a:pPr>
            <a:r>
              <a:rPr lang="en-US">
                <a:solidFill>
                  <a:schemeClr val="dk1"/>
                </a:solidFill>
              </a:rPr>
              <a:t>New Business</a:t>
            </a:r>
            <a:endParaRPr>
              <a:solidFill>
                <a:schemeClr val="dk1"/>
              </a:solidFill>
            </a:endParaRPr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Calibri"/>
              <a:buChar char="●"/>
            </a:pPr>
            <a:r>
              <a:rPr lang="en-US">
                <a:solidFill>
                  <a:schemeClr val="dk1"/>
                </a:solidFill>
              </a:rPr>
              <a:t>Closing</a:t>
            </a:r>
            <a:endParaRPr>
              <a:solidFill>
                <a:srgbClr val="000000"/>
              </a:solidFill>
            </a:endParaRPr>
          </a:p>
        </p:txBody>
      </p:sp>
      <p:sp>
        <p:nvSpPr>
          <p:cNvPr id="544" name="Google Shape;544;p40"/>
          <p:cNvSpPr txBox="1"/>
          <p:nvPr>
            <p:ph idx="12" type="sldNum"/>
          </p:nvPr>
        </p:nvSpPr>
        <p:spPr>
          <a:xfrm>
            <a:off x="914400" y="6447681"/>
            <a:ext cx="609600" cy="3651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49" name="Shape 5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0" name="Google Shape;550;p41"/>
          <p:cNvSpPr txBox="1"/>
          <p:nvPr>
            <p:ph type="title"/>
          </p:nvPr>
        </p:nvSpPr>
        <p:spPr>
          <a:xfrm>
            <a:off x="902669" y="762000"/>
            <a:ext cx="7337700" cy="7620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/>
              <a:t>Charter Review - Data Collection</a:t>
            </a:r>
            <a:endParaRPr sz="3600"/>
          </a:p>
        </p:txBody>
      </p:sp>
      <p:sp>
        <p:nvSpPr>
          <p:cNvPr id="551" name="Google Shape;551;p41"/>
          <p:cNvSpPr txBox="1"/>
          <p:nvPr>
            <p:ph idx="12" type="sldNum"/>
          </p:nvPr>
        </p:nvSpPr>
        <p:spPr>
          <a:xfrm>
            <a:off x="914400" y="6447681"/>
            <a:ext cx="609600" cy="3651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552" name="Google Shape;552;p41"/>
          <p:cNvSpPr txBox="1"/>
          <p:nvPr>
            <p:ph idx="1" type="body"/>
          </p:nvPr>
        </p:nvSpPr>
        <p:spPr>
          <a:xfrm>
            <a:off x="902675" y="1600200"/>
            <a:ext cx="7337700" cy="49446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</p:txBody>
      </p:sp>
      <p:pic>
        <p:nvPicPr>
          <p:cNvPr id="553" name="Google Shape;553;p4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74320" y="1554480"/>
            <a:ext cx="8513606" cy="4570462"/>
          </a:xfrm>
          <a:prstGeom prst="rect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58" name="Shape 5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9" name="Google Shape;559;p42"/>
          <p:cNvSpPr txBox="1"/>
          <p:nvPr>
            <p:ph type="title"/>
          </p:nvPr>
        </p:nvSpPr>
        <p:spPr>
          <a:xfrm>
            <a:off x="902669" y="762000"/>
            <a:ext cx="7337700" cy="7620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/>
              <a:t>Charter Review - Data Quality</a:t>
            </a:r>
            <a:endParaRPr sz="3600"/>
          </a:p>
        </p:txBody>
      </p:sp>
      <p:sp>
        <p:nvSpPr>
          <p:cNvPr id="560" name="Google Shape;560;p42"/>
          <p:cNvSpPr txBox="1"/>
          <p:nvPr>
            <p:ph idx="12" type="sldNum"/>
          </p:nvPr>
        </p:nvSpPr>
        <p:spPr>
          <a:xfrm>
            <a:off x="914400" y="6447681"/>
            <a:ext cx="609600" cy="3651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561" name="Google Shape;561;p4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74320" y="1554480"/>
            <a:ext cx="8498326" cy="3774050"/>
          </a:xfrm>
          <a:prstGeom prst="rect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66" name="Shape 5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7" name="Google Shape;567;p43"/>
          <p:cNvSpPr txBox="1"/>
          <p:nvPr>
            <p:ph type="title"/>
          </p:nvPr>
        </p:nvSpPr>
        <p:spPr>
          <a:xfrm>
            <a:off x="902669" y="762000"/>
            <a:ext cx="7337700" cy="7620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/>
              <a:t>Charter Review - Privacy and Security</a:t>
            </a:r>
            <a:endParaRPr sz="3600"/>
          </a:p>
        </p:txBody>
      </p:sp>
      <p:sp>
        <p:nvSpPr>
          <p:cNvPr id="568" name="Google Shape;568;p43"/>
          <p:cNvSpPr txBox="1"/>
          <p:nvPr>
            <p:ph idx="12" type="sldNum"/>
          </p:nvPr>
        </p:nvSpPr>
        <p:spPr>
          <a:xfrm>
            <a:off x="914400" y="6447681"/>
            <a:ext cx="609600" cy="3651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569" name="Google Shape;569;p4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74320" y="1554480"/>
            <a:ext cx="8543325" cy="3774938"/>
          </a:xfrm>
          <a:prstGeom prst="rect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74" name="Shape 5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5" name="Google Shape;575;p44"/>
          <p:cNvSpPr txBox="1"/>
          <p:nvPr>
            <p:ph type="title"/>
          </p:nvPr>
        </p:nvSpPr>
        <p:spPr>
          <a:xfrm>
            <a:off x="902669" y="762000"/>
            <a:ext cx="7337700" cy="7620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/>
              <a:t>Legislative Updates</a:t>
            </a:r>
            <a:endParaRPr sz="3600"/>
          </a:p>
        </p:txBody>
      </p:sp>
      <p:sp>
        <p:nvSpPr>
          <p:cNvPr id="576" name="Google Shape;576;p44"/>
          <p:cNvSpPr txBox="1"/>
          <p:nvPr>
            <p:ph idx="12" type="sldNum"/>
          </p:nvPr>
        </p:nvSpPr>
        <p:spPr>
          <a:xfrm>
            <a:off x="914400" y="6447681"/>
            <a:ext cx="609600" cy="3651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577" name="Google Shape;577;p44"/>
          <p:cNvSpPr txBox="1"/>
          <p:nvPr>
            <p:ph idx="1" type="body"/>
          </p:nvPr>
        </p:nvSpPr>
        <p:spPr>
          <a:xfrm>
            <a:off x="902675" y="1600200"/>
            <a:ext cx="7337700" cy="49446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810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Calibri"/>
              <a:buChar char="●"/>
            </a:pPr>
            <a:r>
              <a:rPr lang="en-US" u="sng">
                <a:solidFill>
                  <a:schemeClr val="hlink"/>
                </a:solidFill>
                <a:hlinkClick r:id="rId3"/>
              </a:rPr>
              <a:t>HB0293</a:t>
            </a:r>
            <a:r>
              <a:rPr lang="en-US">
                <a:solidFill>
                  <a:schemeClr val="dk1"/>
                </a:solidFill>
              </a:rPr>
              <a:t>/</a:t>
            </a:r>
            <a:r>
              <a:rPr lang="en-US" u="sng">
                <a:solidFill>
                  <a:schemeClr val="hlink"/>
                </a:solidFill>
                <a:hlinkClick r:id="rId4"/>
              </a:rPr>
              <a:t>SB0056</a:t>
            </a:r>
            <a:r>
              <a:rPr lang="en-US">
                <a:solidFill>
                  <a:schemeClr val="dk1"/>
                </a:solidFill>
              </a:rPr>
              <a:t>: MLDSC - External Data Sharing With Third-Party Data Centers for Multistate Reporting - Authorization</a:t>
            </a:r>
            <a:endParaRPr>
              <a:solidFill>
                <a:schemeClr val="dk1"/>
              </a:solidFill>
            </a:endParaRPr>
          </a:p>
          <a:p>
            <a:pPr indent="-3683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Char char="○"/>
            </a:pPr>
            <a:r>
              <a:rPr lang="en-US">
                <a:solidFill>
                  <a:schemeClr val="dk1"/>
                </a:solidFill>
              </a:rPr>
              <a:t>HB 293 - Passed and Signed - Chapter 100</a:t>
            </a:r>
            <a:endParaRPr>
              <a:solidFill>
                <a:schemeClr val="dk1"/>
              </a:solidFill>
            </a:endParaRPr>
          </a:p>
          <a:p>
            <a:pPr indent="-3683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Char char="○"/>
            </a:pPr>
            <a:r>
              <a:rPr lang="en-US">
                <a:solidFill>
                  <a:schemeClr val="dk1"/>
                </a:solidFill>
              </a:rPr>
              <a:t>SB 56 - In House - Passed and Signed - Chapter 101</a:t>
            </a:r>
            <a:endParaRPr>
              <a:solidFill>
                <a:schemeClr val="dk1"/>
              </a:solidFill>
            </a:endParaRPr>
          </a:p>
          <a:p>
            <a:pPr indent="-3810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AD3741"/>
              </a:buClr>
              <a:buSzPts val="2400"/>
              <a:buFont typeface="Noto Sans Symbols"/>
              <a:buChar char="●"/>
            </a:pPr>
            <a:r>
              <a:rPr lang="en-US">
                <a:solidFill>
                  <a:schemeClr val="dk1"/>
                </a:solidFill>
              </a:rPr>
              <a:t>Other Legislation</a:t>
            </a:r>
            <a:endParaRPr/>
          </a:p>
          <a:p>
            <a:pPr indent="-36195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100"/>
              <a:buChar char="○"/>
            </a:pPr>
            <a:r>
              <a:rPr lang="en-US" sz="2100" u="sng">
                <a:solidFill>
                  <a:schemeClr val="hlink"/>
                </a:solidFill>
                <a:hlinkClick r:id="rId5"/>
              </a:rPr>
              <a:t>HB 264</a:t>
            </a:r>
            <a:r>
              <a:rPr lang="en-US" sz="2100"/>
              <a:t> </a:t>
            </a:r>
            <a:r>
              <a:rPr lang="en-US" sz="2100">
                <a:solidFill>
                  <a:schemeClr val="dk1"/>
                </a:solidFill>
              </a:rPr>
              <a:t>- Maryland Data Privacy and Protection Act - Passed</a:t>
            </a:r>
            <a:endParaRPr sz="2100">
              <a:solidFill>
                <a:schemeClr val="dk1"/>
              </a:solidFill>
            </a:endParaRPr>
          </a:p>
          <a:p>
            <a:pPr indent="-36195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100"/>
              <a:buChar char="○"/>
            </a:pPr>
            <a:r>
              <a:rPr lang="en-US" sz="2100" u="sng">
                <a:solidFill>
                  <a:schemeClr val="hlink"/>
                </a:solidFill>
                <a:hlinkClick r:id="rId6"/>
              </a:rPr>
              <a:t>HB 538</a:t>
            </a:r>
            <a:r>
              <a:rPr lang="en-US" sz="2100">
                <a:solidFill>
                  <a:schemeClr val="dk1"/>
                </a:solidFill>
              </a:rPr>
              <a:t> - Institutions of Higher Education - Mandatory Disclosure for New and Prospective Students -Failed</a:t>
            </a:r>
            <a:endParaRPr sz="2100">
              <a:solidFill>
                <a:schemeClr val="dk1"/>
              </a:solidFill>
            </a:endParaRPr>
          </a:p>
          <a:p>
            <a:pPr indent="-36195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100"/>
              <a:buChar char="○"/>
            </a:pPr>
            <a:r>
              <a:rPr lang="en-US" sz="2100" u="sng">
                <a:solidFill>
                  <a:schemeClr val="hlink"/>
                </a:solidFill>
                <a:hlinkClick r:id="rId7"/>
              </a:rPr>
              <a:t>HB 1305</a:t>
            </a:r>
            <a:r>
              <a:rPr lang="en-US" sz="2100">
                <a:solidFill>
                  <a:schemeClr val="dk1"/>
                </a:solidFill>
              </a:rPr>
              <a:t> - State Child Welfare System - Reporting - Passed </a:t>
            </a:r>
            <a:endParaRPr sz="2100">
              <a:solidFill>
                <a:schemeClr val="dk1"/>
              </a:solidFill>
            </a:endParaRPr>
          </a:p>
          <a:p>
            <a:pPr indent="-36195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Char char="○"/>
            </a:pPr>
            <a:r>
              <a:rPr lang="en-US" sz="2100" u="sng">
                <a:solidFill>
                  <a:schemeClr val="hlink"/>
                </a:solidFill>
                <a:hlinkClick r:id="rId8"/>
              </a:rPr>
              <a:t>HB 297</a:t>
            </a:r>
            <a:r>
              <a:rPr lang="en-US" sz="2100">
                <a:solidFill>
                  <a:schemeClr val="dk1"/>
                </a:solidFill>
              </a:rPr>
              <a:t> - Adult Education - High School Diploma Pathways - MDiplomaWorks Pathway - Passed</a:t>
            </a:r>
            <a:endParaRPr sz="210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82" name="Shape 5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" name="Google Shape;583;p45"/>
          <p:cNvSpPr txBox="1"/>
          <p:nvPr>
            <p:ph type="title"/>
          </p:nvPr>
        </p:nvSpPr>
        <p:spPr>
          <a:xfrm>
            <a:off x="902669" y="762000"/>
            <a:ext cx="7337700" cy="7620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Data Collection Calendars</a:t>
            </a:r>
            <a:endParaRPr/>
          </a:p>
        </p:txBody>
      </p:sp>
      <p:sp>
        <p:nvSpPr>
          <p:cNvPr id="584" name="Google Shape;584;p45"/>
          <p:cNvSpPr txBox="1"/>
          <p:nvPr>
            <p:ph idx="1" type="body"/>
          </p:nvPr>
        </p:nvSpPr>
        <p:spPr>
          <a:xfrm>
            <a:off x="902670" y="1600200"/>
            <a:ext cx="7337700" cy="45153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Font typeface="Arial"/>
              <a:buChar char="●"/>
            </a:pPr>
            <a:r>
              <a:rPr lang="en-US">
                <a:solidFill>
                  <a:schemeClr val="dk1"/>
                </a:solidFill>
              </a:rPr>
              <a:t>Draft calendars for 2026-2027 to be reviewed</a:t>
            </a:r>
            <a:endParaRPr>
              <a:solidFill>
                <a:schemeClr val="dk1"/>
              </a:solidFill>
            </a:endParaRPr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Font typeface="Arial"/>
              <a:buChar char="●"/>
            </a:pPr>
            <a:r>
              <a:rPr lang="en-US">
                <a:solidFill>
                  <a:schemeClr val="dk1"/>
                </a:solidFill>
              </a:rPr>
              <a:t>Review due May 1st</a:t>
            </a:r>
            <a:endParaRPr>
              <a:solidFill>
                <a:schemeClr val="dk1"/>
              </a:solidFill>
            </a:endParaRPr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Font typeface="Arial"/>
              <a:buChar char="●"/>
            </a:pPr>
            <a:r>
              <a:rPr lang="en-US">
                <a:solidFill>
                  <a:schemeClr val="dk1"/>
                </a:solidFill>
              </a:rPr>
              <a:t>Present at June Governing Board Meeting</a:t>
            </a:r>
            <a:endParaRPr>
              <a:solidFill>
                <a:schemeClr val="dk1"/>
              </a:solidFill>
            </a:endParaRPr>
          </a:p>
        </p:txBody>
      </p:sp>
      <p:sp>
        <p:nvSpPr>
          <p:cNvPr id="585" name="Google Shape;585;p45"/>
          <p:cNvSpPr txBox="1"/>
          <p:nvPr>
            <p:ph idx="12" type="sldNum"/>
          </p:nvPr>
        </p:nvSpPr>
        <p:spPr>
          <a:xfrm>
            <a:off x="914400" y="6447681"/>
            <a:ext cx="609600" cy="3651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MLDSCAlt">
  <a:themeElements>
    <a:clrScheme name="NewsPrint">
      <a:dk1>
        <a:srgbClr val="000000"/>
      </a:dk1>
      <a:lt1>
        <a:srgbClr val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MLDSCAlt">
  <a:themeElements>
    <a:clrScheme name="NewsPrint">
      <a:dk1>
        <a:srgbClr val="000000"/>
      </a:dk1>
      <a:lt1>
        <a:srgbClr val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4.xml><?xml version="1.0" encoding="utf-8"?>
<a:theme xmlns:a="http://schemas.openxmlformats.org/drawingml/2006/main" xmlns:r="http://schemas.openxmlformats.org/officeDocument/2006/relationships" name="MLDSC_PPT_Theme">
  <a:themeElements>
    <a:clrScheme name="NewsPrint">
      <a:dk1>
        <a:srgbClr val="000000"/>
      </a:dk1>
      <a:lt1>
        <a:srgbClr val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