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5" Type="http://schemas.openxmlformats.org/officeDocument/2006/relationships/slide" Target="slides/slide18.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517" name="Google Shape;51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2903acf83d4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2903acf83d4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100"/>
          </a:p>
        </p:txBody>
      </p:sp>
      <p:sp>
        <p:nvSpPr>
          <p:cNvPr id="589" name="Google Shape;589;g2903acf83d4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3372f3c1cef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3372f3c1cef_0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100"/>
          </a:p>
        </p:txBody>
      </p:sp>
      <p:sp>
        <p:nvSpPr>
          <p:cNvPr id="597" name="Google Shape;597;g3372f3c1cef_0_1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3c6b9b36e2b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3c6b9b36e2b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100"/>
          </a:p>
        </p:txBody>
      </p:sp>
      <p:sp>
        <p:nvSpPr>
          <p:cNvPr id="605" name="Google Shape;605;g3c6b9b36e2b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33780291460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33780291460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100"/>
          </a:p>
        </p:txBody>
      </p:sp>
      <p:sp>
        <p:nvSpPr>
          <p:cNvPr id="613" name="Google Shape;613;g33780291460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3c8addfe607_1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3c8addfe607_1_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100"/>
          </a:p>
        </p:txBody>
      </p:sp>
      <p:sp>
        <p:nvSpPr>
          <p:cNvPr id="621" name="Google Shape;621;g3c8addfe607_1_1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3c8addfe607_1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3c8addfe607_1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100"/>
          </a:p>
        </p:txBody>
      </p:sp>
      <p:sp>
        <p:nvSpPr>
          <p:cNvPr id="629" name="Google Shape;629;g3c8addfe607_1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3c8addfe607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3c8addfe607_1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100"/>
          </a:p>
        </p:txBody>
      </p:sp>
      <p:sp>
        <p:nvSpPr>
          <p:cNvPr id="637" name="Google Shape;637;g3c8addfe607_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232cefcf84f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232cefcf84f_0_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g232cefcf84f_0_2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4623305783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g462330578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a1e7bf65c8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ga1e7bf65c8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524" name="Google Shape;524;ga1e7bf65c8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77ba795c2f_0_1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77ba795c2f_0_19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chemeClr val="dk1"/>
              </a:buClr>
              <a:buSzPts val="1200"/>
              <a:buFont typeface="Calibri"/>
              <a:buAutoNum type="arabicPeriod"/>
            </a:pPr>
            <a:r>
              <a:t/>
            </a:r>
            <a:endParaRPr/>
          </a:p>
        </p:txBody>
      </p:sp>
      <p:sp>
        <p:nvSpPr>
          <p:cNvPr id="532" name="Google Shape;532;g77ba795c2f_0_19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2b2f217b36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2b2f217b361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chemeClr val="dk1"/>
              </a:buClr>
              <a:buSzPts val="1200"/>
              <a:buFont typeface="Calibri"/>
              <a:buAutoNum type="arabicPeriod"/>
            </a:pPr>
            <a:r>
              <a:t/>
            </a:r>
            <a:endParaRPr/>
          </a:p>
        </p:txBody>
      </p:sp>
      <p:sp>
        <p:nvSpPr>
          <p:cNvPr id="540" name="Google Shape;540;g2b2f217b361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5d7c5ebce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25d7c5ebce1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chemeClr val="dk1"/>
              </a:buClr>
              <a:buSzPts val="1200"/>
              <a:buFont typeface="Calibri"/>
              <a:buAutoNum type="arabicPeriod"/>
            </a:pPr>
            <a:r>
              <a:t/>
            </a:r>
            <a:endParaRPr/>
          </a:p>
        </p:txBody>
      </p:sp>
      <p:sp>
        <p:nvSpPr>
          <p:cNvPr id="548" name="Google Shape;548;g25d7c5ebce1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88f050263f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288f050263f_0_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chemeClr val="dk1"/>
              </a:buClr>
              <a:buSzPts val="1200"/>
              <a:buFont typeface="Calibri"/>
              <a:buAutoNum type="arabicPeriod"/>
            </a:pPr>
            <a:r>
              <a:t/>
            </a:r>
            <a:endParaRPr/>
          </a:p>
        </p:txBody>
      </p:sp>
      <p:sp>
        <p:nvSpPr>
          <p:cNvPr id="556" name="Google Shape;556;g288f050263f_0_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3c94b3ea8d0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3c94b3ea8d0_0_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chemeClr val="dk1"/>
              </a:buClr>
              <a:buSzPts val="1200"/>
              <a:buFont typeface="Calibri"/>
              <a:buAutoNum type="arabicPeriod"/>
            </a:pPr>
            <a:r>
              <a:t/>
            </a:r>
            <a:endParaRPr/>
          </a:p>
        </p:txBody>
      </p:sp>
      <p:sp>
        <p:nvSpPr>
          <p:cNvPr id="565" name="Google Shape;565;g3c94b3ea8d0_0_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3c94b3ea8d0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3c94b3ea8d0_0_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chemeClr val="dk1"/>
              </a:buClr>
              <a:buSzPts val="1200"/>
              <a:buFont typeface="Calibri"/>
              <a:buAutoNum type="arabicPeriod"/>
            </a:pPr>
            <a:r>
              <a:t/>
            </a:r>
            <a:endParaRPr/>
          </a:p>
        </p:txBody>
      </p:sp>
      <p:sp>
        <p:nvSpPr>
          <p:cNvPr id="573" name="Google Shape;573;g3c94b3ea8d0_0_1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b2f217b361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2b2f217b361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chemeClr val="dk1"/>
              </a:buClr>
              <a:buSzPts val="1200"/>
              <a:buFont typeface="Calibri"/>
              <a:buAutoNum type="arabicPeriod"/>
            </a:pPr>
            <a:r>
              <a:t/>
            </a:r>
            <a:endParaRPr/>
          </a:p>
        </p:txBody>
      </p:sp>
      <p:sp>
        <p:nvSpPr>
          <p:cNvPr id="581" name="Google Shape;581;g2b2f217b361_0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0" name="Shape 20"/>
        <p:cNvGrpSpPr/>
        <p:nvPr/>
      </p:nvGrpSpPr>
      <p:grpSpPr>
        <a:xfrm>
          <a:off x="0" y="0"/>
          <a:ext cx="0" cy="0"/>
          <a:chOff x="0" y="0"/>
          <a:chExt cx="0" cy="0"/>
        </a:xfrm>
      </p:grpSpPr>
      <p:sp>
        <p:nvSpPr>
          <p:cNvPr id="21" name="Google Shape;21;p2"/>
          <p:cNvSpPr/>
          <p:nvPr/>
        </p:nvSpPr>
        <p:spPr>
          <a:xfrm>
            <a:off x="4561242" y="-21511"/>
            <a:ext cx="3679116" cy="627184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 name="Google Shape;22;p2"/>
          <p:cNvSpPr/>
          <p:nvPr/>
        </p:nvSpPr>
        <p:spPr>
          <a:xfrm>
            <a:off x="4649096" y="-21511"/>
            <a:ext cx="3505200" cy="2312889"/>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 name="Google Shape;23;p2"/>
          <p:cNvSpPr txBox="1"/>
          <p:nvPr>
            <p:ph type="ctrTitle"/>
          </p:nvPr>
        </p:nvSpPr>
        <p:spPr>
          <a:xfrm>
            <a:off x="4733365" y="2708476"/>
            <a:ext cx="3313355" cy="170216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accent1"/>
              </a:buClr>
              <a:buSzPts val="3600"/>
              <a:buFont typeface="Calibri"/>
              <a:buNone/>
              <a:defRPr b="0" i="0" sz="36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24" name="Google Shape;24;p2"/>
          <p:cNvSpPr txBox="1"/>
          <p:nvPr>
            <p:ph idx="1" type="subTitle"/>
          </p:nvPr>
        </p:nvSpPr>
        <p:spPr>
          <a:xfrm>
            <a:off x="4733365" y="4421080"/>
            <a:ext cx="3309803" cy="1260629"/>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360"/>
              </a:spcBef>
              <a:spcAft>
                <a:spcPts val="0"/>
              </a:spcAft>
              <a:buClr>
                <a:schemeClr val="accent1"/>
              </a:buClr>
              <a:buSzPts val="1368"/>
              <a:buFont typeface="Noto Sans Symbols"/>
              <a:buNone/>
              <a:defRPr b="0" i="0" sz="1800" u="none" cap="none" strike="noStrike">
                <a:solidFill>
                  <a:srgbClr val="424242"/>
                </a:solidFill>
                <a:latin typeface="Calibri"/>
                <a:ea typeface="Calibri"/>
                <a:cs typeface="Calibri"/>
                <a:sym typeface="Calibri"/>
              </a:defRPr>
            </a:lvl1pPr>
            <a:lvl2pPr lvl="1" marR="0" algn="ctr">
              <a:lnSpc>
                <a:spcPct val="100000"/>
              </a:lnSpc>
              <a:spcBef>
                <a:spcPts val="440"/>
              </a:spcBef>
              <a:spcAft>
                <a:spcPts val="0"/>
              </a:spcAft>
              <a:buClr>
                <a:schemeClr val="accent1"/>
              </a:buClr>
              <a:buSzPts val="1672"/>
              <a:buFont typeface="Noto Sans Symbols"/>
              <a:buNone/>
              <a:defRPr b="0" i="0" sz="2200" u="none" cap="none" strike="noStrike">
                <a:solidFill>
                  <a:srgbClr val="888888"/>
                </a:solidFill>
                <a:latin typeface="Calibri"/>
                <a:ea typeface="Calibri"/>
                <a:cs typeface="Calibri"/>
                <a:sym typeface="Calibri"/>
              </a:defRPr>
            </a:lvl2pPr>
            <a:lvl3pPr lvl="2" marR="0" algn="ctr">
              <a:lnSpc>
                <a:spcPct val="100000"/>
              </a:lnSpc>
              <a:spcBef>
                <a:spcPts val="400"/>
              </a:spcBef>
              <a:spcAft>
                <a:spcPts val="0"/>
              </a:spcAft>
              <a:buClr>
                <a:schemeClr val="accent1"/>
              </a:buClr>
              <a:buSzPts val="1520"/>
              <a:buFont typeface="Noto Sans Symbols"/>
              <a:buNone/>
              <a:defRPr b="0" i="0" sz="2000" u="none" cap="none" strike="noStrike">
                <a:solidFill>
                  <a:srgbClr val="888888"/>
                </a:solidFill>
                <a:latin typeface="Calibri"/>
                <a:ea typeface="Calibri"/>
                <a:cs typeface="Calibri"/>
                <a:sym typeface="Calibri"/>
              </a:defRPr>
            </a:lvl3pPr>
            <a:lvl4pPr lvl="3" marR="0" algn="ctr">
              <a:lnSpc>
                <a:spcPct val="100000"/>
              </a:lnSpc>
              <a:spcBef>
                <a:spcPts val="360"/>
              </a:spcBef>
              <a:spcAft>
                <a:spcPts val="0"/>
              </a:spcAft>
              <a:buClr>
                <a:schemeClr val="accent1"/>
              </a:buClr>
              <a:buSzPts val="1368"/>
              <a:buFont typeface="Noto Sans Symbols"/>
              <a:buNone/>
              <a:defRPr b="0" i="0" sz="1800" u="none" cap="none" strike="noStrike">
                <a:solidFill>
                  <a:srgbClr val="888888"/>
                </a:solidFill>
                <a:latin typeface="Calibri"/>
                <a:ea typeface="Calibri"/>
                <a:cs typeface="Calibri"/>
                <a:sym typeface="Calibri"/>
              </a:defRPr>
            </a:lvl4pPr>
            <a:lvl5pPr lvl="4" marR="0" algn="ctr">
              <a:lnSpc>
                <a:spcPct val="100000"/>
              </a:lnSpc>
              <a:spcBef>
                <a:spcPts val="320"/>
              </a:spcBef>
              <a:spcAft>
                <a:spcPts val="0"/>
              </a:spcAft>
              <a:buClr>
                <a:schemeClr val="accent1"/>
              </a:buClr>
              <a:buSzPts val="1216"/>
              <a:buFont typeface="Noto Sans Symbols"/>
              <a:buNone/>
              <a:defRPr b="0" i="0" sz="1600" u="none" cap="none" strike="noStrike">
                <a:solidFill>
                  <a:srgbClr val="888888"/>
                </a:solidFill>
                <a:latin typeface="Calibri"/>
                <a:ea typeface="Calibri"/>
                <a:cs typeface="Calibri"/>
                <a:sym typeface="Calibri"/>
              </a:defRPr>
            </a:lvl5pPr>
            <a:lvl6pPr lvl="5" marR="0" algn="ctr">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6pPr>
            <a:lvl7pPr lvl="6" marR="0" algn="ctr">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7pPr>
            <a:lvl8pPr lvl="7" marR="0" algn="ctr">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8pPr>
            <a:lvl9pPr lvl="8" marR="0" algn="ctr">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9pPr>
          </a:lstStyle>
          <a:p/>
        </p:txBody>
      </p:sp>
      <p:sp>
        <p:nvSpPr>
          <p:cNvPr id="25" name="Google Shape;25;p2"/>
          <p:cNvSpPr/>
          <p:nvPr/>
        </p:nvSpPr>
        <p:spPr>
          <a:xfrm>
            <a:off x="4650889" y="6088284"/>
            <a:ext cx="3505200" cy="817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 name="Google Shape;26;p2"/>
          <p:cNvSpPr txBox="1"/>
          <p:nvPr>
            <p:ph idx="11" type="ftr"/>
          </p:nvPr>
        </p:nvSpPr>
        <p:spPr>
          <a:xfrm>
            <a:off x="5303520" y="5719966"/>
            <a:ext cx="2831592" cy="3651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2"/>
          <p:cNvSpPr txBox="1"/>
          <p:nvPr>
            <p:ph idx="12" type="sldNum"/>
          </p:nvPr>
        </p:nvSpPr>
        <p:spPr>
          <a:xfrm>
            <a:off x="4649096" y="5719966"/>
            <a:ext cx="643666"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28" name="Google Shape;28;p2"/>
          <p:cNvSpPr/>
          <p:nvPr/>
        </p:nvSpPr>
        <p:spPr>
          <a:xfrm>
            <a:off x="4650889" y="6088284"/>
            <a:ext cx="3505200" cy="817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9" name="Google Shape;29;p2"/>
          <p:cNvPicPr preferRelativeResize="0"/>
          <p:nvPr/>
        </p:nvPicPr>
        <p:blipFill rotWithShape="1">
          <a:blip r:embed="rId2">
            <a:alphaModFix/>
          </a:blip>
          <a:srcRect b="0" l="0" r="0" t="0"/>
          <a:stretch/>
        </p:blipFill>
        <p:spPr>
          <a:xfrm>
            <a:off x="1284095" y="381000"/>
            <a:ext cx="6008934" cy="22763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7" name="Shape 167"/>
        <p:cNvGrpSpPr/>
        <p:nvPr/>
      </p:nvGrpSpPr>
      <p:grpSpPr>
        <a:xfrm>
          <a:off x="0" y="0"/>
          <a:ext cx="0" cy="0"/>
          <a:chOff x="0" y="0"/>
          <a:chExt cx="0" cy="0"/>
        </a:xfrm>
      </p:grpSpPr>
      <p:sp>
        <p:nvSpPr>
          <p:cNvPr id="168" name="Google Shape;168;p11"/>
          <p:cNvSpPr txBox="1"/>
          <p:nvPr>
            <p:ph type="title"/>
          </p:nvPr>
        </p:nvSpPr>
        <p:spPr>
          <a:xfrm rot="5400000">
            <a:off x="4981455" y="2678093"/>
            <a:ext cx="4780344" cy="1484453"/>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169" name="Google Shape;169;p11"/>
          <p:cNvSpPr txBox="1"/>
          <p:nvPr>
            <p:ph idx="1" type="body"/>
          </p:nvPr>
        </p:nvSpPr>
        <p:spPr>
          <a:xfrm rot="5400000">
            <a:off x="1374976" y="708467"/>
            <a:ext cx="4780344" cy="5423704"/>
          </a:xfrm>
          <a:prstGeom prst="rect">
            <a:avLst/>
          </a:prstGeom>
          <a:noFill/>
          <a:ln>
            <a:noFill/>
          </a:ln>
        </p:spPr>
        <p:txBody>
          <a:bodyPr anchorCtr="0" anchor="t" bIns="45700" lIns="91425" spcFirstLastPara="1" rIns="91425" wrap="square" tIns="45700">
            <a:noAutofit/>
          </a:bodyPr>
          <a:lstStyle>
            <a:lvl1pPr indent="-344424" lvl="0" marL="457200" marR="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20" lvl="2" marL="1371600" marR="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8" lvl="3" marL="1828800" marR="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170" name="Google Shape;170;p11"/>
          <p:cNvSpPr txBox="1"/>
          <p:nvPr>
            <p:ph idx="10" type="dt"/>
          </p:nvPr>
        </p:nvSpPr>
        <p:spPr>
          <a:xfrm>
            <a:off x="1564260" y="6446588"/>
            <a:ext cx="1127622"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1" name="Google Shape;171;p11"/>
          <p:cNvSpPr txBox="1"/>
          <p:nvPr>
            <p:ph idx="11" type="ftr"/>
          </p:nvPr>
        </p:nvSpPr>
        <p:spPr>
          <a:xfrm>
            <a:off x="3581400" y="6400800"/>
            <a:ext cx="4876800"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2" name="Google Shape;172;p11"/>
          <p:cNvSpPr txBox="1"/>
          <p:nvPr>
            <p:ph idx="12" type="sldNum"/>
          </p:nvPr>
        </p:nvSpPr>
        <p:spPr>
          <a:xfrm>
            <a:off x="914400" y="6447681"/>
            <a:ext cx="6096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173" name="Shape 173"/>
        <p:cNvGrpSpPr/>
        <p:nvPr/>
      </p:nvGrpSpPr>
      <p:grpSpPr>
        <a:xfrm>
          <a:off x="0" y="0"/>
          <a:ext cx="0" cy="0"/>
          <a:chOff x="0" y="0"/>
          <a:chExt cx="0" cy="0"/>
        </a:xfrm>
      </p:grpSpPr>
      <p:sp>
        <p:nvSpPr>
          <p:cNvPr id="174" name="Google Shape;174;p12"/>
          <p:cNvSpPr txBox="1"/>
          <p:nvPr>
            <p:ph idx="10" type="dt"/>
          </p:nvPr>
        </p:nvSpPr>
        <p:spPr>
          <a:xfrm>
            <a:off x="1564260" y="6446588"/>
            <a:ext cx="1127622"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5" name="Google Shape;175;p12"/>
          <p:cNvSpPr txBox="1"/>
          <p:nvPr>
            <p:ph idx="11" type="ftr"/>
          </p:nvPr>
        </p:nvSpPr>
        <p:spPr>
          <a:xfrm>
            <a:off x="3581400" y="6400800"/>
            <a:ext cx="4876800"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6" name="Google Shape;176;p12"/>
          <p:cNvSpPr txBox="1"/>
          <p:nvPr>
            <p:ph idx="12" type="sldNum"/>
          </p:nvPr>
        </p:nvSpPr>
        <p:spPr>
          <a:xfrm>
            <a:off x="914400" y="6447681"/>
            <a:ext cx="6096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7" name="Shape 187"/>
        <p:cNvGrpSpPr/>
        <p:nvPr/>
      </p:nvGrpSpPr>
      <p:grpSpPr>
        <a:xfrm>
          <a:off x="0" y="0"/>
          <a:ext cx="0" cy="0"/>
          <a:chOff x="0" y="0"/>
          <a:chExt cx="0" cy="0"/>
        </a:xfrm>
      </p:grpSpPr>
      <p:sp>
        <p:nvSpPr>
          <p:cNvPr id="188" name="Google Shape;188;p14"/>
          <p:cNvSpPr/>
          <p:nvPr/>
        </p:nvSpPr>
        <p:spPr>
          <a:xfrm>
            <a:off x="4561242" y="-21511"/>
            <a:ext cx="36792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9" name="Google Shape;189;p14"/>
          <p:cNvSpPr/>
          <p:nvPr/>
        </p:nvSpPr>
        <p:spPr>
          <a:xfrm>
            <a:off x="4649096" y="-21511"/>
            <a:ext cx="3505200" cy="2313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0" name="Google Shape;190;p14"/>
          <p:cNvSpPr txBox="1"/>
          <p:nvPr>
            <p:ph type="ctrTitle"/>
          </p:nvPr>
        </p:nvSpPr>
        <p:spPr>
          <a:xfrm>
            <a:off x="4733365" y="2708476"/>
            <a:ext cx="3313500" cy="17022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accent1"/>
              </a:buClr>
              <a:buSzPts val="3600"/>
              <a:buFont typeface="Calibri"/>
              <a:buNone/>
              <a:defRPr b="0" i="0" sz="36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91" name="Google Shape;191;p14"/>
          <p:cNvSpPr txBox="1"/>
          <p:nvPr>
            <p:ph idx="1" type="subTitle"/>
          </p:nvPr>
        </p:nvSpPr>
        <p:spPr>
          <a:xfrm>
            <a:off x="4733365" y="4421080"/>
            <a:ext cx="3309900" cy="1260600"/>
          </a:xfrm>
          <a:prstGeom prst="rect">
            <a:avLst/>
          </a:prstGeom>
          <a:noFill/>
          <a:ln>
            <a:noFill/>
          </a:ln>
        </p:spPr>
        <p:txBody>
          <a:bodyPr anchorCtr="0" anchor="t" bIns="91425" lIns="91425" spcFirstLastPara="1" rIns="91425" wrap="square" tIns="91425">
            <a:noAutofit/>
          </a:bodyPr>
          <a:lstStyle>
            <a:lvl1pPr lvl="0" marR="0" rtl="0" algn="l">
              <a:spcBef>
                <a:spcPts val="360"/>
              </a:spcBef>
              <a:spcAft>
                <a:spcPts val="0"/>
              </a:spcAft>
              <a:buClr>
                <a:schemeClr val="accent1"/>
              </a:buClr>
              <a:buSzPts val="1368"/>
              <a:buFont typeface="Noto Sans Symbols"/>
              <a:buNone/>
              <a:defRPr b="0" i="0" sz="1800" u="none" cap="none" strike="noStrike">
                <a:solidFill>
                  <a:srgbClr val="424242"/>
                </a:solidFill>
                <a:latin typeface="Calibri"/>
                <a:ea typeface="Calibri"/>
                <a:cs typeface="Calibri"/>
                <a:sym typeface="Calibri"/>
              </a:defRPr>
            </a:lvl1pPr>
            <a:lvl2pPr lvl="1" marR="0" rtl="0" algn="ctr">
              <a:spcBef>
                <a:spcPts val="440"/>
              </a:spcBef>
              <a:spcAft>
                <a:spcPts val="0"/>
              </a:spcAft>
              <a:buClr>
                <a:schemeClr val="accent1"/>
              </a:buClr>
              <a:buSzPts val="1672"/>
              <a:buFont typeface="Noto Sans Symbols"/>
              <a:buNone/>
              <a:defRPr b="0" i="0" sz="2200" u="none" cap="none" strike="noStrike">
                <a:solidFill>
                  <a:srgbClr val="888888"/>
                </a:solidFill>
                <a:latin typeface="Calibri"/>
                <a:ea typeface="Calibri"/>
                <a:cs typeface="Calibri"/>
                <a:sym typeface="Calibri"/>
              </a:defRPr>
            </a:lvl2pPr>
            <a:lvl3pPr lvl="2" marR="0" rtl="0" algn="ctr">
              <a:spcBef>
                <a:spcPts val="400"/>
              </a:spcBef>
              <a:spcAft>
                <a:spcPts val="0"/>
              </a:spcAft>
              <a:buClr>
                <a:schemeClr val="accent1"/>
              </a:buClr>
              <a:buSzPts val="1520"/>
              <a:buFont typeface="Noto Sans Symbols"/>
              <a:buNone/>
              <a:defRPr b="0" i="0" sz="2000" u="none" cap="none" strike="noStrike">
                <a:solidFill>
                  <a:srgbClr val="888888"/>
                </a:solidFill>
                <a:latin typeface="Calibri"/>
                <a:ea typeface="Calibri"/>
                <a:cs typeface="Calibri"/>
                <a:sym typeface="Calibri"/>
              </a:defRPr>
            </a:lvl3pPr>
            <a:lvl4pPr lvl="3" marR="0" rtl="0" algn="ctr">
              <a:spcBef>
                <a:spcPts val="360"/>
              </a:spcBef>
              <a:spcAft>
                <a:spcPts val="0"/>
              </a:spcAft>
              <a:buClr>
                <a:schemeClr val="accent1"/>
              </a:buClr>
              <a:buSzPts val="1368"/>
              <a:buFont typeface="Noto Sans Symbols"/>
              <a:buNone/>
              <a:defRPr b="0" i="0" sz="1800" u="none" cap="none" strike="noStrike">
                <a:solidFill>
                  <a:srgbClr val="888888"/>
                </a:solidFill>
                <a:latin typeface="Calibri"/>
                <a:ea typeface="Calibri"/>
                <a:cs typeface="Calibri"/>
                <a:sym typeface="Calibri"/>
              </a:defRPr>
            </a:lvl4pPr>
            <a:lvl5pPr lvl="4" marR="0" rtl="0" algn="ctr">
              <a:spcBef>
                <a:spcPts val="320"/>
              </a:spcBef>
              <a:spcAft>
                <a:spcPts val="0"/>
              </a:spcAft>
              <a:buClr>
                <a:schemeClr val="accent1"/>
              </a:buClr>
              <a:buSzPts val="1216"/>
              <a:buFont typeface="Noto Sans Symbols"/>
              <a:buNone/>
              <a:defRPr b="0" i="0" sz="1600" u="none" cap="none" strike="noStrike">
                <a:solidFill>
                  <a:srgbClr val="888888"/>
                </a:solidFill>
                <a:latin typeface="Calibri"/>
                <a:ea typeface="Calibri"/>
                <a:cs typeface="Calibri"/>
                <a:sym typeface="Calibri"/>
              </a:defRPr>
            </a:lvl5pPr>
            <a:lvl6pPr lvl="5" marR="0" rtl="0" algn="ctr">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6pPr>
            <a:lvl7pPr lvl="6" marR="0" rtl="0" algn="ctr">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7pPr>
            <a:lvl8pPr lvl="7" marR="0" rtl="0" algn="ctr">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8pPr>
            <a:lvl9pPr lvl="8" marR="0" rtl="0" algn="ctr">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9pPr>
          </a:lstStyle>
          <a:p/>
        </p:txBody>
      </p:sp>
      <p:sp>
        <p:nvSpPr>
          <p:cNvPr id="192" name="Google Shape;192;p14"/>
          <p:cNvSpPr/>
          <p:nvPr/>
        </p:nvSpPr>
        <p:spPr>
          <a:xfrm>
            <a:off x="4650889" y="6088284"/>
            <a:ext cx="35052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3" name="Google Shape;193;p14"/>
          <p:cNvSpPr txBox="1"/>
          <p:nvPr>
            <p:ph idx="11" type="ftr"/>
          </p:nvPr>
        </p:nvSpPr>
        <p:spPr>
          <a:xfrm>
            <a:off x="5303520" y="5719966"/>
            <a:ext cx="28317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4" name="Google Shape;194;p14"/>
          <p:cNvSpPr txBox="1"/>
          <p:nvPr>
            <p:ph idx="12" type="sldNum"/>
          </p:nvPr>
        </p:nvSpPr>
        <p:spPr>
          <a:xfrm>
            <a:off x="4649096" y="5719966"/>
            <a:ext cx="6438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accent1"/>
                </a:solidFill>
                <a:latin typeface="Calibri"/>
                <a:ea typeface="Calibri"/>
                <a:cs typeface="Calibri"/>
                <a:sym typeface="Calibri"/>
              </a:defRPr>
            </a:lvl1pPr>
            <a:lvl2pPr indent="0" lvl="1" marL="0" marR="0" rtl="0" algn="l">
              <a:spcBef>
                <a:spcPts val="0"/>
              </a:spcBef>
              <a:buNone/>
              <a:defRPr b="0" i="0" sz="1200" u="none" cap="none" strike="noStrike">
                <a:solidFill>
                  <a:schemeClr val="accent1"/>
                </a:solidFill>
                <a:latin typeface="Calibri"/>
                <a:ea typeface="Calibri"/>
                <a:cs typeface="Calibri"/>
                <a:sym typeface="Calibri"/>
              </a:defRPr>
            </a:lvl2pPr>
            <a:lvl3pPr indent="0" lvl="2" marL="0" marR="0" rtl="0" algn="l">
              <a:spcBef>
                <a:spcPts val="0"/>
              </a:spcBef>
              <a:buNone/>
              <a:defRPr b="0" i="0" sz="1200" u="none" cap="none" strike="noStrike">
                <a:solidFill>
                  <a:schemeClr val="accent1"/>
                </a:solidFill>
                <a:latin typeface="Calibri"/>
                <a:ea typeface="Calibri"/>
                <a:cs typeface="Calibri"/>
                <a:sym typeface="Calibri"/>
              </a:defRPr>
            </a:lvl3pPr>
            <a:lvl4pPr indent="0" lvl="3" marL="0" marR="0" rtl="0" algn="l">
              <a:spcBef>
                <a:spcPts val="0"/>
              </a:spcBef>
              <a:buNone/>
              <a:defRPr b="0" i="0" sz="1200" u="none" cap="none" strike="noStrike">
                <a:solidFill>
                  <a:schemeClr val="accent1"/>
                </a:solidFill>
                <a:latin typeface="Calibri"/>
                <a:ea typeface="Calibri"/>
                <a:cs typeface="Calibri"/>
                <a:sym typeface="Calibri"/>
              </a:defRPr>
            </a:lvl4pPr>
            <a:lvl5pPr indent="0" lvl="4" marL="0" marR="0" rtl="0" algn="l">
              <a:spcBef>
                <a:spcPts val="0"/>
              </a:spcBef>
              <a:buNone/>
              <a:defRPr b="0" i="0" sz="1200" u="none" cap="none" strike="noStrike">
                <a:solidFill>
                  <a:schemeClr val="accent1"/>
                </a:solidFill>
                <a:latin typeface="Calibri"/>
                <a:ea typeface="Calibri"/>
                <a:cs typeface="Calibri"/>
                <a:sym typeface="Calibri"/>
              </a:defRPr>
            </a:lvl5pPr>
            <a:lvl6pPr indent="0" lvl="5" marL="0" marR="0" rtl="0" algn="l">
              <a:spcBef>
                <a:spcPts val="0"/>
              </a:spcBef>
              <a:buNone/>
              <a:defRPr b="0" i="0" sz="1200" u="none" cap="none" strike="noStrike">
                <a:solidFill>
                  <a:schemeClr val="accent1"/>
                </a:solidFill>
                <a:latin typeface="Calibri"/>
                <a:ea typeface="Calibri"/>
                <a:cs typeface="Calibri"/>
                <a:sym typeface="Calibri"/>
              </a:defRPr>
            </a:lvl6pPr>
            <a:lvl7pPr indent="0" lvl="6" marL="0" marR="0" rtl="0" algn="l">
              <a:spcBef>
                <a:spcPts val="0"/>
              </a:spcBef>
              <a:buNone/>
              <a:defRPr b="0" i="0" sz="1200" u="none" cap="none" strike="noStrike">
                <a:solidFill>
                  <a:schemeClr val="accent1"/>
                </a:solidFill>
                <a:latin typeface="Calibri"/>
                <a:ea typeface="Calibri"/>
                <a:cs typeface="Calibri"/>
                <a:sym typeface="Calibri"/>
              </a:defRPr>
            </a:lvl7pPr>
            <a:lvl8pPr indent="0" lvl="7" marL="0" marR="0" rtl="0" algn="l">
              <a:spcBef>
                <a:spcPts val="0"/>
              </a:spcBef>
              <a:buNone/>
              <a:defRPr b="0" i="0" sz="1200" u="none" cap="none" strike="noStrike">
                <a:solidFill>
                  <a:schemeClr val="accent1"/>
                </a:solidFill>
                <a:latin typeface="Calibri"/>
                <a:ea typeface="Calibri"/>
                <a:cs typeface="Calibri"/>
                <a:sym typeface="Calibri"/>
              </a:defRPr>
            </a:lvl8pPr>
            <a:lvl9pPr indent="0" lvl="8" marL="0" marR="0" rtl="0" algn="l">
              <a:spcBef>
                <a:spcPts val="0"/>
              </a:spcBef>
              <a:buNone/>
              <a:defRPr b="0" i="0" sz="12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95" name="Google Shape;195;p14"/>
          <p:cNvSpPr/>
          <p:nvPr/>
        </p:nvSpPr>
        <p:spPr>
          <a:xfrm>
            <a:off x="4650889" y="6088284"/>
            <a:ext cx="35052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196" name="Google Shape;196;p14"/>
          <p:cNvPicPr preferRelativeResize="0"/>
          <p:nvPr/>
        </p:nvPicPr>
        <p:blipFill rotWithShape="1">
          <a:blip r:embed="rId2">
            <a:alphaModFix/>
          </a:blip>
          <a:srcRect b="0" l="0" r="0" t="0"/>
          <a:stretch/>
        </p:blipFill>
        <p:spPr>
          <a:xfrm>
            <a:off x="1284095" y="381000"/>
            <a:ext cx="6008933" cy="227633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7" name="Shape 197"/>
        <p:cNvGrpSpPr/>
        <p:nvPr/>
      </p:nvGrpSpPr>
      <p:grpSpPr>
        <a:xfrm>
          <a:off x="0" y="0"/>
          <a:ext cx="0" cy="0"/>
          <a:chOff x="0" y="0"/>
          <a:chExt cx="0" cy="0"/>
        </a:xfrm>
      </p:grpSpPr>
      <p:sp>
        <p:nvSpPr>
          <p:cNvPr id="198" name="Google Shape;198;p15"/>
          <p:cNvSpPr txBox="1"/>
          <p:nvPr>
            <p:ph type="title"/>
          </p:nvPr>
        </p:nvSpPr>
        <p:spPr>
          <a:xfrm>
            <a:off x="902669" y="762000"/>
            <a:ext cx="7337700" cy="10668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99" name="Google Shape;199;p15"/>
          <p:cNvSpPr txBox="1"/>
          <p:nvPr>
            <p:ph idx="1" type="body"/>
          </p:nvPr>
        </p:nvSpPr>
        <p:spPr>
          <a:xfrm>
            <a:off x="902670" y="1905000"/>
            <a:ext cx="7337700" cy="4210500"/>
          </a:xfrm>
          <a:prstGeom prst="rect">
            <a:avLst/>
          </a:prstGeom>
          <a:noFill/>
          <a:ln>
            <a:noFill/>
          </a:ln>
        </p:spPr>
        <p:txBody>
          <a:bodyPr anchorCtr="0" anchor="t" bIns="91425" lIns="91425" spcFirstLastPara="1" rIns="91425" wrap="square" tIns="91425">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20"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8"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200" name="Google Shape;200;p15"/>
          <p:cNvSpPr txBox="1"/>
          <p:nvPr>
            <p:ph idx="10" type="dt"/>
          </p:nvPr>
        </p:nvSpPr>
        <p:spPr>
          <a:xfrm>
            <a:off x="1600200" y="6447651"/>
            <a:ext cx="17373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1" name="Google Shape;201;p15"/>
          <p:cNvSpPr txBox="1"/>
          <p:nvPr>
            <p:ph idx="11" type="ftr"/>
          </p:nvPr>
        </p:nvSpPr>
        <p:spPr>
          <a:xfrm>
            <a:off x="3714750" y="6452800"/>
            <a:ext cx="48768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2" name="Google Shape;202;p15"/>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0" marR="0" rtl="0" algn="l">
              <a:spcBef>
                <a:spcPts val="0"/>
              </a:spcBef>
              <a:buNone/>
              <a:defRPr b="0" i="0" sz="1200" u="none" cap="none" strike="noStrike">
                <a:solidFill>
                  <a:schemeClr val="dk1"/>
                </a:solidFill>
                <a:latin typeface="Calibri"/>
                <a:ea typeface="Calibri"/>
                <a:cs typeface="Calibri"/>
                <a:sym typeface="Calibri"/>
              </a:defRPr>
            </a:lvl2pPr>
            <a:lvl3pPr indent="0" lvl="2" marL="0" marR="0" rtl="0" algn="l">
              <a:spcBef>
                <a:spcPts val="0"/>
              </a:spcBef>
              <a:buNone/>
              <a:defRPr b="0" i="0" sz="1200" u="none" cap="none" strike="noStrike">
                <a:solidFill>
                  <a:schemeClr val="dk1"/>
                </a:solidFill>
                <a:latin typeface="Calibri"/>
                <a:ea typeface="Calibri"/>
                <a:cs typeface="Calibri"/>
                <a:sym typeface="Calibri"/>
              </a:defRPr>
            </a:lvl3pPr>
            <a:lvl4pPr indent="0" lvl="3" marL="0" marR="0" rtl="0" algn="l">
              <a:spcBef>
                <a:spcPts val="0"/>
              </a:spcBef>
              <a:buNone/>
              <a:defRPr b="0" i="0" sz="1200" u="none" cap="none" strike="noStrike">
                <a:solidFill>
                  <a:schemeClr val="dk1"/>
                </a:solidFill>
                <a:latin typeface="Calibri"/>
                <a:ea typeface="Calibri"/>
                <a:cs typeface="Calibri"/>
                <a:sym typeface="Calibri"/>
              </a:defRPr>
            </a:lvl4pPr>
            <a:lvl5pPr indent="0" lvl="4" marL="0" marR="0" rtl="0" algn="l">
              <a:spcBef>
                <a:spcPts val="0"/>
              </a:spcBef>
              <a:buNone/>
              <a:defRPr b="0" i="0" sz="1200" u="none" cap="none" strike="noStrike">
                <a:solidFill>
                  <a:schemeClr val="dk1"/>
                </a:solidFill>
                <a:latin typeface="Calibri"/>
                <a:ea typeface="Calibri"/>
                <a:cs typeface="Calibri"/>
                <a:sym typeface="Calibri"/>
              </a:defRPr>
            </a:lvl5pPr>
            <a:lvl6pPr indent="0" lvl="5" marL="0" marR="0" rtl="0" algn="l">
              <a:spcBef>
                <a:spcPts val="0"/>
              </a:spcBef>
              <a:buNone/>
              <a:defRPr b="0" i="0" sz="1200" u="none" cap="none" strike="noStrike">
                <a:solidFill>
                  <a:schemeClr val="dk1"/>
                </a:solidFill>
                <a:latin typeface="Calibri"/>
                <a:ea typeface="Calibri"/>
                <a:cs typeface="Calibri"/>
                <a:sym typeface="Calibri"/>
              </a:defRPr>
            </a:lvl6pPr>
            <a:lvl7pPr indent="0" lvl="6" marL="0" marR="0" rtl="0" algn="l">
              <a:spcBef>
                <a:spcPts val="0"/>
              </a:spcBef>
              <a:buNone/>
              <a:defRPr b="0" i="0" sz="1200" u="none" cap="none" strike="noStrike">
                <a:solidFill>
                  <a:schemeClr val="dk1"/>
                </a:solidFill>
                <a:latin typeface="Calibri"/>
                <a:ea typeface="Calibri"/>
                <a:cs typeface="Calibri"/>
                <a:sym typeface="Calibri"/>
              </a:defRPr>
            </a:lvl7pPr>
            <a:lvl8pPr indent="0" lvl="7" marL="0" marR="0" rtl="0" algn="l">
              <a:spcBef>
                <a:spcPts val="0"/>
              </a:spcBef>
              <a:buNone/>
              <a:defRPr b="0" i="0" sz="1200" u="none" cap="none" strike="noStrike">
                <a:solidFill>
                  <a:schemeClr val="dk1"/>
                </a:solidFill>
                <a:latin typeface="Calibri"/>
                <a:ea typeface="Calibri"/>
                <a:cs typeface="Calibri"/>
                <a:sym typeface="Calibri"/>
              </a:defRPr>
            </a:lvl8pPr>
            <a:lvl9pPr indent="0" lvl="8" marL="0" marR="0" rtl="0" algn="l">
              <a:spcBef>
                <a:spcPts val="0"/>
              </a:spcBef>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3" name="Shape 203"/>
        <p:cNvGrpSpPr/>
        <p:nvPr/>
      </p:nvGrpSpPr>
      <p:grpSpPr>
        <a:xfrm>
          <a:off x="0" y="0"/>
          <a:ext cx="0" cy="0"/>
          <a:chOff x="0" y="0"/>
          <a:chExt cx="0" cy="0"/>
        </a:xfrm>
      </p:grpSpPr>
      <p:sp>
        <p:nvSpPr>
          <p:cNvPr id="204" name="Google Shape;204;p16"/>
          <p:cNvSpPr txBox="1"/>
          <p:nvPr>
            <p:ph type="title"/>
          </p:nvPr>
        </p:nvSpPr>
        <p:spPr>
          <a:xfrm>
            <a:off x="1258645" y="2900829"/>
            <a:ext cx="6637500" cy="13620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05" name="Google Shape;205;p16"/>
          <p:cNvSpPr txBox="1"/>
          <p:nvPr>
            <p:ph idx="1" type="body"/>
          </p:nvPr>
        </p:nvSpPr>
        <p:spPr>
          <a:xfrm>
            <a:off x="1258645" y="4267200"/>
            <a:ext cx="6637500" cy="15204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00"/>
              </a:spcBef>
              <a:spcAft>
                <a:spcPts val="0"/>
              </a:spcAft>
              <a:buClr>
                <a:schemeClr val="accent1"/>
              </a:buClr>
              <a:buSzPts val="1520"/>
              <a:buFont typeface="Noto Sans Symbols"/>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chemeClr val="accent1"/>
              </a:buClr>
              <a:buSzPts val="1368"/>
              <a:buFont typeface="Noto Sans Symbols"/>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chemeClr val="accent1"/>
              </a:buClr>
              <a:buSzPts val="1216"/>
              <a:buFont typeface="Noto Sans Symbols"/>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9pPr>
          </a:lstStyle>
          <a:p/>
        </p:txBody>
      </p:sp>
      <p:sp>
        <p:nvSpPr>
          <p:cNvPr id="206" name="Google Shape;206;p16"/>
          <p:cNvSpPr txBox="1"/>
          <p:nvPr>
            <p:ph idx="10" type="dt"/>
          </p:nvPr>
        </p:nvSpPr>
        <p:spPr>
          <a:xfrm>
            <a:off x="1600200" y="6447651"/>
            <a:ext cx="17373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7" name="Google Shape;207;p16"/>
          <p:cNvSpPr txBox="1"/>
          <p:nvPr>
            <p:ph idx="11" type="ftr"/>
          </p:nvPr>
        </p:nvSpPr>
        <p:spPr>
          <a:xfrm>
            <a:off x="3714750" y="6452800"/>
            <a:ext cx="48768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8" name="Google Shape;208;p16"/>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0" marR="0" rtl="0" algn="l">
              <a:spcBef>
                <a:spcPts val="0"/>
              </a:spcBef>
              <a:buNone/>
              <a:defRPr b="0" i="0" sz="1200" u="none" cap="none" strike="noStrike">
                <a:solidFill>
                  <a:schemeClr val="dk1"/>
                </a:solidFill>
                <a:latin typeface="Calibri"/>
                <a:ea typeface="Calibri"/>
                <a:cs typeface="Calibri"/>
                <a:sym typeface="Calibri"/>
              </a:defRPr>
            </a:lvl2pPr>
            <a:lvl3pPr indent="0" lvl="2" marL="0" marR="0" rtl="0" algn="l">
              <a:spcBef>
                <a:spcPts val="0"/>
              </a:spcBef>
              <a:buNone/>
              <a:defRPr b="0" i="0" sz="1200" u="none" cap="none" strike="noStrike">
                <a:solidFill>
                  <a:schemeClr val="dk1"/>
                </a:solidFill>
                <a:latin typeface="Calibri"/>
                <a:ea typeface="Calibri"/>
                <a:cs typeface="Calibri"/>
                <a:sym typeface="Calibri"/>
              </a:defRPr>
            </a:lvl3pPr>
            <a:lvl4pPr indent="0" lvl="3" marL="0" marR="0" rtl="0" algn="l">
              <a:spcBef>
                <a:spcPts val="0"/>
              </a:spcBef>
              <a:buNone/>
              <a:defRPr b="0" i="0" sz="1200" u="none" cap="none" strike="noStrike">
                <a:solidFill>
                  <a:schemeClr val="dk1"/>
                </a:solidFill>
                <a:latin typeface="Calibri"/>
                <a:ea typeface="Calibri"/>
                <a:cs typeface="Calibri"/>
                <a:sym typeface="Calibri"/>
              </a:defRPr>
            </a:lvl4pPr>
            <a:lvl5pPr indent="0" lvl="4" marL="0" marR="0" rtl="0" algn="l">
              <a:spcBef>
                <a:spcPts val="0"/>
              </a:spcBef>
              <a:buNone/>
              <a:defRPr b="0" i="0" sz="1200" u="none" cap="none" strike="noStrike">
                <a:solidFill>
                  <a:schemeClr val="dk1"/>
                </a:solidFill>
                <a:latin typeface="Calibri"/>
                <a:ea typeface="Calibri"/>
                <a:cs typeface="Calibri"/>
                <a:sym typeface="Calibri"/>
              </a:defRPr>
            </a:lvl5pPr>
            <a:lvl6pPr indent="0" lvl="5" marL="0" marR="0" rtl="0" algn="l">
              <a:spcBef>
                <a:spcPts val="0"/>
              </a:spcBef>
              <a:buNone/>
              <a:defRPr b="0" i="0" sz="1200" u="none" cap="none" strike="noStrike">
                <a:solidFill>
                  <a:schemeClr val="dk1"/>
                </a:solidFill>
                <a:latin typeface="Calibri"/>
                <a:ea typeface="Calibri"/>
                <a:cs typeface="Calibri"/>
                <a:sym typeface="Calibri"/>
              </a:defRPr>
            </a:lvl6pPr>
            <a:lvl7pPr indent="0" lvl="6" marL="0" marR="0" rtl="0" algn="l">
              <a:spcBef>
                <a:spcPts val="0"/>
              </a:spcBef>
              <a:buNone/>
              <a:defRPr b="0" i="0" sz="1200" u="none" cap="none" strike="noStrike">
                <a:solidFill>
                  <a:schemeClr val="dk1"/>
                </a:solidFill>
                <a:latin typeface="Calibri"/>
                <a:ea typeface="Calibri"/>
                <a:cs typeface="Calibri"/>
                <a:sym typeface="Calibri"/>
              </a:defRPr>
            </a:lvl7pPr>
            <a:lvl8pPr indent="0" lvl="7" marL="0" marR="0" rtl="0" algn="l">
              <a:spcBef>
                <a:spcPts val="0"/>
              </a:spcBef>
              <a:buNone/>
              <a:defRPr b="0" i="0" sz="1200" u="none" cap="none" strike="noStrike">
                <a:solidFill>
                  <a:schemeClr val="dk1"/>
                </a:solidFill>
                <a:latin typeface="Calibri"/>
                <a:ea typeface="Calibri"/>
                <a:cs typeface="Calibri"/>
                <a:sym typeface="Calibri"/>
              </a:defRPr>
            </a:lvl8pPr>
            <a:lvl9pPr indent="0" lvl="8" marL="0" marR="0" rtl="0" algn="l">
              <a:spcBef>
                <a:spcPts val="0"/>
              </a:spcBef>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9" name="Shape 209"/>
        <p:cNvGrpSpPr/>
        <p:nvPr/>
      </p:nvGrpSpPr>
      <p:grpSpPr>
        <a:xfrm>
          <a:off x="0" y="0"/>
          <a:ext cx="0" cy="0"/>
          <a:chOff x="0" y="0"/>
          <a:chExt cx="0" cy="0"/>
        </a:xfrm>
      </p:grpSpPr>
      <p:sp>
        <p:nvSpPr>
          <p:cNvPr id="210" name="Google Shape;210;p17"/>
          <p:cNvSpPr txBox="1"/>
          <p:nvPr>
            <p:ph type="title"/>
          </p:nvPr>
        </p:nvSpPr>
        <p:spPr>
          <a:xfrm>
            <a:off x="902669" y="762000"/>
            <a:ext cx="7337700" cy="10668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11" name="Google Shape;211;p17"/>
          <p:cNvSpPr txBox="1"/>
          <p:nvPr>
            <p:ph idx="10" type="dt"/>
          </p:nvPr>
        </p:nvSpPr>
        <p:spPr>
          <a:xfrm>
            <a:off x="1600200" y="6447651"/>
            <a:ext cx="17373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2" name="Google Shape;212;p17"/>
          <p:cNvSpPr txBox="1"/>
          <p:nvPr>
            <p:ph idx="11" type="ftr"/>
          </p:nvPr>
        </p:nvSpPr>
        <p:spPr>
          <a:xfrm>
            <a:off x="3714750" y="6452800"/>
            <a:ext cx="48768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3" name="Google Shape;213;p17"/>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0" marR="0" rtl="0" algn="l">
              <a:spcBef>
                <a:spcPts val="0"/>
              </a:spcBef>
              <a:buNone/>
              <a:defRPr b="0" i="0" sz="1200" u="none" cap="none" strike="noStrike">
                <a:solidFill>
                  <a:schemeClr val="dk1"/>
                </a:solidFill>
                <a:latin typeface="Calibri"/>
                <a:ea typeface="Calibri"/>
                <a:cs typeface="Calibri"/>
                <a:sym typeface="Calibri"/>
              </a:defRPr>
            </a:lvl2pPr>
            <a:lvl3pPr indent="0" lvl="2" marL="0" marR="0" rtl="0" algn="l">
              <a:spcBef>
                <a:spcPts val="0"/>
              </a:spcBef>
              <a:buNone/>
              <a:defRPr b="0" i="0" sz="1200" u="none" cap="none" strike="noStrike">
                <a:solidFill>
                  <a:schemeClr val="dk1"/>
                </a:solidFill>
                <a:latin typeface="Calibri"/>
                <a:ea typeface="Calibri"/>
                <a:cs typeface="Calibri"/>
                <a:sym typeface="Calibri"/>
              </a:defRPr>
            </a:lvl3pPr>
            <a:lvl4pPr indent="0" lvl="3" marL="0" marR="0" rtl="0" algn="l">
              <a:spcBef>
                <a:spcPts val="0"/>
              </a:spcBef>
              <a:buNone/>
              <a:defRPr b="0" i="0" sz="1200" u="none" cap="none" strike="noStrike">
                <a:solidFill>
                  <a:schemeClr val="dk1"/>
                </a:solidFill>
                <a:latin typeface="Calibri"/>
                <a:ea typeface="Calibri"/>
                <a:cs typeface="Calibri"/>
                <a:sym typeface="Calibri"/>
              </a:defRPr>
            </a:lvl4pPr>
            <a:lvl5pPr indent="0" lvl="4" marL="0" marR="0" rtl="0" algn="l">
              <a:spcBef>
                <a:spcPts val="0"/>
              </a:spcBef>
              <a:buNone/>
              <a:defRPr b="0" i="0" sz="1200" u="none" cap="none" strike="noStrike">
                <a:solidFill>
                  <a:schemeClr val="dk1"/>
                </a:solidFill>
                <a:latin typeface="Calibri"/>
                <a:ea typeface="Calibri"/>
                <a:cs typeface="Calibri"/>
                <a:sym typeface="Calibri"/>
              </a:defRPr>
            </a:lvl5pPr>
            <a:lvl6pPr indent="0" lvl="5" marL="0" marR="0" rtl="0" algn="l">
              <a:spcBef>
                <a:spcPts val="0"/>
              </a:spcBef>
              <a:buNone/>
              <a:defRPr b="0" i="0" sz="1200" u="none" cap="none" strike="noStrike">
                <a:solidFill>
                  <a:schemeClr val="dk1"/>
                </a:solidFill>
                <a:latin typeface="Calibri"/>
                <a:ea typeface="Calibri"/>
                <a:cs typeface="Calibri"/>
                <a:sym typeface="Calibri"/>
              </a:defRPr>
            </a:lvl6pPr>
            <a:lvl7pPr indent="0" lvl="6" marL="0" marR="0" rtl="0" algn="l">
              <a:spcBef>
                <a:spcPts val="0"/>
              </a:spcBef>
              <a:buNone/>
              <a:defRPr b="0" i="0" sz="1200" u="none" cap="none" strike="noStrike">
                <a:solidFill>
                  <a:schemeClr val="dk1"/>
                </a:solidFill>
                <a:latin typeface="Calibri"/>
                <a:ea typeface="Calibri"/>
                <a:cs typeface="Calibri"/>
                <a:sym typeface="Calibri"/>
              </a:defRPr>
            </a:lvl7pPr>
            <a:lvl8pPr indent="0" lvl="7" marL="0" marR="0" rtl="0" algn="l">
              <a:spcBef>
                <a:spcPts val="0"/>
              </a:spcBef>
              <a:buNone/>
              <a:defRPr b="0" i="0" sz="1200" u="none" cap="none" strike="noStrike">
                <a:solidFill>
                  <a:schemeClr val="dk1"/>
                </a:solidFill>
                <a:latin typeface="Calibri"/>
                <a:ea typeface="Calibri"/>
                <a:cs typeface="Calibri"/>
                <a:sym typeface="Calibri"/>
              </a:defRPr>
            </a:lvl8pPr>
            <a:lvl9pPr indent="0" lvl="8" marL="0" marR="0" rtl="0" algn="l">
              <a:spcBef>
                <a:spcPts val="0"/>
              </a:spcBef>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214" name="Google Shape;214;p17"/>
          <p:cNvSpPr txBox="1"/>
          <p:nvPr>
            <p:ph idx="1" type="body"/>
          </p:nvPr>
        </p:nvSpPr>
        <p:spPr>
          <a:xfrm>
            <a:off x="914400" y="1905000"/>
            <a:ext cx="3547800" cy="3901500"/>
          </a:xfrm>
          <a:prstGeom prst="rect">
            <a:avLst/>
          </a:prstGeom>
          <a:noFill/>
          <a:ln>
            <a:noFill/>
          </a:ln>
        </p:spPr>
        <p:txBody>
          <a:bodyPr anchorCtr="0" anchor="t" bIns="91425" lIns="91425" spcFirstLastPara="1" rIns="91425" wrap="square" tIns="91425">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20"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8"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215" name="Google Shape;215;p17"/>
          <p:cNvSpPr txBox="1"/>
          <p:nvPr>
            <p:ph idx="2" type="body"/>
          </p:nvPr>
        </p:nvSpPr>
        <p:spPr>
          <a:xfrm>
            <a:off x="4648200" y="1905000"/>
            <a:ext cx="3581400" cy="3901500"/>
          </a:xfrm>
          <a:prstGeom prst="rect">
            <a:avLst/>
          </a:prstGeom>
          <a:noFill/>
          <a:ln>
            <a:noFill/>
          </a:ln>
        </p:spPr>
        <p:txBody>
          <a:bodyPr anchorCtr="0" anchor="t" bIns="91425" lIns="91425" spcFirstLastPara="1" rIns="91425" wrap="square" tIns="91425">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20"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8"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6" name="Shape 216"/>
        <p:cNvGrpSpPr/>
        <p:nvPr/>
      </p:nvGrpSpPr>
      <p:grpSpPr>
        <a:xfrm>
          <a:off x="0" y="0"/>
          <a:ext cx="0" cy="0"/>
          <a:chOff x="0" y="0"/>
          <a:chExt cx="0" cy="0"/>
        </a:xfrm>
      </p:grpSpPr>
      <p:sp>
        <p:nvSpPr>
          <p:cNvPr id="217" name="Google Shape;217;p18"/>
          <p:cNvSpPr txBox="1"/>
          <p:nvPr>
            <p:ph type="title"/>
          </p:nvPr>
        </p:nvSpPr>
        <p:spPr>
          <a:xfrm>
            <a:off x="902669" y="762000"/>
            <a:ext cx="7337700" cy="10668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18" name="Google Shape;218;p18"/>
          <p:cNvSpPr txBox="1"/>
          <p:nvPr>
            <p:ph idx="1" type="body"/>
          </p:nvPr>
        </p:nvSpPr>
        <p:spPr>
          <a:xfrm>
            <a:off x="1371600" y="1905000"/>
            <a:ext cx="30570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accent1"/>
              </a:buClr>
              <a:buSzPts val="1824"/>
              <a:buFont typeface="Noto Sans Symbols"/>
              <a:buNone/>
              <a:defRPr b="1" i="0" sz="2400" u="none" cap="none" strike="noStrike">
                <a:solidFill>
                  <a:schemeClr val="accent1"/>
                </a:solidFill>
                <a:latin typeface="Calibri"/>
                <a:ea typeface="Calibri"/>
                <a:cs typeface="Calibri"/>
                <a:sym typeface="Calibri"/>
              </a:defRPr>
            </a:lvl1pPr>
            <a:lvl2pPr indent="-228600" lvl="1" marL="914400" marR="0" rtl="0" algn="l">
              <a:spcBef>
                <a:spcPts val="400"/>
              </a:spcBef>
              <a:spcAft>
                <a:spcPts val="0"/>
              </a:spcAft>
              <a:buClr>
                <a:schemeClr val="accent1"/>
              </a:buClr>
              <a:buSzPts val="1520"/>
              <a:buFont typeface="Noto Sans Symbols"/>
              <a:buNone/>
              <a:defRPr b="1" i="0" sz="2000" u="none" cap="none" strike="noStrike">
                <a:solidFill>
                  <a:schemeClr val="dk2"/>
                </a:solidFill>
                <a:latin typeface="Calibri"/>
                <a:ea typeface="Calibri"/>
                <a:cs typeface="Calibri"/>
                <a:sym typeface="Calibri"/>
              </a:defRPr>
            </a:lvl2pPr>
            <a:lvl3pPr indent="-228600" lvl="2" marL="1371600" marR="0" rtl="0" algn="l">
              <a:spcBef>
                <a:spcPts val="360"/>
              </a:spcBef>
              <a:spcAft>
                <a:spcPts val="0"/>
              </a:spcAft>
              <a:buClr>
                <a:schemeClr val="accent1"/>
              </a:buClr>
              <a:buSzPts val="1368"/>
              <a:buFont typeface="Noto Sans Symbols"/>
              <a:buNone/>
              <a:defRPr b="1" i="0" sz="1800" u="none" cap="none" strike="noStrike">
                <a:solidFill>
                  <a:schemeClr val="dk2"/>
                </a:solidFill>
                <a:latin typeface="Calibri"/>
                <a:ea typeface="Calibri"/>
                <a:cs typeface="Calibri"/>
                <a:sym typeface="Calibri"/>
              </a:defRPr>
            </a:lvl3pPr>
            <a:lvl4pPr indent="-228600" lvl="3" marL="18288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4pPr>
            <a:lvl5pPr indent="-228600" lvl="4" marL="22860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5pPr>
            <a:lvl6pPr indent="-228600" lvl="5" marL="27432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6pPr>
            <a:lvl7pPr indent="-228600" lvl="6" marL="32004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7pPr>
            <a:lvl8pPr indent="-228600" lvl="7" marL="36576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8pPr>
            <a:lvl9pPr indent="-228600" lvl="8" marL="41148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9pPr>
          </a:lstStyle>
          <a:p/>
        </p:txBody>
      </p:sp>
      <p:sp>
        <p:nvSpPr>
          <p:cNvPr id="219" name="Google Shape;219;p18"/>
          <p:cNvSpPr txBox="1"/>
          <p:nvPr>
            <p:ph idx="2" type="body"/>
          </p:nvPr>
        </p:nvSpPr>
        <p:spPr>
          <a:xfrm>
            <a:off x="1041721" y="2590800"/>
            <a:ext cx="3420000" cy="3219600"/>
          </a:xfrm>
          <a:prstGeom prst="rect">
            <a:avLst/>
          </a:prstGeom>
          <a:noFill/>
          <a:ln>
            <a:noFill/>
          </a:ln>
        </p:spPr>
        <p:txBody>
          <a:bodyPr anchorCtr="0" anchor="t" bIns="91425" lIns="91425" spcFirstLastPara="1" rIns="91425" wrap="square" tIns="91425">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25120" lvl="1" marL="9144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2pPr>
            <a:lvl3pPr indent="-315468" lvl="2" marL="13716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3pPr>
            <a:lvl4pPr indent="-305816" lvl="3" marL="18288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05816" lvl="5" marL="27432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6pPr>
            <a:lvl7pPr indent="-305816" lvl="6" marL="32004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7pPr>
            <a:lvl8pPr indent="-305816" lvl="7" marL="36576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8pPr>
            <a:lvl9pPr indent="-305816" lvl="8" marL="41148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9pPr>
          </a:lstStyle>
          <a:p/>
        </p:txBody>
      </p:sp>
      <p:sp>
        <p:nvSpPr>
          <p:cNvPr id="220" name="Google Shape;220;p18"/>
          <p:cNvSpPr txBox="1"/>
          <p:nvPr>
            <p:ph idx="3" type="body"/>
          </p:nvPr>
        </p:nvSpPr>
        <p:spPr>
          <a:xfrm>
            <a:off x="5029200" y="1905000"/>
            <a:ext cx="30558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accent1"/>
              </a:buClr>
              <a:buSzPts val="1824"/>
              <a:buFont typeface="Noto Sans Symbols"/>
              <a:buNone/>
              <a:defRPr b="1" i="0" sz="2400" u="none" cap="none" strike="noStrike">
                <a:solidFill>
                  <a:schemeClr val="accent1"/>
                </a:solidFill>
                <a:latin typeface="Calibri"/>
                <a:ea typeface="Calibri"/>
                <a:cs typeface="Calibri"/>
                <a:sym typeface="Calibri"/>
              </a:defRPr>
            </a:lvl1pPr>
            <a:lvl2pPr indent="-228600" lvl="1" marL="914400" marR="0" rtl="0" algn="l">
              <a:spcBef>
                <a:spcPts val="400"/>
              </a:spcBef>
              <a:spcAft>
                <a:spcPts val="0"/>
              </a:spcAft>
              <a:buClr>
                <a:schemeClr val="accent1"/>
              </a:buClr>
              <a:buSzPts val="1520"/>
              <a:buFont typeface="Noto Sans Symbols"/>
              <a:buNone/>
              <a:defRPr b="1" i="0" sz="2000" u="none" cap="none" strike="noStrike">
                <a:solidFill>
                  <a:schemeClr val="dk2"/>
                </a:solidFill>
                <a:latin typeface="Calibri"/>
                <a:ea typeface="Calibri"/>
                <a:cs typeface="Calibri"/>
                <a:sym typeface="Calibri"/>
              </a:defRPr>
            </a:lvl2pPr>
            <a:lvl3pPr indent="-228600" lvl="2" marL="1371600" marR="0" rtl="0" algn="l">
              <a:spcBef>
                <a:spcPts val="360"/>
              </a:spcBef>
              <a:spcAft>
                <a:spcPts val="0"/>
              </a:spcAft>
              <a:buClr>
                <a:schemeClr val="accent1"/>
              </a:buClr>
              <a:buSzPts val="1368"/>
              <a:buFont typeface="Noto Sans Symbols"/>
              <a:buNone/>
              <a:defRPr b="1" i="0" sz="1800" u="none" cap="none" strike="noStrike">
                <a:solidFill>
                  <a:schemeClr val="dk2"/>
                </a:solidFill>
                <a:latin typeface="Calibri"/>
                <a:ea typeface="Calibri"/>
                <a:cs typeface="Calibri"/>
                <a:sym typeface="Calibri"/>
              </a:defRPr>
            </a:lvl3pPr>
            <a:lvl4pPr indent="-228600" lvl="3" marL="18288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4pPr>
            <a:lvl5pPr indent="-228600" lvl="4" marL="22860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5pPr>
            <a:lvl6pPr indent="-228600" lvl="5" marL="27432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6pPr>
            <a:lvl7pPr indent="-228600" lvl="6" marL="32004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7pPr>
            <a:lvl8pPr indent="-228600" lvl="7" marL="36576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8pPr>
            <a:lvl9pPr indent="-228600" lvl="8" marL="41148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9pPr>
          </a:lstStyle>
          <a:p/>
        </p:txBody>
      </p:sp>
      <p:sp>
        <p:nvSpPr>
          <p:cNvPr id="221" name="Google Shape;221;p18"/>
          <p:cNvSpPr txBox="1"/>
          <p:nvPr>
            <p:ph idx="4" type="body"/>
          </p:nvPr>
        </p:nvSpPr>
        <p:spPr>
          <a:xfrm>
            <a:off x="4645152" y="2590800"/>
            <a:ext cx="3420000" cy="3219600"/>
          </a:xfrm>
          <a:prstGeom prst="rect">
            <a:avLst/>
          </a:prstGeom>
          <a:noFill/>
          <a:ln>
            <a:noFill/>
          </a:ln>
        </p:spPr>
        <p:txBody>
          <a:bodyPr anchorCtr="0" anchor="t" bIns="91425" lIns="91425" spcFirstLastPara="1" rIns="91425" wrap="square" tIns="91425">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25120" lvl="1" marL="9144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2pPr>
            <a:lvl3pPr indent="-315468" lvl="2" marL="13716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3pPr>
            <a:lvl4pPr indent="-305816" lvl="3" marL="18288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05816" lvl="5" marL="27432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6pPr>
            <a:lvl7pPr indent="-305816" lvl="6" marL="32004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7pPr>
            <a:lvl8pPr indent="-305816" lvl="7" marL="36576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8pPr>
            <a:lvl9pPr indent="-305816" lvl="8" marL="41148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9pPr>
          </a:lstStyle>
          <a:p/>
        </p:txBody>
      </p:sp>
      <p:sp>
        <p:nvSpPr>
          <p:cNvPr id="222" name="Google Shape;222;p18"/>
          <p:cNvSpPr txBox="1"/>
          <p:nvPr>
            <p:ph idx="10" type="dt"/>
          </p:nvPr>
        </p:nvSpPr>
        <p:spPr>
          <a:xfrm>
            <a:off x="1600200" y="6447651"/>
            <a:ext cx="17373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3" name="Google Shape;223;p18"/>
          <p:cNvSpPr txBox="1"/>
          <p:nvPr>
            <p:ph idx="11" type="ftr"/>
          </p:nvPr>
        </p:nvSpPr>
        <p:spPr>
          <a:xfrm>
            <a:off x="3714750" y="6452800"/>
            <a:ext cx="48768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4" name="Google Shape;224;p18"/>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0" marR="0" rtl="0" algn="l">
              <a:spcBef>
                <a:spcPts val="0"/>
              </a:spcBef>
              <a:buNone/>
              <a:defRPr b="0" i="0" sz="1200" u="none" cap="none" strike="noStrike">
                <a:solidFill>
                  <a:schemeClr val="dk1"/>
                </a:solidFill>
                <a:latin typeface="Calibri"/>
                <a:ea typeface="Calibri"/>
                <a:cs typeface="Calibri"/>
                <a:sym typeface="Calibri"/>
              </a:defRPr>
            </a:lvl2pPr>
            <a:lvl3pPr indent="0" lvl="2" marL="0" marR="0" rtl="0" algn="l">
              <a:spcBef>
                <a:spcPts val="0"/>
              </a:spcBef>
              <a:buNone/>
              <a:defRPr b="0" i="0" sz="1200" u="none" cap="none" strike="noStrike">
                <a:solidFill>
                  <a:schemeClr val="dk1"/>
                </a:solidFill>
                <a:latin typeface="Calibri"/>
                <a:ea typeface="Calibri"/>
                <a:cs typeface="Calibri"/>
                <a:sym typeface="Calibri"/>
              </a:defRPr>
            </a:lvl3pPr>
            <a:lvl4pPr indent="0" lvl="3" marL="0" marR="0" rtl="0" algn="l">
              <a:spcBef>
                <a:spcPts val="0"/>
              </a:spcBef>
              <a:buNone/>
              <a:defRPr b="0" i="0" sz="1200" u="none" cap="none" strike="noStrike">
                <a:solidFill>
                  <a:schemeClr val="dk1"/>
                </a:solidFill>
                <a:latin typeface="Calibri"/>
                <a:ea typeface="Calibri"/>
                <a:cs typeface="Calibri"/>
                <a:sym typeface="Calibri"/>
              </a:defRPr>
            </a:lvl4pPr>
            <a:lvl5pPr indent="0" lvl="4" marL="0" marR="0" rtl="0" algn="l">
              <a:spcBef>
                <a:spcPts val="0"/>
              </a:spcBef>
              <a:buNone/>
              <a:defRPr b="0" i="0" sz="1200" u="none" cap="none" strike="noStrike">
                <a:solidFill>
                  <a:schemeClr val="dk1"/>
                </a:solidFill>
                <a:latin typeface="Calibri"/>
                <a:ea typeface="Calibri"/>
                <a:cs typeface="Calibri"/>
                <a:sym typeface="Calibri"/>
              </a:defRPr>
            </a:lvl5pPr>
            <a:lvl6pPr indent="0" lvl="5" marL="0" marR="0" rtl="0" algn="l">
              <a:spcBef>
                <a:spcPts val="0"/>
              </a:spcBef>
              <a:buNone/>
              <a:defRPr b="0" i="0" sz="1200" u="none" cap="none" strike="noStrike">
                <a:solidFill>
                  <a:schemeClr val="dk1"/>
                </a:solidFill>
                <a:latin typeface="Calibri"/>
                <a:ea typeface="Calibri"/>
                <a:cs typeface="Calibri"/>
                <a:sym typeface="Calibri"/>
              </a:defRPr>
            </a:lvl6pPr>
            <a:lvl7pPr indent="0" lvl="6" marL="0" marR="0" rtl="0" algn="l">
              <a:spcBef>
                <a:spcPts val="0"/>
              </a:spcBef>
              <a:buNone/>
              <a:defRPr b="0" i="0" sz="1200" u="none" cap="none" strike="noStrike">
                <a:solidFill>
                  <a:schemeClr val="dk1"/>
                </a:solidFill>
                <a:latin typeface="Calibri"/>
                <a:ea typeface="Calibri"/>
                <a:cs typeface="Calibri"/>
                <a:sym typeface="Calibri"/>
              </a:defRPr>
            </a:lvl7pPr>
            <a:lvl8pPr indent="0" lvl="7" marL="0" marR="0" rtl="0" algn="l">
              <a:spcBef>
                <a:spcPts val="0"/>
              </a:spcBef>
              <a:buNone/>
              <a:defRPr b="0" i="0" sz="1200" u="none" cap="none" strike="noStrike">
                <a:solidFill>
                  <a:schemeClr val="dk1"/>
                </a:solidFill>
                <a:latin typeface="Calibri"/>
                <a:ea typeface="Calibri"/>
                <a:cs typeface="Calibri"/>
                <a:sym typeface="Calibri"/>
              </a:defRPr>
            </a:lvl8pPr>
            <a:lvl9pPr indent="0" lvl="8" marL="0" marR="0" rtl="0" algn="l">
              <a:spcBef>
                <a:spcPts val="0"/>
              </a:spcBef>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5" name="Shape 225"/>
        <p:cNvGrpSpPr/>
        <p:nvPr/>
      </p:nvGrpSpPr>
      <p:grpSpPr>
        <a:xfrm>
          <a:off x="0" y="0"/>
          <a:ext cx="0" cy="0"/>
          <a:chOff x="0" y="0"/>
          <a:chExt cx="0" cy="0"/>
        </a:xfrm>
      </p:grpSpPr>
      <p:sp>
        <p:nvSpPr>
          <p:cNvPr id="226" name="Google Shape;226;p19"/>
          <p:cNvSpPr txBox="1"/>
          <p:nvPr>
            <p:ph type="title"/>
          </p:nvPr>
        </p:nvSpPr>
        <p:spPr>
          <a:xfrm>
            <a:off x="902669" y="762000"/>
            <a:ext cx="7337700" cy="10668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7" name="Google Shape;227;p19"/>
          <p:cNvSpPr txBox="1"/>
          <p:nvPr>
            <p:ph idx="10" type="dt"/>
          </p:nvPr>
        </p:nvSpPr>
        <p:spPr>
          <a:xfrm>
            <a:off x="1600200" y="6447651"/>
            <a:ext cx="17373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8" name="Google Shape;228;p19"/>
          <p:cNvSpPr txBox="1"/>
          <p:nvPr>
            <p:ph idx="11" type="ftr"/>
          </p:nvPr>
        </p:nvSpPr>
        <p:spPr>
          <a:xfrm>
            <a:off x="3714750" y="6452800"/>
            <a:ext cx="48768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9" name="Google Shape;229;p19"/>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0" marR="0" rtl="0" algn="l">
              <a:spcBef>
                <a:spcPts val="0"/>
              </a:spcBef>
              <a:buNone/>
              <a:defRPr b="0" i="0" sz="1200" u="none" cap="none" strike="noStrike">
                <a:solidFill>
                  <a:schemeClr val="dk1"/>
                </a:solidFill>
                <a:latin typeface="Calibri"/>
                <a:ea typeface="Calibri"/>
                <a:cs typeface="Calibri"/>
                <a:sym typeface="Calibri"/>
              </a:defRPr>
            </a:lvl2pPr>
            <a:lvl3pPr indent="0" lvl="2" marL="0" marR="0" rtl="0" algn="l">
              <a:spcBef>
                <a:spcPts val="0"/>
              </a:spcBef>
              <a:buNone/>
              <a:defRPr b="0" i="0" sz="1200" u="none" cap="none" strike="noStrike">
                <a:solidFill>
                  <a:schemeClr val="dk1"/>
                </a:solidFill>
                <a:latin typeface="Calibri"/>
                <a:ea typeface="Calibri"/>
                <a:cs typeface="Calibri"/>
                <a:sym typeface="Calibri"/>
              </a:defRPr>
            </a:lvl3pPr>
            <a:lvl4pPr indent="0" lvl="3" marL="0" marR="0" rtl="0" algn="l">
              <a:spcBef>
                <a:spcPts val="0"/>
              </a:spcBef>
              <a:buNone/>
              <a:defRPr b="0" i="0" sz="1200" u="none" cap="none" strike="noStrike">
                <a:solidFill>
                  <a:schemeClr val="dk1"/>
                </a:solidFill>
                <a:latin typeface="Calibri"/>
                <a:ea typeface="Calibri"/>
                <a:cs typeface="Calibri"/>
                <a:sym typeface="Calibri"/>
              </a:defRPr>
            </a:lvl4pPr>
            <a:lvl5pPr indent="0" lvl="4" marL="0" marR="0" rtl="0" algn="l">
              <a:spcBef>
                <a:spcPts val="0"/>
              </a:spcBef>
              <a:buNone/>
              <a:defRPr b="0" i="0" sz="1200" u="none" cap="none" strike="noStrike">
                <a:solidFill>
                  <a:schemeClr val="dk1"/>
                </a:solidFill>
                <a:latin typeface="Calibri"/>
                <a:ea typeface="Calibri"/>
                <a:cs typeface="Calibri"/>
                <a:sym typeface="Calibri"/>
              </a:defRPr>
            </a:lvl5pPr>
            <a:lvl6pPr indent="0" lvl="5" marL="0" marR="0" rtl="0" algn="l">
              <a:spcBef>
                <a:spcPts val="0"/>
              </a:spcBef>
              <a:buNone/>
              <a:defRPr b="0" i="0" sz="1200" u="none" cap="none" strike="noStrike">
                <a:solidFill>
                  <a:schemeClr val="dk1"/>
                </a:solidFill>
                <a:latin typeface="Calibri"/>
                <a:ea typeface="Calibri"/>
                <a:cs typeface="Calibri"/>
                <a:sym typeface="Calibri"/>
              </a:defRPr>
            </a:lvl6pPr>
            <a:lvl7pPr indent="0" lvl="6" marL="0" marR="0" rtl="0" algn="l">
              <a:spcBef>
                <a:spcPts val="0"/>
              </a:spcBef>
              <a:buNone/>
              <a:defRPr b="0" i="0" sz="1200" u="none" cap="none" strike="noStrike">
                <a:solidFill>
                  <a:schemeClr val="dk1"/>
                </a:solidFill>
                <a:latin typeface="Calibri"/>
                <a:ea typeface="Calibri"/>
                <a:cs typeface="Calibri"/>
                <a:sym typeface="Calibri"/>
              </a:defRPr>
            </a:lvl7pPr>
            <a:lvl8pPr indent="0" lvl="7" marL="0" marR="0" rtl="0" algn="l">
              <a:spcBef>
                <a:spcPts val="0"/>
              </a:spcBef>
              <a:buNone/>
              <a:defRPr b="0" i="0" sz="1200" u="none" cap="none" strike="noStrike">
                <a:solidFill>
                  <a:schemeClr val="dk1"/>
                </a:solidFill>
                <a:latin typeface="Calibri"/>
                <a:ea typeface="Calibri"/>
                <a:cs typeface="Calibri"/>
                <a:sym typeface="Calibri"/>
              </a:defRPr>
            </a:lvl8pPr>
            <a:lvl9pPr indent="0" lvl="8" marL="0" marR="0" rtl="0" algn="l">
              <a:spcBef>
                <a:spcPts val="0"/>
              </a:spcBef>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0" name="Shape 230"/>
        <p:cNvGrpSpPr/>
        <p:nvPr/>
      </p:nvGrpSpPr>
      <p:grpSpPr>
        <a:xfrm>
          <a:off x="0" y="0"/>
          <a:ext cx="0" cy="0"/>
          <a:chOff x="0" y="0"/>
          <a:chExt cx="0" cy="0"/>
        </a:xfrm>
      </p:grpSpPr>
      <p:sp>
        <p:nvSpPr>
          <p:cNvPr id="231" name="Google Shape;231;p20"/>
          <p:cNvSpPr txBox="1"/>
          <p:nvPr>
            <p:ph idx="10" type="dt"/>
          </p:nvPr>
        </p:nvSpPr>
        <p:spPr>
          <a:xfrm>
            <a:off x="1600200" y="6447651"/>
            <a:ext cx="17373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2" name="Google Shape;232;p20"/>
          <p:cNvSpPr txBox="1"/>
          <p:nvPr>
            <p:ph idx="11" type="ftr"/>
          </p:nvPr>
        </p:nvSpPr>
        <p:spPr>
          <a:xfrm>
            <a:off x="3714750" y="6452800"/>
            <a:ext cx="48768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3" name="Google Shape;233;p20"/>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0" marR="0" rtl="0" algn="l">
              <a:spcBef>
                <a:spcPts val="0"/>
              </a:spcBef>
              <a:buNone/>
              <a:defRPr b="0" i="0" sz="1200" u="none" cap="none" strike="noStrike">
                <a:solidFill>
                  <a:schemeClr val="dk1"/>
                </a:solidFill>
                <a:latin typeface="Calibri"/>
                <a:ea typeface="Calibri"/>
                <a:cs typeface="Calibri"/>
                <a:sym typeface="Calibri"/>
              </a:defRPr>
            </a:lvl2pPr>
            <a:lvl3pPr indent="0" lvl="2" marL="0" marR="0" rtl="0" algn="l">
              <a:spcBef>
                <a:spcPts val="0"/>
              </a:spcBef>
              <a:buNone/>
              <a:defRPr b="0" i="0" sz="1200" u="none" cap="none" strike="noStrike">
                <a:solidFill>
                  <a:schemeClr val="dk1"/>
                </a:solidFill>
                <a:latin typeface="Calibri"/>
                <a:ea typeface="Calibri"/>
                <a:cs typeface="Calibri"/>
                <a:sym typeface="Calibri"/>
              </a:defRPr>
            </a:lvl3pPr>
            <a:lvl4pPr indent="0" lvl="3" marL="0" marR="0" rtl="0" algn="l">
              <a:spcBef>
                <a:spcPts val="0"/>
              </a:spcBef>
              <a:buNone/>
              <a:defRPr b="0" i="0" sz="1200" u="none" cap="none" strike="noStrike">
                <a:solidFill>
                  <a:schemeClr val="dk1"/>
                </a:solidFill>
                <a:latin typeface="Calibri"/>
                <a:ea typeface="Calibri"/>
                <a:cs typeface="Calibri"/>
                <a:sym typeface="Calibri"/>
              </a:defRPr>
            </a:lvl4pPr>
            <a:lvl5pPr indent="0" lvl="4" marL="0" marR="0" rtl="0" algn="l">
              <a:spcBef>
                <a:spcPts val="0"/>
              </a:spcBef>
              <a:buNone/>
              <a:defRPr b="0" i="0" sz="1200" u="none" cap="none" strike="noStrike">
                <a:solidFill>
                  <a:schemeClr val="dk1"/>
                </a:solidFill>
                <a:latin typeface="Calibri"/>
                <a:ea typeface="Calibri"/>
                <a:cs typeface="Calibri"/>
                <a:sym typeface="Calibri"/>
              </a:defRPr>
            </a:lvl5pPr>
            <a:lvl6pPr indent="0" lvl="5" marL="0" marR="0" rtl="0" algn="l">
              <a:spcBef>
                <a:spcPts val="0"/>
              </a:spcBef>
              <a:buNone/>
              <a:defRPr b="0" i="0" sz="1200" u="none" cap="none" strike="noStrike">
                <a:solidFill>
                  <a:schemeClr val="dk1"/>
                </a:solidFill>
                <a:latin typeface="Calibri"/>
                <a:ea typeface="Calibri"/>
                <a:cs typeface="Calibri"/>
                <a:sym typeface="Calibri"/>
              </a:defRPr>
            </a:lvl6pPr>
            <a:lvl7pPr indent="0" lvl="6" marL="0" marR="0" rtl="0" algn="l">
              <a:spcBef>
                <a:spcPts val="0"/>
              </a:spcBef>
              <a:buNone/>
              <a:defRPr b="0" i="0" sz="1200" u="none" cap="none" strike="noStrike">
                <a:solidFill>
                  <a:schemeClr val="dk1"/>
                </a:solidFill>
                <a:latin typeface="Calibri"/>
                <a:ea typeface="Calibri"/>
                <a:cs typeface="Calibri"/>
                <a:sym typeface="Calibri"/>
              </a:defRPr>
            </a:lvl7pPr>
            <a:lvl8pPr indent="0" lvl="7" marL="0" marR="0" rtl="0" algn="l">
              <a:spcBef>
                <a:spcPts val="0"/>
              </a:spcBef>
              <a:buNone/>
              <a:defRPr b="0" i="0" sz="1200" u="none" cap="none" strike="noStrike">
                <a:solidFill>
                  <a:schemeClr val="dk1"/>
                </a:solidFill>
                <a:latin typeface="Calibri"/>
                <a:ea typeface="Calibri"/>
                <a:cs typeface="Calibri"/>
                <a:sym typeface="Calibri"/>
              </a:defRPr>
            </a:lvl8pPr>
            <a:lvl9pPr indent="0" lvl="8" marL="0" marR="0" rtl="0" algn="l">
              <a:spcBef>
                <a:spcPts val="0"/>
              </a:spcBef>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234" name="Shape 234"/>
        <p:cNvGrpSpPr/>
        <p:nvPr/>
      </p:nvGrpSpPr>
      <p:grpSpPr>
        <a:xfrm>
          <a:off x="0" y="0"/>
          <a:ext cx="0" cy="0"/>
          <a:chOff x="0" y="0"/>
          <a:chExt cx="0" cy="0"/>
        </a:xfrm>
      </p:grpSpPr>
      <p:grpSp>
        <p:nvGrpSpPr>
          <p:cNvPr id="235" name="Google Shape;235;p21"/>
          <p:cNvGrpSpPr/>
          <p:nvPr/>
        </p:nvGrpSpPr>
        <p:grpSpPr>
          <a:xfrm>
            <a:off x="-644959" y="0"/>
            <a:ext cx="10457378" cy="7116923"/>
            <a:chOff x="-644959" y="0"/>
            <a:chExt cx="10457378" cy="7116923"/>
          </a:xfrm>
        </p:grpSpPr>
        <p:grpSp>
          <p:nvGrpSpPr>
            <p:cNvPr id="236" name="Google Shape;236;p21"/>
            <p:cNvGrpSpPr/>
            <p:nvPr/>
          </p:nvGrpSpPr>
          <p:grpSpPr>
            <a:xfrm>
              <a:off x="0" y="0"/>
              <a:ext cx="9144000" cy="6858000"/>
              <a:chOff x="0" y="0"/>
              <a:chExt cx="9144000" cy="6858000"/>
            </a:xfrm>
          </p:grpSpPr>
          <p:grpSp>
            <p:nvGrpSpPr>
              <p:cNvPr id="237" name="Google Shape;237;p21"/>
              <p:cNvGrpSpPr/>
              <p:nvPr/>
            </p:nvGrpSpPr>
            <p:grpSpPr>
              <a:xfrm>
                <a:off x="0" y="0"/>
                <a:ext cx="2514600" cy="6858000"/>
                <a:chOff x="0" y="0"/>
                <a:chExt cx="2514600" cy="6858000"/>
              </a:xfrm>
            </p:grpSpPr>
            <p:sp>
              <p:nvSpPr>
                <p:cNvPr id="238" name="Google Shape;238;p21"/>
                <p:cNvSpPr/>
                <p:nvPr/>
              </p:nvSpPr>
              <p:spPr>
                <a:xfrm>
                  <a:off x="914400" y="0"/>
                  <a:ext cx="1600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9" name="Google Shape;239;p21"/>
                <p:cNvSpPr/>
                <p:nvPr/>
              </p:nvSpPr>
              <p:spPr>
                <a:xfrm>
                  <a:off x="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0" name="Google Shape;240;p21"/>
                <p:cNvSpPr/>
                <p:nvPr/>
              </p:nvSpPr>
              <p:spPr>
                <a:xfrm>
                  <a:off x="2286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1" name="Google Shape;241;p21"/>
              <p:cNvGrpSpPr/>
              <p:nvPr/>
            </p:nvGrpSpPr>
            <p:grpSpPr>
              <a:xfrm>
                <a:off x="422910" y="0"/>
                <a:ext cx="2514600" cy="6858000"/>
                <a:chOff x="0" y="0"/>
                <a:chExt cx="2514600" cy="6858000"/>
              </a:xfrm>
            </p:grpSpPr>
            <p:sp>
              <p:nvSpPr>
                <p:cNvPr id="242" name="Google Shape;242;p21"/>
                <p:cNvSpPr/>
                <p:nvPr/>
              </p:nvSpPr>
              <p:spPr>
                <a:xfrm>
                  <a:off x="914400" y="0"/>
                  <a:ext cx="1600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3" name="Google Shape;243;p21"/>
                <p:cNvSpPr/>
                <p:nvPr/>
              </p:nvSpPr>
              <p:spPr>
                <a:xfrm>
                  <a:off x="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4" name="Google Shape;244;p21"/>
                <p:cNvSpPr/>
                <p:nvPr/>
              </p:nvSpPr>
              <p:spPr>
                <a:xfrm>
                  <a:off x="2286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5" name="Google Shape;245;p21"/>
              <p:cNvGrpSpPr/>
              <p:nvPr/>
            </p:nvGrpSpPr>
            <p:grpSpPr>
              <a:xfrm rot="10800000">
                <a:off x="6629400" y="0"/>
                <a:ext cx="2514600" cy="6858000"/>
                <a:chOff x="0" y="0"/>
                <a:chExt cx="2514600" cy="6858000"/>
              </a:xfrm>
            </p:grpSpPr>
            <p:sp>
              <p:nvSpPr>
                <p:cNvPr id="246" name="Google Shape;246;p21"/>
                <p:cNvSpPr/>
                <p:nvPr/>
              </p:nvSpPr>
              <p:spPr>
                <a:xfrm>
                  <a:off x="914400" y="0"/>
                  <a:ext cx="1600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7" name="Google Shape;247;p21"/>
                <p:cNvSpPr/>
                <p:nvPr/>
              </p:nvSpPr>
              <p:spPr>
                <a:xfrm>
                  <a:off x="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8" name="Google Shape;248;p21"/>
                <p:cNvSpPr/>
                <p:nvPr/>
              </p:nvSpPr>
              <p:spPr>
                <a:xfrm>
                  <a:off x="2286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249" name="Google Shape;249;p21"/>
              <p:cNvSpPr/>
              <p:nvPr/>
            </p:nvSpPr>
            <p:spPr>
              <a:xfrm>
                <a:off x="3810000" y="0"/>
                <a:ext cx="28194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0" name="Google Shape;250;p21"/>
              <p:cNvSpPr/>
              <p:nvPr/>
            </p:nvSpPr>
            <p:spPr>
              <a:xfrm>
                <a:off x="289560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1" name="Google Shape;251;p21"/>
              <p:cNvSpPr/>
              <p:nvPr/>
            </p:nvSpPr>
            <p:spPr>
              <a:xfrm>
                <a:off x="31242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252" name="Google Shape;252;p21"/>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53" name="Google Shape;253;p21"/>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54" name="Google Shape;254;p21"/>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55" name="Google Shape;255;p21"/>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56" name="Google Shape;256;p21"/>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57" name="Google Shape;257;p21"/>
            <p:cNvSpPr/>
            <p:nvPr/>
          </p:nvSpPr>
          <p:spPr>
            <a:xfrm rot="1799950">
              <a:off x="2996127" y="2859222"/>
              <a:ext cx="1601441" cy="1388149"/>
            </a:xfrm>
            <a:prstGeom prst="hexagon">
              <a:avLst>
                <a:gd fmla="val 28544" name="adj"/>
                <a:gd fmla="val 115470" name="vf"/>
              </a:avLst>
            </a:prstGeom>
            <a:solidFill>
              <a:schemeClr val="lt1">
                <a:alpha val="980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8" name="Google Shape;258;p21"/>
            <p:cNvSpPr/>
            <p:nvPr/>
          </p:nvSpPr>
          <p:spPr>
            <a:xfrm rot="1799950">
              <a:off x="3720027" y="4126048"/>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9" name="Google Shape;259;p21"/>
            <p:cNvSpPr/>
            <p:nvPr/>
          </p:nvSpPr>
          <p:spPr>
            <a:xfrm rot="1799950">
              <a:off x="3729553" y="1592397"/>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0" name="Google Shape;260;p21"/>
            <p:cNvSpPr/>
            <p:nvPr/>
          </p:nvSpPr>
          <p:spPr>
            <a:xfrm rot="1799950">
              <a:off x="2977077" y="325573"/>
              <a:ext cx="1601441" cy="1388149"/>
            </a:xfrm>
            <a:prstGeom prst="hexagon">
              <a:avLst>
                <a:gd fmla="val 28544" name="adj"/>
                <a:gd fmla="val 115470" name="vf"/>
              </a:avLst>
            </a:prstGeom>
            <a:solidFill>
              <a:schemeClr val="lt1">
                <a:alpha val="3920"/>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1" name="Google Shape;261;p21"/>
            <p:cNvSpPr/>
            <p:nvPr/>
          </p:nvSpPr>
          <p:spPr>
            <a:xfrm rot="1799950">
              <a:off x="4462976" y="5383348"/>
              <a:ext cx="1601441" cy="1388149"/>
            </a:xfrm>
            <a:prstGeom prst="hexagon">
              <a:avLst>
                <a:gd fmla="val 28544" name="adj"/>
                <a:gd fmla="val 115470" name="vf"/>
              </a:avLst>
            </a:prstGeom>
            <a:solidFill>
              <a:schemeClr val="lt1">
                <a:alpha val="588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2" name="Google Shape;262;p21"/>
            <p:cNvSpPr/>
            <p:nvPr/>
          </p:nvSpPr>
          <p:spPr>
            <a:xfrm rot="1801764">
              <a:off x="-382491" y="4201432"/>
              <a:ext cx="1260379" cy="1387003"/>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3" name="Google Shape;263;p21"/>
            <p:cNvSpPr/>
            <p:nvPr/>
          </p:nvSpPr>
          <p:spPr>
            <a:xfrm rot="1799950">
              <a:off x="24327" y="5402398"/>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4" name="Google Shape;264;p21"/>
            <p:cNvSpPr/>
            <p:nvPr/>
          </p:nvSpPr>
          <p:spPr>
            <a:xfrm rot="1799950">
              <a:off x="52903" y="2849698"/>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5" name="Google Shape;265;p21"/>
            <p:cNvSpPr/>
            <p:nvPr/>
          </p:nvSpPr>
          <p:spPr>
            <a:xfrm rot="1799950">
              <a:off x="776802" y="4126047"/>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6" name="Google Shape;266;p21"/>
            <p:cNvSpPr/>
            <p:nvPr/>
          </p:nvSpPr>
          <p:spPr>
            <a:xfrm rot="1799950">
              <a:off x="1510227" y="5411923"/>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7" name="Google Shape;267;p21"/>
            <p:cNvSpPr/>
            <p:nvPr/>
          </p:nvSpPr>
          <p:spPr>
            <a:xfrm rot="1799950">
              <a:off x="1529278" y="2859222"/>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8" name="Google Shape;268;p21"/>
            <p:cNvSpPr/>
            <p:nvPr/>
          </p:nvSpPr>
          <p:spPr>
            <a:xfrm rot="1799950">
              <a:off x="795852" y="1563823"/>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9" name="Google Shape;269;p21"/>
            <p:cNvSpPr/>
            <p:nvPr/>
          </p:nvSpPr>
          <p:spPr>
            <a:xfrm rot="1799950">
              <a:off x="6806128" y="4145098"/>
              <a:ext cx="1601441" cy="1388149"/>
            </a:xfrm>
            <a:prstGeom prst="hexagon">
              <a:avLst>
                <a:gd fmla="val 28544" name="adj"/>
                <a:gd fmla="val 115470" name="vf"/>
              </a:avLst>
            </a:prstGeom>
            <a:solidFill>
              <a:schemeClr val="lt1">
                <a:alpha val="980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0" name="Google Shape;270;p21"/>
            <p:cNvSpPr/>
            <p:nvPr/>
          </p:nvSpPr>
          <p:spPr>
            <a:xfrm rot="1799950">
              <a:off x="7549078" y="5421448"/>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1" name="Google Shape;271;p21"/>
            <p:cNvSpPr/>
            <p:nvPr/>
          </p:nvSpPr>
          <p:spPr>
            <a:xfrm rot="1799950">
              <a:off x="7549079" y="2868748"/>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2" name="Google Shape;272;p21"/>
            <p:cNvSpPr/>
            <p:nvPr/>
          </p:nvSpPr>
          <p:spPr>
            <a:xfrm rot="1801764">
              <a:off x="8306436" y="4055534"/>
              <a:ext cx="1242303" cy="1387003"/>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3" name="Google Shape;273;p21"/>
            <p:cNvSpPr/>
            <p:nvPr/>
          </p:nvSpPr>
          <p:spPr>
            <a:xfrm rot="1801764">
              <a:off x="8306686" y="1511428"/>
              <a:ext cx="1240768" cy="1387589"/>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274" name="Google Shape;274;p21"/>
          <p:cNvSpPr/>
          <p:nvPr/>
        </p:nvSpPr>
        <p:spPr>
          <a:xfrm>
            <a:off x="4561242" y="-21511"/>
            <a:ext cx="36792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5" name="Google Shape;275;p21"/>
          <p:cNvSpPr/>
          <p:nvPr/>
        </p:nvSpPr>
        <p:spPr>
          <a:xfrm>
            <a:off x="4649096" y="-21510"/>
            <a:ext cx="3505200" cy="624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6" name="Google Shape;276;p21"/>
          <p:cNvSpPr txBox="1"/>
          <p:nvPr>
            <p:ph idx="10" type="dt"/>
          </p:nvPr>
        </p:nvSpPr>
        <p:spPr>
          <a:xfrm>
            <a:off x="1600200" y="6447651"/>
            <a:ext cx="17373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7" name="Google Shape;277;p21"/>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0" marR="0" rtl="0" algn="l">
              <a:spcBef>
                <a:spcPts val="0"/>
              </a:spcBef>
              <a:buNone/>
              <a:defRPr b="0" i="0" sz="1200" u="none" cap="none" strike="noStrike">
                <a:solidFill>
                  <a:schemeClr val="dk1"/>
                </a:solidFill>
                <a:latin typeface="Calibri"/>
                <a:ea typeface="Calibri"/>
                <a:cs typeface="Calibri"/>
                <a:sym typeface="Calibri"/>
              </a:defRPr>
            </a:lvl2pPr>
            <a:lvl3pPr indent="0" lvl="2" marL="0" marR="0" rtl="0" algn="l">
              <a:spcBef>
                <a:spcPts val="0"/>
              </a:spcBef>
              <a:buNone/>
              <a:defRPr b="0" i="0" sz="1200" u="none" cap="none" strike="noStrike">
                <a:solidFill>
                  <a:schemeClr val="dk1"/>
                </a:solidFill>
                <a:latin typeface="Calibri"/>
                <a:ea typeface="Calibri"/>
                <a:cs typeface="Calibri"/>
                <a:sym typeface="Calibri"/>
              </a:defRPr>
            </a:lvl3pPr>
            <a:lvl4pPr indent="0" lvl="3" marL="0" marR="0" rtl="0" algn="l">
              <a:spcBef>
                <a:spcPts val="0"/>
              </a:spcBef>
              <a:buNone/>
              <a:defRPr b="0" i="0" sz="1200" u="none" cap="none" strike="noStrike">
                <a:solidFill>
                  <a:schemeClr val="dk1"/>
                </a:solidFill>
                <a:latin typeface="Calibri"/>
                <a:ea typeface="Calibri"/>
                <a:cs typeface="Calibri"/>
                <a:sym typeface="Calibri"/>
              </a:defRPr>
            </a:lvl4pPr>
            <a:lvl5pPr indent="0" lvl="4" marL="0" marR="0" rtl="0" algn="l">
              <a:spcBef>
                <a:spcPts val="0"/>
              </a:spcBef>
              <a:buNone/>
              <a:defRPr b="0" i="0" sz="1200" u="none" cap="none" strike="noStrike">
                <a:solidFill>
                  <a:schemeClr val="dk1"/>
                </a:solidFill>
                <a:latin typeface="Calibri"/>
                <a:ea typeface="Calibri"/>
                <a:cs typeface="Calibri"/>
                <a:sym typeface="Calibri"/>
              </a:defRPr>
            </a:lvl5pPr>
            <a:lvl6pPr indent="0" lvl="5" marL="0" marR="0" rtl="0" algn="l">
              <a:spcBef>
                <a:spcPts val="0"/>
              </a:spcBef>
              <a:buNone/>
              <a:defRPr b="0" i="0" sz="1200" u="none" cap="none" strike="noStrike">
                <a:solidFill>
                  <a:schemeClr val="dk1"/>
                </a:solidFill>
                <a:latin typeface="Calibri"/>
                <a:ea typeface="Calibri"/>
                <a:cs typeface="Calibri"/>
                <a:sym typeface="Calibri"/>
              </a:defRPr>
            </a:lvl6pPr>
            <a:lvl7pPr indent="0" lvl="6" marL="0" marR="0" rtl="0" algn="l">
              <a:spcBef>
                <a:spcPts val="0"/>
              </a:spcBef>
              <a:buNone/>
              <a:defRPr b="0" i="0" sz="1200" u="none" cap="none" strike="noStrike">
                <a:solidFill>
                  <a:schemeClr val="dk1"/>
                </a:solidFill>
                <a:latin typeface="Calibri"/>
                <a:ea typeface="Calibri"/>
                <a:cs typeface="Calibri"/>
                <a:sym typeface="Calibri"/>
              </a:defRPr>
            </a:lvl7pPr>
            <a:lvl8pPr indent="0" lvl="7" marL="0" marR="0" rtl="0" algn="l">
              <a:spcBef>
                <a:spcPts val="0"/>
              </a:spcBef>
              <a:buNone/>
              <a:defRPr b="0" i="0" sz="1200" u="none" cap="none" strike="noStrike">
                <a:solidFill>
                  <a:schemeClr val="dk1"/>
                </a:solidFill>
                <a:latin typeface="Calibri"/>
                <a:ea typeface="Calibri"/>
                <a:cs typeface="Calibri"/>
                <a:sym typeface="Calibri"/>
              </a:defRPr>
            </a:lvl8pPr>
            <a:lvl9pPr indent="0" lvl="8" marL="0" marR="0" rtl="0" algn="l">
              <a:spcBef>
                <a:spcPts val="0"/>
              </a:spcBef>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278" name="Google Shape;278;p21"/>
          <p:cNvSpPr/>
          <p:nvPr/>
        </p:nvSpPr>
        <p:spPr>
          <a:xfrm>
            <a:off x="537055" y="290459"/>
            <a:ext cx="3930900" cy="5959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9" name="Google Shape;279;p21"/>
          <p:cNvSpPr txBox="1"/>
          <p:nvPr>
            <p:ph idx="1" type="body"/>
          </p:nvPr>
        </p:nvSpPr>
        <p:spPr>
          <a:xfrm>
            <a:off x="556104" y="381000"/>
            <a:ext cx="3787200" cy="5789100"/>
          </a:xfrm>
          <a:prstGeom prst="rect">
            <a:avLst/>
          </a:prstGeom>
          <a:noFill/>
          <a:ln>
            <a:noFill/>
          </a:ln>
        </p:spPr>
        <p:txBody>
          <a:bodyPr anchorCtr="0" anchor="t" bIns="91425" lIns="91425" spcFirstLastPara="1" rIns="91425" wrap="square" tIns="91425">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20"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8"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25120" lvl="5" marL="27432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6pPr>
            <a:lvl7pPr indent="-325120" lvl="6" marL="32004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7pPr>
            <a:lvl8pPr indent="-325120" lvl="7" marL="3657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8pPr>
            <a:lvl9pPr indent="-325120" lvl="8" marL="41148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9pPr>
          </a:lstStyle>
          <a:p/>
        </p:txBody>
      </p:sp>
      <p:sp>
        <p:nvSpPr>
          <p:cNvPr id="280" name="Google Shape;280;p21"/>
          <p:cNvSpPr/>
          <p:nvPr/>
        </p:nvSpPr>
        <p:spPr>
          <a:xfrm>
            <a:off x="4650889" y="6088284"/>
            <a:ext cx="35052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1" name="Google Shape;281;p21"/>
          <p:cNvSpPr txBox="1"/>
          <p:nvPr>
            <p:ph idx="11" type="ftr"/>
          </p:nvPr>
        </p:nvSpPr>
        <p:spPr>
          <a:xfrm>
            <a:off x="4641448" y="5724835"/>
            <a:ext cx="34938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2" name="Google Shape;282;p21"/>
          <p:cNvSpPr txBox="1"/>
          <p:nvPr>
            <p:ph type="title"/>
          </p:nvPr>
        </p:nvSpPr>
        <p:spPr>
          <a:xfrm>
            <a:off x="4739833" y="2657434"/>
            <a:ext cx="3304500" cy="14631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accent1"/>
              </a:buClr>
              <a:buSzPts val="2800"/>
              <a:buFont typeface="Calibri"/>
              <a:buNone/>
              <a:defRPr b="0" i="0" sz="28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83" name="Google Shape;283;p21"/>
          <p:cNvSpPr txBox="1"/>
          <p:nvPr>
            <p:ph idx="2" type="body"/>
          </p:nvPr>
        </p:nvSpPr>
        <p:spPr>
          <a:xfrm>
            <a:off x="4736592" y="4136994"/>
            <a:ext cx="3298800" cy="15180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20"/>
              </a:spcBef>
              <a:spcAft>
                <a:spcPts val="0"/>
              </a:spcAft>
              <a:buClr>
                <a:schemeClr val="accent1"/>
              </a:buClr>
              <a:buSzPts val="1216"/>
              <a:buFont typeface="Noto Sans Symbols"/>
              <a:buNone/>
              <a:defRPr b="0" i="0" sz="1600" u="none" cap="none" strike="noStrike">
                <a:solidFill>
                  <a:srgbClr val="424242"/>
                </a:solidFill>
                <a:latin typeface="Calibri"/>
                <a:ea typeface="Calibri"/>
                <a:cs typeface="Calibri"/>
                <a:sym typeface="Calibri"/>
              </a:defRPr>
            </a:lvl1pPr>
            <a:lvl2pPr indent="-228600" lvl="1" marL="914400" marR="0" rtl="0" algn="l">
              <a:spcBef>
                <a:spcPts val="240"/>
              </a:spcBef>
              <a:spcAft>
                <a:spcPts val="0"/>
              </a:spcAft>
              <a:buClr>
                <a:schemeClr val="accent1"/>
              </a:buClr>
              <a:buSzPts val="912"/>
              <a:buFont typeface="Noto Sans Symbols"/>
              <a:buNone/>
              <a:defRPr b="0" i="0" sz="1200" u="none" cap="none" strike="noStrike">
                <a:solidFill>
                  <a:schemeClr val="dk2"/>
                </a:solidFill>
                <a:latin typeface="Calibri"/>
                <a:ea typeface="Calibri"/>
                <a:cs typeface="Calibri"/>
                <a:sym typeface="Calibri"/>
              </a:defRPr>
            </a:lvl2pPr>
            <a:lvl3pPr indent="-228600" lvl="2" marL="1371600" marR="0" rtl="0" algn="l">
              <a:spcBef>
                <a:spcPts val="200"/>
              </a:spcBef>
              <a:spcAft>
                <a:spcPts val="0"/>
              </a:spcAft>
              <a:buClr>
                <a:schemeClr val="accent1"/>
              </a:buClr>
              <a:buSzPts val="760"/>
              <a:buFont typeface="Noto Sans Symbols"/>
              <a:buNone/>
              <a:defRPr b="0" i="0" sz="1000" u="none" cap="none" strike="noStrike">
                <a:solidFill>
                  <a:schemeClr val="dk2"/>
                </a:solidFill>
                <a:latin typeface="Calibri"/>
                <a:ea typeface="Calibri"/>
                <a:cs typeface="Calibri"/>
                <a:sym typeface="Calibri"/>
              </a:defRPr>
            </a:lvl3pPr>
            <a:lvl4pPr indent="-228600" lvl="3" marL="18288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4pPr>
            <a:lvl5pPr indent="-228600" lvl="4" marL="22860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5pPr>
            <a:lvl6pPr indent="-228600" lvl="5" marL="27432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6pPr>
            <a:lvl7pPr indent="-228600" lvl="6" marL="32004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7pPr>
            <a:lvl8pPr indent="-228600" lvl="7" marL="36576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8pPr>
            <a:lvl9pPr indent="-228600" lvl="8" marL="41148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3"/>
          <p:cNvSpPr txBox="1"/>
          <p:nvPr>
            <p:ph type="title"/>
          </p:nvPr>
        </p:nvSpPr>
        <p:spPr>
          <a:xfrm>
            <a:off x="902669" y="762000"/>
            <a:ext cx="7337689" cy="7620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32" name="Google Shape;32;p3"/>
          <p:cNvSpPr txBox="1"/>
          <p:nvPr>
            <p:ph idx="1" type="body"/>
          </p:nvPr>
        </p:nvSpPr>
        <p:spPr>
          <a:xfrm>
            <a:off x="902670" y="1600200"/>
            <a:ext cx="7337688" cy="4515397"/>
          </a:xfrm>
          <a:prstGeom prst="rect">
            <a:avLst/>
          </a:prstGeom>
          <a:noFill/>
          <a:ln>
            <a:noFill/>
          </a:ln>
        </p:spPr>
        <p:txBody>
          <a:bodyPr anchorCtr="0" anchor="t" bIns="45700" lIns="91425" spcFirstLastPara="1" rIns="91425" wrap="square" tIns="45700">
            <a:noAutofit/>
          </a:bodyPr>
          <a:lstStyle>
            <a:lvl1pPr indent="-344424" lvl="0" marL="457200" marR="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20" lvl="2" marL="1371600" marR="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8" lvl="3" marL="1828800" marR="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33" name="Google Shape;33;p3"/>
          <p:cNvSpPr txBox="1"/>
          <p:nvPr>
            <p:ph idx="10" type="dt"/>
          </p:nvPr>
        </p:nvSpPr>
        <p:spPr>
          <a:xfrm>
            <a:off x="2301378" y="6455918"/>
            <a:ext cx="1127622"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3"/>
          <p:cNvSpPr txBox="1"/>
          <p:nvPr>
            <p:ph idx="11" type="ftr"/>
          </p:nvPr>
        </p:nvSpPr>
        <p:spPr>
          <a:xfrm>
            <a:off x="3581400" y="6400800"/>
            <a:ext cx="4876800"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3"/>
          <p:cNvSpPr txBox="1"/>
          <p:nvPr>
            <p:ph idx="12" type="sldNum"/>
          </p:nvPr>
        </p:nvSpPr>
        <p:spPr>
          <a:xfrm>
            <a:off x="914400" y="6447681"/>
            <a:ext cx="6096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284" name="Shape 284"/>
        <p:cNvGrpSpPr/>
        <p:nvPr/>
      </p:nvGrpSpPr>
      <p:grpSpPr>
        <a:xfrm>
          <a:off x="0" y="0"/>
          <a:ext cx="0" cy="0"/>
          <a:chOff x="0" y="0"/>
          <a:chExt cx="0" cy="0"/>
        </a:xfrm>
      </p:grpSpPr>
      <p:grpSp>
        <p:nvGrpSpPr>
          <p:cNvPr id="285" name="Google Shape;285;p22"/>
          <p:cNvGrpSpPr/>
          <p:nvPr/>
        </p:nvGrpSpPr>
        <p:grpSpPr>
          <a:xfrm>
            <a:off x="-644959" y="0"/>
            <a:ext cx="10457378" cy="7116923"/>
            <a:chOff x="-644959" y="0"/>
            <a:chExt cx="10457378" cy="7116923"/>
          </a:xfrm>
        </p:grpSpPr>
        <p:grpSp>
          <p:nvGrpSpPr>
            <p:cNvPr id="286" name="Google Shape;286;p22"/>
            <p:cNvGrpSpPr/>
            <p:nvPr/>
          </p:nvGrpSpPr>
          <p:grpSpPr>
            <a:xfrm>
              <a:off x="0" y="0"/>
              <a:ext cx="9144000" cy="6858000"/>
              <a:chOff x="0" y="0"/>
              <a:chExt cx="9144000" cy="6858000"/>
            </a:xfrm>
          </p:grpSpPr>
          <p:grpSp>
            <p:nvGrpSpPr>
              <p:cNvPr id="287" name="Google Shape;287;p22"/>
              <p:cNvGrpSpPr/>
              <p:nvPr/>
            </p:nvGrpSpPr>
            <p:grpSpPr>
              <a:xfrm>
                <a:off x="0" y="0"/>
                <a:ext cx="2514600" cy="6858000"/>
                <a:chOff x="0" y="0"/>
                <a:chExt cx="2514600" cy="6858000"/>
              </a:xfrm>
            </p:grpSpPr>
            <p:sp>
              <p:nvSpPr>
                <p:cNvPr id="288" name="Google Shape;288;p22"/>
                <p:cNvSpPr/>
                <p:nvPr/>
              </p:nvSpPr>
              <p:spPr>
                <a:xfrm>
                  <a:off x="914400" y="0"/>
                  <a:ext cx="1600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9" name="Google Shape;289;p22"/>
                <p:cNvSpPr/>
                <p:nvPr/>
              </p:nvSpPr>
              <p:spPr>
                <a:xfrm>
                  <a:off x="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0" name="Google Shape;290;p22"/>
                <p:cNvSpPr/>
                <p:nvPr/>
              </p:nvSpPr>
              <p:spPr>
                <a:xfrm>
                  <a:off x="2286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1" name="Google Shape;291;p22"/>
              <p:cNvGrpSpPr/>
              <p:nvPr/>
            </p:nvGrpSpPr>
            <p:grpSpPr>
              <a:xfrm>
                <a:off x="422910" y="0"/>
                <a:ext cx="2514600" cy="6858000"/>
                <a:chOff x="0" y="0"/>
                <a:chExt cx="2514600" cy="6858000"/>
              </a:xfrm>
            </p:grpSpPr>
            <p:sp>
              <p:nvSpPr>
                <p:cNvPr id="292" name="Google Shape;292;p22"/>
                <p:cNvSpPr/>
                <p:nvPr/>
              </p:nvSpPr>
              <p:spPr>
                <a:xfrm>
                  <a:off x="914400" y="0"/>
                  <a:ext cx="1600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3" name="Google Shape;293;p22"/>
                <p:cNvSpPr/>
                <p:nvPr/>
              </p:nvSpPr>
              <p:spPr>
                <a:xfrm>
                  <a:off x="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4" name="Google Shape;294;p22"/>
                <p:cNvSpPr/>
                <p:nvPr/>
              </p:nvSpPr>
              <p:spPr>
                <a:xfrm>
                  <a:off x="2286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5" name="Google Shape;295;p22"/>
              <p:cNvGrpSpPr/>
              <p:nvPr/>
            </p:nvGrpSpPr>
            <p:grpSpPr>
              <a:xfrm rot="10800000">
                <a:off x="6629400" y="0"/>
                <a:ext cx="2514600" cy="6858000"/>
                <a:chOff x="0" y="0"/>
                <a:chExt cx="2514600" cy="6858000"/>
              </a:xfrm>
            </p:grpSpPr>
            <p:sp>
              <p:nvSpPr>
                <p:cNvPr id="296" name="Google Shape;296;p22"/>
                <p:cNvSpPr/>
                <p:nvPr/>
              </p:nvSpPr>
              <p:spPr>
                <a:xfrm>
                  <a:off x="914400" y="0"/>
                  <a:ext cx="1600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7" name="Google Shape;297;p22"/>
                <p:cNvSpPr/>
                <p:nvPr/>
              </p:nvSpPr>
              <p:spPr>
                <a:xfrm>
                  <a:off x="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8" name="Google Shape;298;p22"/>
                <p:cNvSpPr/>
                <p:nvPr/>
              </p:nvSpPr>
              <p:spPr>
                <a:xfrm>
                  <a:off x="2286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299" name="Google Shape;299;p22"/>
              <p:cNvSpPr/>
              <p:nvPr/>
            </p:nvSpPr>
            <p:spPr>
              <a:xfrm>
                <a:off x="3810000" y="0"/>
                <a:ext cx="28194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0" name="Google Shape;300;p22"/>
              <p:cNvSpPr/>
              <p:nvPr/>
            </p:nvSpPr>
            <p:spPr>
              <a:xfrm>
                <a:off x="289560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1" name="Google Shape;301;p22"/>
              <p:cNvSpPr/>
              <p:nvPr/>
            </p:nvSpPr>
            <p:spPr>
              <a:xfrm>
                <a:off x="31242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302" name="Google Shape;302;p22"/>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03" name="Google Shape;303;p22"/>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04" name="Google Shape;304;p22"/>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05" name="Google Shape;305;p22"/>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06" name="Google Shape;306;p22"/>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07" name="Google Shape;307;p22"/>
            <p:cNvSpPr/>
            <p:nvPr/>
          </p:nvSpPr>
          <p:spPr>
            <a:xfrm rot="1799950">
              <a:off x="2996127" y="2859222"/>
              <a:ext cx="1601441" cy="1388149"/>
            </a:xfrm>
            <a:prstGeom prst="hexagon">
              <a:avLst>
                <a:gd fmla="val 28544" name="adj"/>
                <a:gd fmla="val 115470" name="vf"/>
              </a:avLst>
            </a:prstGeom>
            <a:solidFill>
              <a:schemeClr val="lt1">
                <a:alpha val="980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8" name="Google Shape;308;p22"/>
            <p:cNvSpPr/>
            <p:nvPr/>
          </p:nvSpPr>
          <p:spPr>
            <a:xfrm rot="1799950">
              <a:off x="3720027" y="4126048"/>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9" name="Google Shape;309;p22"/>
            <p:cNvSpPr/>
            <p:nvPr/>
          </p:nvSpPr>
          <p:spPr>
            <a:xfrm rot="1799950">
              <a:off x="3729553" y="1592397"/>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0" name="Google Shape;310;p22"/>
            <p:cNvSpPr/>
            <p:nvPr/>
          </p:nvSpPr>
          <p:spPr>
            <a:xfrm rot="1799950">
              <a:off x="2977077" y="325573"/>
              <a:ext cx="1601441" cy="1388149"/>
            </a:xfrm>
            <a:prstGeom prst="hexagon">
              <a:avLst>
                <a:gd fmla="val 28544" name="adj"/>
                <a:gd fmla="val 115470" name="vf"/>
              </a:avLst>
            </a:prstGeom>
            <a:solidFill>
              <a:schemeClr val="lt1">
                <a:alpha val="3920"/>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1" name="Google Shape;311;p22"/>
            <p:cNvSpPr/>
            <p:nvPr/>
          </p:nvSpPr>
          <p:spPr>
            <a:xfrm rot="1799950">
              <a:off x="4462976" y="5383348"/>
              <a:ext cx="1601441" cy="1388149"/>
            </a:xfrm>
            <a:prstGeom prst="hexagon">
              <a:avLst>
                <a:gd fmla="val 28544" name="adj"/>
                <a:gd fmla="val 115470" name="vf"/>
              </a:avLst>
            </a:prstGeom>
            <a:solidFill>
              <a:schemeClr val="lt1">
                <a:alpha val="588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2" name="Google Shape;312;p22"/>
            <p:cNvSpPr/>
            <p:nvPr/>
          </p:nvSpPr>
          <p:spPr>
            <a:xfrm rot="1801764">
              <a:off x="-382491" y="4201432"/>
              <a:ext cx="1260379" cy="1387003"/>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3" name="Google Shape;313;p22"/>
            <p:cNvSpPr/>
            <p:nvPr/>
          </p:nvSpPr>
          <p:spPr>
            <a:xfrm rot="1799950">
              <a:off x="24327" y="5402398"/>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4" name="Google Shape;314;p22"/>
            <p:cNvSpPr/>
            <p:nvPr/>
          </p:nvSpPr>
          <p:spPr>
            <a:xfrm rot="1799950">
              <a:off x="52903" y="2849698"/>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5" name="Google Shape;315;p22"/>
            <p:cNvSpPr/>
            <p:nvPr/>
          </p:nvSpPr>
          <p:spPr>
            <a:xfrm rot="1799950">
              <a:off x="776802" y="4126047"/>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6" name="Google Shape;316;p22"/>
            <p:cNvSpPr/>
            <p:nvPr/>
          </p:nvSpPr>
          <p:spPr>
            <a:xfrm rot="1799950">
              <a:off x="1510227" y="5411923"/>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7" name="Google Shape;317;p22"/>
            <p:cNvSpPr/>
            <p:nvPr/>
          </p:nvSpPr>
          <p:spPr>
            <a:xfrm rot="1799950">
              <a:off x="1529278" y="2859222"/>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8" name="Google Shape;318;p22"/>
            <p:cNvSpPr/>
            <p:nvPr/>
          </p:nvSpPr>
          <p:spPr>
            <a:xfrm rot="1799950">
              <a:off x="795852" y="1563823"/>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9" name="Google Shape;319;p22"/>
            <p:cNvSpPr/>
            <p:nvPr/>
          </p:nvSpPr>
          <p:spPr>
            <a:xfrm rot="1799950">
              <a:off x="6806128" y="4145098"/>
              <a:ext cx="1601441" cy="1388149"/>
            </a:xfrm>
            <a:prstGeom prst="hexagon">
              <a:avLst>
                <a:gd fmla="val 28544" name="adj"/>
                <a:gd fmla="val 115470" name="vf"/>
              </a:avLst>
            </a:prstGeom>
            <a:solidFill>
              <a:schemeClr val="lt1">
                <a:alpha val="980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0" name="Google Shape;320;p22"/>
            <p:cNvSpPr/>
            <p:nvPr/>
          </p:nvSpPr>
          <p:spPr>
            <a:xfrm rot="1799950">
              <a:off x="7549078" y="5421448"/>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1" name="Google Shape;321;p22"/>
            <p:cNvSpPr/>
            <p:nvPr/>
          </p:nvSpPr>
          <p:spPr>
            <a:xfrm rot="1799950">
              <a:off x="7549079" y="2868748"/>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2" name="Google Shape;322;p22"/>
            <p:cNvSpPr/>
            <p:nvPr/>
          </p:nvSpPr>
          <p:spPr>
            <a:xfrm rot="1801764">
              <a:off x="8306436" y="4055534"/>
              <a:ext cx="1242303" cy="1387003"/>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3" name="Google Shape;323;p22"/>
            <p:cNvSpPr/>
            <p:nvPr/>
          </p:nvSpPr>
          <p:spPr>
            <a:xfrm rot="1801764">
              <a:off x="8306686" y="1511428"/>
              <a:ext cx="1240768" cy="1387589"/>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324" name="Google Shape;324;p22"/>
          <p:cNvSpPr/>
          <p:nvPr/>
        </p:nvSpPr>
        <p:spPr>
          <a:xfrm>
            <a:off x="4561242" y="-21511"/>
            <a:ext cx="36792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5" name="Google Shape;325;p22"/>
          <p:cNvSpPr/>
          <p:nvPr/>
        </p:nvSpPr>
        <p:spPr>
          <a:xfrm>
            <a:off x="4649096" y="-21510"/>
            <a:ext cx="3505200" cy="624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6" name="Google Shape;326;p22"/>
          <p:cNvSpPr/>
          <p:nvPr/>
        </p:nvSpPr>
        <p:spPr>
          <a:xfrm>
            <a:off x="556105" y="290459"/>
            <a:ext cx="3911700" cy="5959800"/>
          </a:xfrm>
          <a:prstGeom prst="rect">
            <a:avLst/>
          </a:prstGeom>
          <a:solidFill>
            <a:srgbClr val="FFFFFF"/>
          </a:solidFill>
          <a:ln cap="flat" cmpd="sng" w="9525">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7" name="Google Shape;327;p22"/>
          <p:cNvSpPr/>
          <p:nvPr/>
        </p:nvSpPr>
        <p:spPr>
          <a:xfrm>
            <a:off x="4650889" y="6088284"/>
            <a:ext cx="35052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8" name="Google Shape;328;p22"/>
          <p:cNvSpPr txBox="1"/>
          <p:nvPr>
            <p:ph type="title"/>
          </p:nvPr>
        </p:nvSpPr>
        <p:spPr>
          <a:xfrm>
            <a:off x="4734424" y="2660904"/>
            <a:ext cx="3300900" cy="14631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accent1"/>
              </a:buClr>
              <a:buSzPts val="2800"/>
              <a:buFont typeface="Calibri"/>
              <a:buNone/>
              <a:defRPr b="0" i="0" sz="28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29" name="Google Shape;329;p22"/>
          <p:cNvSpPr/>
          <p:nvPr>
            <p:ph idx="2" type="pic"/>
          </p:nvPr>
        </p:nvSpPr>
        <p:spPr>
          <a:xfrm>
            <a:off x="609600" y="290459"/>
            <a:ext cx="3755100" cy="5871300"/>
          </a:xfrm>
          <a:prstGeom prst="rect">
            <a:avLst/>
          </a:prstGeom>
          <a:noFill/>
          <a:ln>
            <a:noFill/>
          </a:ln>
        </p:spPr>
        <p:txBody>
          <a:bodyPr anchorCtr="0" anchor="t" bIns="91425" lIns="91425" spcFirstLastPara="1" rIns="91425" wrap="square" tIns="91425">
            <a:noAutofit/>
          </a:bodyPr>
          <a:lstStyle>
            <a:lvl1pPr lvl="0" marR="0" rtl="0" algn="l">
              <a:spcBef>
                <a:spcPts val="640"/>
              </a:spcBef>
              <a:spcAft>
                <a:spcPts val="0"/>
              </a:spcAft>
              <a:buClr>
                <a:schemeClr val="accent1"/>
              </a:buClr>
              <a:buSzPts val="2432"/>
              <a:buFont typeface="Noto Sans Symbols"/>
              <a:buNone/>
              <a:defRPr b="0" i="0" sz="3200" u="none" cap="none" strike="noStrike">
                <a:solidFill>
                  <a:schemeClr val="accent1"/>
                </a:solidFill>
                <a:latin typeface="Calibri"/>
                <a:ea typeface="Calibri"/>
                <a:cs typeface="Calibri"/>
                <a:sym typeface="Calibri"/>
              </a:defRPr>
            </a:lvl1pPr>
            <a:lvl2pPr lvl="1" marR="0" rtl="0" algn="l">
              <a:spcBef>
                <a:spcPts val="560"/>
              </a:spcBef>
              <a:spcAft>
                <a:spcPts val="0"/>
              </a:spcAft>
              <a:buClr>
                <a:schemeClr val="accent1"/>
              </a:buClr>
              <a:buSzPts val="2128"/>
              <a:buFont typeface="Noto Sans Symbols"/>
              <a:buNone/>
              <a:defRPr b="0" i="0" sz="2800" u="none" cap="none" strike="noStrike">
                <a:solidFill>
                  <a:schemeClr val="dk2"/>
                </a:solidFill>
                <a:latin typeface="Calibri"/>
                <a:ea typeface="Calibri"/>
                <a:cs typeface="Calibri"/>
                <a:sym typeface="Calibri"/>
              </a:defRPr>
            </a:lvl2pPr>
            <a:lvl3pPr lvl="2" marR="0" rtl="0" algn="l">
              <a:spcBef>
                <a:spcPts val="480"/>
              </a:spcBef>
              <a:spcAft>
                <a:spcPts val="0"/>
              </a:spcAft>
              <a:buClr>
                <a:schemeClr val="accent1"/>
              </a:buClr>
              <a:buSzPts val="1824"/>
              <a:buFont typeface="Noto Sans Symbols"/>
              <a:buNone/>
              <a:defRPr b="0" i="0" sz="2400" u="none" cap="none" strike="noStrike">
                <a:solidFill>
                  <a:schemeClr val="dk2"/>
                </a:solidFill>
                <a:latin typeface="Calibri"/>
                <a:ea typeface="Calibri"/>
                <a:cs typeface="Calibri"/>
                <a:sym typeface="Calibri"/>
              </a:defRPr>
            </a:lvl3pPr>
            <a:lvl4pPr lvl="3"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4pPr>
            <a:lvl5pPr lvl="4"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5pPr>
            <a:lvl6pPr lvl="5"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6pPr>
            <a:lvl7pPr lvl="6"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7pPr>
            <a:lvl8pPr lvl="7"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8pPr>
            <a:lvl9pPr lvl="8"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9pPr>
          </a:lstStyle>
          <a:p/>
        </p:txBody>
      </p:sp>
      <p:sp>
        <p:nvSpPr>
          <p:cNvPr id="330" name="Google Shape;330;p22"/>
          <p:cNvSpPr txBox="1"/>
          <p:nvPr>
            <p:ph idx="1" type="body"/>
          </p:nvPr>
        </p:nvSpPr>
        <p:spPr>
          <a:xfrm>
            <a:off x="4734630" y="4133088"/>
            <a:ext cx="3300600" cy="15195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20"/>
              </a:spcBef>
              <a:spcAft>
                <a:spcPts val="0"/>
              </a:spcAft>
              <a:buClr>
                <a:schemeClr val="accent1"/>
              </a:buClr>
              <a:buSzPts val="1216"/>
              <a:buFont typeface="Noto Sans Symbols"/>
              <a:buNone/>
              <a:defRPr b="0" i="0" sz="1600" u="none" cap="none" strike="noStrike">
                <a:solidFill>
                  <a:srgbClr val="424242"/>
                </a:solidFill>
                <a:latin typeface="Calibri"/>
                <a:ea typeface="Calibri"/>
                <a:cs typeface="Calibri"/>
                <a:sym typeface="Calibri"/>
              </a:defRPr>
            </a:lvl1pPr>
            <a:lvl2pPr indent="-228600" lvl="1" marL="914400" marR="0" rtl="0" algn="l">
              <a:spcBef>
                <a:spcPts val="240"/>
              </a:spcBef>
              <a:spcAft>
                <a:spcPts val="0"/>
              </a:spcAft>
              <a:buClr>
                <a:schemeClr val="accent1"/>
              </a:buClr>
              <a:buSzPts val="912"/>
              <a:buFont typeface="Noto Sans Symbols"/>
              <a:buNone/>
              <a:defRPr b="0" i="0" sz="1200" u="none" cap="none" strike="noStrike">
                <a:solidFill>
                  <a:schemeClr val="dk2"/>
                </a:solidFill>
                <a:latin typeface="Calibri"/>
                <a:ea typeface="Calibri"/>
                <a:cs typeface="Calibri"/>
                <a:sym typeface="Calibri"/>
              </a:defRPr>
            </a:lvl2pPr>
            <a:lvl3pPr indent="-228600" lvl="2" marL="1371600" marR="0" rtl="0" algn="l">
              <a:spcBef>
                <a:spcPts val="200"/>
              </a:spcBef>
              <a:spcAft>
                <a:spcPts val="0"/>
              </a:spcAft>
              <a:buClr>
                <a:schemeClr val="accent1"/>
              </a:buClr>
              <a:buSzPts val="760"/>
              <a:buFont typeface="Noto Sans Symbols"/>
              <a:buNone/>
              <a:defRPr b="0" i="0" sz="1000" u="none" cap="none" strike="noStrike">
                <a:solidFill>
                  <a:schemeClr val="dk2"/>
                </a:solidFill>
                <a:latin typeface="Calibri"/>
                <a:ea typeface="Calibri"/>
                <a:cs typeface="Calibri"/>
                <a:sym typeface="Calibri"/>
              </a:defRPr>
            </a:lvl3pPr>
            <a:lvl4pPr indent="-228600" lvl="3" marL="18288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4pPr>
            <a:lvl5pPr indent="-228600" lvl="4" marL="22860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5pPr>
            <a:lvl6pPr indent="-228600" lvl="5" marL="27432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6pPr>
            <a:lvl7pPr indent="-228600" lvl="6" marL="32004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7pPr>
            <a:lvl8pPr indent="-228600" lvl="7" marL="36576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8pPr>
            <a:lvl9pPr indent="-228600" lvl="8" marL="41148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9pPr>
          </a:lstStyle>
          <a:p/>
        </p:txBody>
      </p:sp>
      <p:sp>
        <p:nvSpPr>
          <p:cNvPr id="331" name="Google Shape;331;p22"/>
          <p:cNvSpPr txBox="1"/>
          <p:nvPr>
            <p:ph idx="10" type="dt"/>
          </p:nvPr>
        </p:nvSpPr>
        <p:spPr>
          <a:xfrm>
            <a:off x="1600200" y="6447651"/>
            <a:ext cx="17373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2" name="Google Shape;332;p22"/>
          <p:cNvSpPr txBox="1"/>
          <p:nvPr>
            <p:ph idx="11" type="ftr"/>
          </p:nvPr>
        </p:nvSpPr>
        <p:spPr>
          <a:xfrm>
            <a:off x="4641448" y="5724835"/>
            <a:ext cx="34938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3" name="Google Shape;333;p22"/>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0" marR="0" rtl="0" algn="l">
              <a:spcBef>
                <a:spcPts val="0"/>
              </a:spcBef>
              <a:buNone/>
              <a:defRPr b="0" i="0" sz="1200" u="none" cap="none" strike="noStrike">
                <a:solidFill>
                  <a:schemeClr val="dk1"/>
                </a:solidFill>
                <a:latin typeface="Calibri"/>
                <a:ea typeface="Calibri"/>
                <a:cs typeface="Calibri"/>
                <a:sym typeface="Calibri"/>
              </a:defRPr>
            </a:lvl2pPr>
            <a:lvl3pPr indent="0" lvl="2" marL="0" marR="0" rtl="0" algn="l">
              <a:spcBef>
                <a:spcPts val="0"/>
              </a:spcBef>
              <a:buNone/>
              <a:defRPr b="0" i="0" sz="1200" u="none" cap="none" strike="noStrike">
                <a:solidFill>
                  <a:schemeClr val="dk1"/>
                </a:solidFill>
                <a:latin typeface="Calibri"/>
                <a:ea typeface="Calibri"/>
                <a:cs typeface="Calibri"/>
                <a:sym typeface="Calibri"/>
              </a:defRPr>
            </a:lvl3pPr>
            <a:lvl4pPr indent="0" lvl="3" marL="0" marR="0" rtl="0" algn="l">
              <a:spcBef>
                <a:spcPts val="0"/>
              </a:spcBef>
              <a:buNone/>
              <a:defRPr b="0" i="0" sz="1200" u="none" cap="none" strike="noStrike">
                <a:solidFill>
                  <a:schemeClr val="dk1"/>
                </a:solidFill>
                <a:latin typeface="Calibri"/>
                <a:ea typeface="Calibri"/>
                <a:cs typeface="Calibri"/>
                <a:sym typeface="Calibri"/>
              </a:defRPr>
            </a:lvl4pPr>
            <a:lvl5pPr indent="0" lvl="4" marL="0" marR="0" rtl="0" algn="l">
              <a:spcBef>
                <a:spcPts val="0"/>
              </a:spcBef>
              <a:buNone/>
              <a:defRPr b="0" i="0" sz="1200" u="none" cap="none" strike="noStrike">
                <a:solidFill>
                  <a:schemeClr val="dk1"/>
                </a:solidFill>
                <a:latin typeface="Calibri"/>
                <a:ea typeface="Calibri"/>
                <a:cs typeface="Calibri"/>
                <a:sym typeface="Calibri"/>
              </a:defRPr>
            </a:lvl5pPr>
            <a:lvl6pPr indent="0" lvl="5" marL="0" marR="0" rtl="0" algn="l">
              <a:spcBef>
                <a:spcPts val="0"/>
              </a:spcBef>
              <a:buNone/>
              <a:defRPr b="0" i="0" sz="1200" u="none" cap="none" strike="noStrike">
                <a:solidFill>
                  <a:schemeClr val="dk1"/>
                </a:solidFill>
                <a:latin typeface="Calibri"/>
                <a:ea typeface="Calibri"/>
                <a:cs typeface="Calibri"/>
                <a:sym typeface="Calibri"/>
              </a:defRPr>
            </a:lvl6pPr>
            <a:lvl7pPr indent="0" lvl="6" marL="0" marR="0" rtl="0" algn="l">
              <a:spcBef>
                <a:spcPts val="0"/>
              </a:spcBef>
              <a:buNone/>
              <a:defRPr b="0" i="0" sz="1200" u="none" cap="none" strike="noStrike">
                <a:solidFill>
                  <a:schemeClr val="dk1"/>
                </a:solidFill>
                <a:latin typeface="Calibri"/>
                <a:ea typeface="Calibri"/>
                <a:cs typeface="Calibri"/>
                <a:sym typeface="Calibri"/>
              </a:defRPr>
            </a:lvl7pPr>
            <a:lvl8pPr indent="0" lvl="7" marL="0" marR="0" rtl="0" algn="l">
              <a:spcBef>
                <a:spcPts val="0"/>
              </a:spcBef>
              <a:buNone/>
              <a:defRPr b="0" i="0" sz="1200" u="none" cap="none" strike="noStrike">
                <a:solidFill>
                  <a:schemeClr val="dk1"/>
                </a:solidFill>
                <a:latin typeface="Calibri"/>
                <a:ea typeface="Calibri"/>
                <a:cs typeface="Calibri"/>
                <a:sym typeface="Calibri"/>
              </a:defRPr>
            </a:lvl8pPr>
            <a:lvl9pPr indent="0" lvl="8" marL="0" marR="0" rtl="0" algn="l">
              <a:spcBef>
                <a:spcPts val="0"/>
              </a:spcBef>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4" name="Shape 334"/>
        <p:cNvGrpSpPr/>
        <p:nvPr/>
      </p:nvGrpSpPr>
      <p:grpSpPr>
        <a:xfrm>
          <a:off x="0" y="0"/>
          <a:ext cx="0" cy="0"/>
          <a:chOff x="0" y="0"/>
          <a:chExt cx="0" cy="0"/>
        </a:xfrm>
      </p:grpSpPr>
      <p:sp>
        <p:nvSpPr>
          <p:cNvPr id="335" name="Google Shape;335;p23"/>
          <p:cNvSpPr txBox="1"/>
          <p:nvPr>
            <p:ph type="title"/>
          </p:nvPr>
        </p:nvSpPr>
        <p:spPr>
          <a:xfrm>
            <a:off x="902669" y="762000"/>
            <a:ext cx="7337700" cy="10668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36" name="Google Shape;336;p23"/>
          <p:cNvSpPr txBox="1"/>
          <p:nvPr>
            <p:ph idx="1" type="body"/>
          </p:nvPr>
        </p:nvSpPr>
        <p:spPr>
          <a:xfrm rot="5400000">
            <a:off x="2466258" y="341400"/>
            <a:ext cx="4210500" cy="7337700"/>
          </a:xfrm>
          <a:prstGeom prst="rect">
            <a:avLst/>
          </a:prstGeom>
          <a:noFill/>
          <a:ln>
            <a:noFill/>
          </a:ln>
        </p:spPr>
        <p:txBody>
          <a:bodyPr anchorCtr="0" anchor="t" bIns="91425" lIns="91425" spcFirstLastPara="1" rIns="91425" wrap="square" tIns="91425">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20"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8"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337" name="Google Shape;337;p23"/>
          <p:cNvSpPr txBox="1"/>
          <p:nvPr>
            <p:ph idx="10" type="dt"/>
          </p:nvPr>
        </p:nvSpPr>
        <p:spPr>
          <a:xfrm>
            <a:off x="1600200" y="6447651"/>
            <a:ext cx="17373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8" name="Google Shape;338;p23"/>
          <p:cNvSpPr txBox="1"/>
          <p:nvPr>
            <p:ph idx="11" type="ftr"/>
          </p:nvPr>
        </p:nvSpPr>
        <p:spPr>
          <a:xfrm>
            <a:off x="3714750" y="6452800"/>
            <a:ext cx="48768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9" name="Google Shape;339;p23"/>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0" marR="0" rtl="0" algn="l">
              <a:spcBef>
                <a:spcPts val="0"/>
              </a:spcBef>
              <a:buNone/>
              <a:defRPr b="0" i="0" sz="1200" u="none" cap="none" strike="noStrike">
                <a:solidFill>
                  <a:schemeClr val="dk1"/>
                </a:solidFill>
                <a:latin typeface="Calibri"/>
                <a:ea typeface="Calibri"/>
                <a:cs typeface="Calibri"/>
                <a:sym typeface="Calibri"/>
              </a:defRPr>
            </a:lvl2pPr>
            <a:lvl3pPr indent="0" lvl="2" marL="0" marR="0" rtl="0" algn="l">
              <a:spcBef>
                <a:spcPts val="0"/>
              </a:spcBef>
              <a:buNone/>
              <a:defRPr b="0" i="0" sz="1200" u="none" cap="none" strike="noStrike">
                <a:solidFill>
                  <a:schemeClr val="dk1"/>
                </a:solidFill>
                <a:latin typeface="Calibri"/>
                <a:ea typeface="Calibri"/>
                <a:cs typeface="Calibri"/>
                <a:sym typeface="Calibri"/>
              </a:defRPr>
            </a:lvl3pPr>
            <a:lvl4pPr indent="0" lvl="3" marL="0" marR="0" rtl="0" algn="l">
              <a:spcBef>
                <a:spcPts val="0"/>
              </a:spcBef>
              <a:buNone/>
              <a:defRPr b="0" i="0" sz="1200" u="none" cap="none" strike="noStrike">
                <a:solidFill>
                  <a:schemeClr val="dk1"/>
                </a:solidFill>
                <a:latin typeface="Calibri"/>
                <a:ea typeface="Calibri"/>
                <a:cs typeface="Calibri"/>
                <a:sym typeface="Calibri"/>
              </a:defRPr>
            </a:lvl4pPr>
            <a:lvl5pPr indent="0" lvl="4" marL="0" marR="0" rtl="0" algn="l">
              <a:spcBef>
                <a:spcPts val="0"/>
              </a:spcBef>
              <a:buNone/>
              <a:defRPr b="0" i="0" sz="1200" u="none" cap="none" strike="noStrike">
                <a:solidFill>
                  <a:schemeClr val="dk1"/>
                </a:solidFill>
                <a:latin typeface="Calibri"/>
                <a:ea typeface="Calibri"/>
                <a:cs typeface="Calibri"/>
                <a:sym typeface="Calibri"/>
              </a:defRPr>
            </a:lvl5pPr>
            <a:lvl6pPr indent="0" lvl="5" marL="0" marR="0" rtl="0" algn="l">
              <a:spcBef>
                <a:spcPts val="0"/>
              </a:spcBef>
              <a:buNone/>
              <a:defRPr b="0" i="0" sz="1200" u="none" cap="none" strike="noStrike">
                <a:solidFill>
                  <a:schemeClr val="dk1"/>
                </a:solidFill>
                <a:latin typeface="Calibri"/>
                <a:ea typeface="Calibri"/>
                <a:cs typeface="Calibri"/>
                <a:sym typeface="Calibri"/>
              </a:defRPr>
            </a:lvl6pPr>
            <a:lvl7pPr indent="0" lvl="6" marL="0" marR="0" rtl="0" algn="l">
              <a:spcBef>
                <a:spcPts val="0"/>
              </a:spcBef>
              <a:buNone/>
              <a:defRPr b="0" i="0" sz="1200" u="none" cap="none" strike="noStrike">
                <a:solidFill>
                  <a:schemeClr val="dk1"/>
                </a:solidFill>
                <a:latin typeface="Calibri"/>
                <a:ea typeface="Calibri"/>
                <a:cs typeface="Calibri"/>
                <a:sym typeface="Calibri"/>
              </a:defRPr>
            </a:lvl7pPr>
            <a:lvl8pPr indent="0" lvl="7" marL="0" marR="0" rtl="0" algn="l">
              <a:spcBef>
                <a:spcPts val="0"/>
              </a:spcBef>
              <a:buNone/>
              <a:defRPr b="0" i="0" sz="1200" u="none" cap="none" strike="noStrike">
                <a:solidFill>
                  <a:schemeClr val="dk1"/>
                </a:solidFill>
                <a:latin typeface="Calibri"/>
                <a:ea typeface="Calibri"/>
                <a:cs typeface="Calibri"/>
                <a:sym typeface="Calibri"/>
              </a:defRPr>
            </a:lvl8pPr>
            <a:lvl9pPr indent="0" lvl="8" marL="0" marR="0" rtl="0" algn="l">
              <a:spcBef>
                <a:spcPts val="0"/>
              </a:spcBef>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40" name="Shape 340"/>
        <p:cNvGrpSpPr/>
        <p:nvPr/>
      </p:nvGrpSpPr>
      <p:grpSpPr>
        <a:xfrm>
          <a:off x="0" y="0"/>
          <a:ext cx="0" cy="0"/>
          <a:chOff x="0" y="0"/>
          <a:chExt cx="0" cy="0"/>
        </a:xfrm>
      </p:grpSpPr>
      <p:sp>
        <p:nvSpPr>
          <p:cNvPr id="341" name="Google Shape;341;p24"/>
          <p:cNvSpPr txBox="1"/>
          <p:nvPr>
            <p:ph type="title"/>
          </p:nvPr>
        </p:nvSpPr>
        <p:spPr>
          <a:xfrm rot="5400000">
            <a:off x="4981553" y="2678047"/>
            <a:ext cx="4780200" cy="14844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42" name="Google Shape;342;p24"/>
          <p:cNvSpPr txBox="1"/>
          <p:nvPr>
            <p:ph idx="1" type="body"/>
          </p:nvPr>
        </p:nvSpPr>
        <p:spPr>
          <a:xfrm rot="5400000">
            <a:off x="1375050" y="708397"/>
            <a:ext cx="4780200" cy="5423700"/>
          </a:xfrm>
          <a:prstGeom prst="rect">
            <a:avLst/>
          </a:prstGeom>
          <a:noFill/>
          <a:ln>
            <a:noFill/>
          </a:ln>
        </p:spPr>
        <p:txBody>
          <a:bodyPr anchorCtr="0" anchor="t" bIns="91425" lIns="91425" spcFirstLastPara="1" rIns="91425" wrap="square" tIns="91425">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20"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8"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343" name="Google Shape;343;p24"/>
          <p:cNvSpPr txBox="1"/>
          <p:nvPr>
            <p:ph idx="10" type="dt"/>
          </p:nvPr>
        </p:nvSpPr>
        <p:spPr>
          <a:xfrm>
            <a:off x="1600200" y="6447651"/>
            <a:ext cx="17373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4" name="Google Shape;344;p24"/>
          <p:cNvSpPr txBox="1"/>
          <p:nvPr>
            <p:ph idx="11" type="ftr"/>
          </p:nvPr>
        </p:nvSpPr>
        <p:spPr>
          <a:xfrm>
            <a:off x="3714750" y="6452800"/>
            <a:ext cx="48768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5" name="Google Shape;345;p24"/>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0" marR="0" rtl="0" algn="l">
              <a:spcBef>
                <a:spcPts val="0"/>
              </a:spcBef>
              <a:buNone/>
              <a:defRPr b="0" i="0" sz="1200" u="none" cap="none" strike="noStrike">
                <a:solidFill>
                  <a:schemeClr val="dk1"/>
                </a:solidFill>
                <a:latin typeface="Calibri"/>
                <a:ea typeface="Calibri"/>
                <a:cs typeface="Calibri"/>
                <a:sym typeface="Calibri"/>
              </a:defRPr>
            </a:lvl2pPr>
            <a:lvl3pPr indent="0" lvl="2" marL="0" marR="0" rtl="0" algn="l">
              <a:spcBef>
                <a:spcPts val="0"/>
              </a:spcBef>
              <a:buNone/>
              <a:defRPr b="0" i="0" sz="1200" u="none" cap="none" strike="noStrike">
                <a:solidFill>
                  <a:schemeClr val="dk1"/>
                </a:solidFill>
                <a:latin typeface="Calibri"/>
                <a:ea typeface="Calibri"/>
                <a:cs typeface="Calibri"/>
                <a:sym typeface="Calibri"/>
              </a:defRPr>
            </a:lvl3pPr>
            <a:lvl4pPr indent="0" lvl="3" marL="0" marR="0" rtl="0" algn="l">
              <a:spcBef>
                <a:spcPts val="0"/>
              </a:spcBef>
              <a:buNone/>
              <a:defRPr b="0" i="0" sz="1200" u="none" cap="none" strike="noStrike">
                <a:solidFill>
                  <a:schemeClr val="dk1"/>
                </a:solidFill>
                <a:latin typeface="Calibri"/>
                <a:ea typeface="Calibri"/>
                <a:cs typeface="Calibri"/>
                <a:sym typeface="Calibri"/>
              </a:defRPr>
            </a:lvl4pPr>
            <a:lvl5pPr indent="0" lvl="4" marL="0" marR="0" rtl="0" algn="l">
              <a:spcBef>
                <a:spcPts val="0"/>
              </a:spcBef>
              <a:buNone/>
              <a:defRPr b="0" i="0" sz="1200" u="none" cap="none" strike="noStrike">
                <a:solidFill>
                  <a:schemeClr val="dk1"/>
                </a:solidFill>
                <a:latin typeface="Calibri"/>
                <a:ea typeface="Calibri"/>
                <a:cs typeface="Calibri"/>
                <a:sym typeface="Calibri"/>
              </a:defRPr>
            </a:lvl5pPr>
            <a:lvl6pPr indent="0" lvl="5" marL="0" marR="0" rtl="0" algn="l">
              <a:spcBef>
                <a:spcPts val="0"/>
              </a:spcBef>
              <a:buNone/>
              <a:defRPr b="0" i="0" sz="1200" u="none" cap="none" strike="noStrike">
                <a:solidFill>
                  <a:schemeClr val="dk1"/>
                </a:solidFill>
                <a:latin typeface="Calibri"/>
                <a:ea typeface="Calibri"/>
                <a:cs typeface="Calibri"/>
                <a:sym typeface="Calibri"/>
              </a:defRPr>
            </a:lvl6pPr>
            <a:lvl7pPr indent="0" lvl="6" marL="0" marR="0" rtl="0" algn="l">
              <a:spcBef>
                <a:spcPts val="0"/>
              </a:spcBef>
              <a:buNone/>
              <a:defRPr b="0" i="0" sz="1200" u="none" cap="none" strike="noStrike">
                <a:solidFill>
                  <a:schemeClr val="dk1"/>
                </a:solidFill>
                <a:latin typeface="Calibri"/>
                <a:ea typeface="Calibri"/>
                <a:cs typeface="Calibri"/>
                <a:sym typeface="Calibri"/>
              </a:defRPr>
            </a:lvl7pPr>
            <a:lvl8pPr indent="0" lvl="7" marL="0" marR="0" rtl="0" algn="l">
              <a:spcBef>
                <a:spcPts val="0"/>
              </a:spcBef>
              <a:buNone/>
              <a:defRPr b="0" i="0" sz="1200" u="none" cap="none" strike="noStrike">
                <a:solidFill>
                  <a:schemeClr val="dk1"/>
                </a:solidFill>
                <a:latin typeface="Calibri"/>
                <a:ea typeface="Calibri"/>
                <a:cs typeface="Calibri"/>
                <a:sym typeface="Calibri"/>
              </a:defRPr>
            </a:lvl8pPr>
            <a:lvl9pPr indent="0" lvl="8" marL="0" marR="0" rtl="0" algn="l">
              <a:spcBef>
                <a:spcPts val="0"/>
              </a:spcBef>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57" name="Shape 357"/>
        <p:cNvGrpSpPr/>
        <p:nvPr/>
      </p:nvGrpSpPr>
      <p:grpSpPr>
        <a:xfrm>
          <a:off x="0" y="0"/>
          <a:ext cx="0" cy="0"/>
          <a:chOff x="0" y="0"/>
          <a:chExt cx="0" cy="0"/>
        </a:xfrm>
      </p:grpSpPr>
      <p:sp>
        <p:nvSpPr>
          <p:cNvPr id="358" name="Google Shape;358;p26"/>
          <p:cNvSpPr/>
          <p:nvPr/>
        </p:nvSpPr>
        <p:spPr>
          <a:xfrm>
            <a:off x="4561242" y="-21511"/>
            <a:ext cx="36792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9" name="Google Shape;359;p26"/>
          <p:cNvSpPr/>
          <p:nvPr/>
        </p:nvSpPr>
        <p:spPr>
          <a:xfrm>
            <a:off x="4649096" y="-21511"/>
            <a:ext cx="3505200" cy="2313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60" name="Google Shape;360;p26"/>
          <p:cNvSpPr txBox="1"/>
          <p:nvPr>
            <p:ph type="ctrTitle"/>
          </p:nvPr>
        </p:nvSpPr>
        <p:spPr>
          <a:xfrm>
            <a:off x="4733365" y="2708476"/>
            <a:ext cx="3313500" cy="1702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accent1"/>
              </a:buClr>
              <a:buSzPts val="3600"/>
              <a:buFont typeface="Calibri"/>
              <a:buNone/>
              <a:defRPr b="0" i="0" sz="36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361" name="Google Shape;361;p26"/>
          <p:cNvSpPr txBox="1"/>
          <p:nvPr>
            <p:ph idx="1" type="subTitle"/>
          </p:nvPr>
        </p:nvSpPr>
        <p:spPr>
          <a:xfrm>
            <a:off x="4733365" y="4421080"/>
            <a:ext cx="3309900" cy="1260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360"/>
              </a:spcBef>
              <a:spcAft>
                <a:spcPts val="0"/>
              </a:spcAft>
              <a:buClr>
                <a:schemeClr val="accent1"/>
              </a:buClr>
              <a:buSzPts val="1368"/>
              <a:buFont typeface="Noto Sans Symbols"/>
              <a:buNone/>
              <a:defRPr b="0" i="0" sz="1800" u="none" cap="none" strike="noStrike">
                <a:solidFill>
                  <a:srgbClr val="424242"/>
                </a:solidFill>
                <a:latin typeface="Calibri"/>
                <a:ea typeface="Calibri"/>
                <a:cs typeface="Calibri"/>
                <a:sym typeface="Calibri"/>
              </a:defRPr>
            </a:lvl1pPr>
            <a:lvl2pPr lvl="1" marR="0" rtl="0" algn="ctr">
              <a:lnSpc>
                <a:spcPct val="100000"/>
              </a:lnSpc>
              <a:spcBef>
                <a:spcPts val="440"/>
              </a:spcBef>
              <a:spcAft>
                <a:spcPts val="0"/>
              </a:spcAft>
              <a:buClr>
                <a:schemeClr val="accent1"/>
              </a:buClr>
              <a:buSzPts val="1672"/>
              <a:buFont typeface="Noto Sans Symbols"/>
              <a:buNone/>
              <a:defRPr b="0" i="0" sz="2200" u="none" cap="none" strike="noStrike">
                <a:solidFill>
                  <a:srgbClr val="888888"/>
                </a:solidFill>
                <a:latin typeface="Calibri"/>
                <a:ea typeface="Calibri"/>
                <a:cs typeface="Calibri"/>
                <a:sym typeface="Calibri"/>
              </a:defRPr>
            </a:lvl2pPr>
            <a:lvl3pPr lvl="2" marR="0" rtl="0" algn="ctr">
              <a:lnSpc>
                <a:spcPct val="100000"/>
              </a:lnSpc>
              <a:spcBef>
                <a:spcPts val="400"/>
              </a:spcBef>
              <a:spcAft>
                <a:spcPts val="0"/>
              </a:spcAft>
              <a:buClr>
                <a:schemeClr val="accent1"/>
              </a:buClr>
              <a:buSzPts val="1520"/>
              <a:buFont typeface="Noto Sans Symbols"/>
              <a:buNone/>
              <a:defRPr b="0" i="0" sz="2000" u="none" cap="none" strike="noStrike">
                <a:solidFill>
                  <a:srgbClr val="888888"/>
                </a:solidFill>
                <a:latin typeface="Calibri"/>
                <a:ea typeface="Calibri"/>
                <a:cs typeface="Calibri"/>
                <a:sym typeface="Calibri"/>
              </a:defRPr>
            </a:lvl3pPr>
            <a:lvl4pPr lvl="3" marR="0" rtl="0" algn="ctr">
              <a:lnSpc>
                <a:spcPct val="100000"/>
              </a:lnSpc>
              <a:spcBef>
                <a:spcPts val="360"/>
              </a:spcBef>
              <a:spcAft>
                <a:spcPts val="0"/>
              </a:spcAft>
              <a:buClr>
                <a:schemeClr val="accent1"/>
              </a:buClr>
              <a:buSzPts val="1368"/>
              <a:buFont typeface="Noto Sans Symbols"/>
              <a:buNone/>
              <a:defRPr b="0" i="0" sz="1800" u="none" cap="none" strike="noStrike">
                <a:solidFill>
                  <a:srgbClr val="888888"/>
                </a:solidFill>
                <a:latin typeface="Calibri"/>
                <a:ea typeface="Calibri"/>
                <a:cs typeface="Calibri"/>
                <a:sym typeface="Calibri"/>
              </a:defRPr>
            </a:lvl4pPr>
            <a:lvl5pPr lvl="4" marR="0" rtl="0" algn="ctr">
              <a:lnSpc>
                <a:spcPct val="100000"/>
              </a:lnSpc>
              <a:spcBef>
                <a:spcPts val="320"/>
              </a:spcBef>
              <a:spcAft>
                <a:spcPts val="0"/>
              </a:spcAft>
              <a:buClr>
                <a:schemeClr val="accent1"/>
              </a:buClr>
              <a:buSzPts val="1216"/>
              <a:buFont typeface="Noto Sans Symbols"/>
              <a:buNone/>
              <a:defRPr b="0" i="0" sz="1600" u="none" cap="none" strike="noStrike">
                <a:solidFill>
                  <a:srgbClr val="888888"/>
                </a:solidFill>
                <a:latin typeface="Calibri"/>
                <a:ea typeface="Calibri"/>
                <a:cs typeface="Calibri"/>
                <a:sym typeface="Calibri"/>
              </a:defRPr>
            </a:lvl5pPr>
            <a:lvl6pPr lvl="5" marR="0" rtl="0" algn="ctr">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6pPr>
            <a:lvl7pPr lvl="6" marR="0" rtl="0" algn="ctr">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7pPr>
            <a:lvl8pPr lvl="7" marR="0" rtl="0" algn="ctr">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8pPr>
            <a:lvl9pPr lvl="8" marR="0" rtl="0" algn="ctr">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9pPr>
          </a:lstStyle>
          <a:p/>
        </p:txBody>
      </p:sp>
      <p:sp>
        <p:nvSpPr>
          <p:cNvPr id="362" name="Google Shape;362;p26"/>
          <p:cNvSpPr/>
          <p:nvPr/>
        </p:nvSpPr>
        <p:spPr>
          <a:xfrm>
            <a:off x="4650889" y="6088284"/>
            <a:ext cx="35052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63" name="Google Shape;363;p26"/>
          <p:cNvSpPr txBox="1"/>
          <p:nvPr>
            <p:ph idx="11" type="ftr"/>
          </p:nvPr>
        </p:nvSpPr>
        <p:spPr>
          <a:xfrm>
            <a:off x="5303520" y="5719966"/>
            <a:ext cx="2831700" cy="3651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4" name="Google Shape;364;p26"/>
          <p:cNvSpPr txBox="1"/>
          <p:nvPr>
            <p:ph idx="12" type="sldNum"/>
          </p:nvPr>
        </p:nvSpPr>
        <p:spPr>
          <a:xfrm>
            <a:off x="4649096" y="5719966"/>
            <a:ext cx="643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365" name="Google Shape;365;p26"/>
          <p:cNvSpPr/>
          <p:nvPr/>
        </p:nvSpPr>
        <p:spPr>
          <a:xfrm>
            <a:off x="4650889" y="6088284"/>
            <a:ext cx="35052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366" name="Google Shape;366;p26"/>
          <p:cNvPicPr preferRelativeResize="0"/>
          <p:nvPr/>
        </p:nvPicPr>
        <p:blipFill rotWithShape="1">
          <a:blip r:embed="rId2">
            <a:alphaModFix/>
          </a:blip>
          <a:srcRect b="0" l="0" r="0" t="0"/>
          <a:stretch/>
        </p:blipFill>
        <p:spPr>
          <a:xfrm>
            <a:off x="1284095" y="381000"/>
            <a:ext cx="6008933" cy="227633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7" name="Shape 367"/>
        <p:cNvGrpSpPr/>
        <p:nvPr/>
      </p:nvGrpSpPr>
      <p:grpSpPr>
        <a:xfrm>
          <a:off x="0" y="0"/>
          <a:ext cx="0" cy="0"/>
          <a:chOff x="0" y="0"/>
          <a:chExt cx="0" cy="0"/>
        </a:xfrm>
      </p:grpSpPr>
      <p:sp>
        <p:nvSpPr>
          <p:cNvPr id="368" name="Google Shape;368;p27"/>
          <p:cNvSpPr txBox="1"/>
          <p:nvPr>
            <p:ph type="title"/>
          </p:nvPr>
        </p:nvSpPr>
        <p:spPr>
          <a:xfrm>
            <a:off x="902669" y="762000"/>
            <a:ext cx="7337700" cy="762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369" name="Google Shape;369;p27"/>
          <p:cNvSpPr txBox="1"/>
          <p:nvPr>
            <p:ph idx="1" type="body"/>
          </p:nvPr>
        </p:nvSpPr>
        <p:spPr>
          <a:xfrm>
            <a:off x="902670" y="1600200"/>
            <a:ext cx="7337700" cy="4515300"/>
          </a:xfrm>
          <a:prstGeom prst="rect">
            <a:avLst/>
          </a:prstGeom>
          <a:noFill/>
          <a:ln>
            <a:noFill/>
          </a:ln>
        </p:spPr>
        <p:txBody>
          <a:bodyPr anchorCtr="0" anchor="t" bIns="45700" lIns="91425" spcFirstLastPara="1" rIns="91425" wrap="square" tIns="45700">
            <a:noAutofit/>
          </a:bodyPr>
          <a:lstStyle>
            <a:lvl1pPr indent="-344424" lvl="0" marL="457200" marR="0" rtl="0" algn="l">
              <a:lnSpc>
                <a:spcPct val="100000"/>
              </a:lnSpc>
              <a:spcBef>
                <a:spcPts val="480"/>
              </a:spcBef>
              <a:spcAft>
                <a:spcPts val="0"/>
              </a:spcAft>
              <a:buClr>
                <a:schemeClr val="accent1"/>
              </a:buClr>
              <a:buSzPts val="1824"/>
              <a:buFont typeface="Noto Sans Symbols"/>
              <a:buAutoNum type="arabicPeriod"/>
              <a:defRPr b="0" i="0" sz="2400" u="none" cap="none" strike="noStrike">
                <a:solidFill>
                  <a:schemeClr val="dk2"/>
                </a:solidFill>
                <a:latin typeface="Calibri"/>
                <a:ea typeface="Calibri"/>
                <a:cs typeface="Calibri"/>
                <a:sym typeface="Calibri"/>
              </a:defRPr>
            </a:lvl1pPr>
            <a:lvl2pPr indent="-334772" lvl="1" marL="914400" marR="0" rtl="0" algn="l">
              <a:lnSpc>
                <a:spcPct val="100000"/>
              </a:lnSpc>
              <a:spcBef>
                <a:spcPts val="440"/>
              </a:spcBef>
              <a:spcAft>
                <a:spcPts val="0"/>
              </a:spcAft>
              <a:buClr>
                <a:schemeClr val="accent1"/>
              </a:buClr>
              <a:buSzPts val="1672"/>
              <a:buFont typeface="Noto Sans Symbols"/>
              <a:buAutoNum type="alphaLcPeriod"/>
              <a:defRPr b="0" i="0" sz="2200" u="none" cap="none" strike="noStrike">
                <a:solidFill>
                  <a:schemeClr val="dk2"/>
                </a:solidFill>
                <a:latin typeface="Calibri"/>
                <a:ea typeface="Calibri"/>
                <a:cs typeface="Calibri"/>
                <a:sym typeface="Calibri"/>
              </a:defRPr>
            </a:lvl2pPr>
            <a:lvl3pPr indent="-325120" lvl="2" marL="1371600" marR="0" rtl="0" algn="l">
              <a:lnSpc>
                <a:spcPct val="100000"/>
              </a:lnSpc>
              <a:spcBef>
                <a:spcPts val="400"/>
              </a:spcBef>
              <a:spcAft>
                <a:spcPts val="0"/>
              </a:spcAft>
              <a:buClr>
                <a:schemeClr val="accent1"/>
              </a:buClr>
              <a:buSzPts val="1520"/>
              <a:buFont typeface="Noto Sans Symbols"/>
              <a:buAutoNum type="romanLcPeriod"/>
              <a:defRPr b="0" i="0" sz="2000" u="none" cap="none" strike="noStrike">
                <a:solidFill>
                  <a:schemeClr val="dk2"/>
                </a:solidFill>
                <a:latin typeface="Calibri"/>
                <a:ea typeface="Calibri"/>
                <a:cs typeface="Calibri"/>
                <a:sym typeface="Calibri"/>
              </a:defRPr>
            </a:lvl3pPr>
            <a:lvl4pPr indent="-315468" lvl="3" marL="1828800" marR="0" rtl="0" algn="l">
              <a:lnSpc>
                <a:spcPct val="100000"/>
              </a:lnSpc>
              <a:spcBef>
                <a:spcPts val="360"/>
              </a:spcBef>
              <a:spcAft>
                <a:spcPts val="0"/>
              </a:spcAft>
              <a:buClr>
                <a:schemeClr val="accent1"/>
              </a:buClr>
              <a:buSzPts val="1368"/>
              <a:buFont typeface="Noto Sans Symbols"/>
              <a:buAutoNum type="arabicPeriod"/>
              <a:defRPr b="0" i="0" sz="1800" u="none" cap="none" strike="noStrike">
                <a:solidFill>
                  <a:schemeClr val="dk2"/>
                </a:solidFill>
                <a:latin typeface="Calibri"/>
                <a:ea typeface="Calibri"/>
                <a:cs typeface="Calibri"/>
                <a:sym typeface="Calibri"/>
              </a:defRPr>
            </a:lvl4pPr>
            <a:lvl5pPr indent="-305816" lvl="4" marL="2286000" marR="0" rtl="0" algn="l">
              <a:lnSpc>
                <a:spcPct val="100000"/>
              </a:lnSpc>
              <a:spcBef>
                <a:spcPts val="320"/>
              </a:spcBef>
              <a:spcAft>
                <a:spcPts val="0"/>
              </a:spcAft>
              <a:buClr>
                <a:schemeClr val="accent1"/>
              </a:buClr>
              <a:buSzPts val="1216"/>
              <a:buFont typeface="Noto Sans Symbols"/>
              <a:buAutoNum type="alphaLcPeriod"/>
              <a:defRPr b="0" i="0" sz="1600" u="none" cap="none" strike="noStrike">
                <a:solidFill>
                  <a:schemeClr val="dk2"/>
                </a:solidFill>
                <a:latin typeface="Calibri"/>
                <a:ea typeface="Calibri"/>
                <a:cs typeface="Calibri"/>
                <a:sym typeface="Calibri"/>
              </a:defRPr>
            </a:lvl5pPr>
            <a:lvl6pPr indent="-296164" lvl="5" marL="2743200" marR="0" rtl="0" algn="l">
              <a:lnSpc>
                <a:spcPct val="100000"/>
              </a:lnSpc>
              <a:spcBef>
                <a:spcPts val="280"/>
              </a:spcBef>
              <a:spcAft>
                <a:spcPts val="0"/>
              </a:spcAft>
              <a:buClr>
                <a:schemeClr val="accent1"/>
              </a:buClr>
              <a:buSzPts val="1064"/>
              <a:buFont typeface="Noto Sans Symbols"/>
              <a:buAutoNum type="romanLcPeriod"/>
              <a:defRPr b="0" i="0" sz="1400" u="none" cap="none" strike="noStrike">
                <a:solidFill>
                  <a:schemeClr val="dk2"/>
                </a:solidFill>
                <a:latin typeface="Calibri"/>
                <a:ea typeface="Calibri"/>
                <a:cs typeface="Calibri"/>
                <a:sym typeface="Calibri"/>
              </a:defRPr>
            </a:lvl6pPr>
            <a:lvl7pPr indent="-296164" lvl="6" marL="3200400" marR="0" rtl="0" algn="l">
              <a:lnSpc>
                <a:spcPct val="100000"/>
              </a:lnSpc>
              <a:spcBef>
                <a:spcPts val="280"/>
              </a:spcBef>
              <a:spcAft>
                <a:spcPts val="0"/>
              </a:spcAft>
              <a:buClr>
                <a:schemeClr val="accent1"/>
              </a:buClr>
              <a:buSzPts val="1064"/>
              <a:buFont typeface="Noto Sans Symbols"/>
              <a:buAutoNum type="arabicPeriod"/>
              <a:defRPr b="0" i="0" sz="1400" u="none" cap="none" strike="noStrike">
                <a:solidFill>
                  <a:schemeClr val="dk2"/>
                </a:solidFill>
                <a:latin typeface="Calibri"/>
                <a:ea typeface="Calibri"/>
                <a:cs typeface="Calibri"/>
                <a:sym typeface="Calibri"/>
              </a:defRPr>
            </a:lvl7pPr>
            <a:lvl8pPr indent="-296164" lvl="7" marL="3657600" marR="0" rtl="0" algn="l">
              <a:lnSpc>
                <a:spcPct val="100000"/>
              </a:lnSpc>
              <a:spcBef>
                <a:spcPts val="280"/>
              </a:spcBef>
              <a:spcAft>
                <a:spcPts val="0"/>
              </a:spcAft>
              <a:buClr>
                <a:schemeClr val="accent1"/>
              </a:buClr>
              <a:buSzPts val="1064"/>
              <a:buFont typeface="Noto Sans Symbols"/>
              <a:buAutoNum type="alphaLcPeriod"/>
              <a:defRPr b="0" i="0" sz="1400" u="none" cap="none" strike="noStrike">
                <a:solidFill>
                  <a:schemeClr val="dk2"/>
                </a:solidFill>
                <a:latin typeface="Calibri"/>
                <a:ea typeface="Calibri"/>
                <a:cs typeface="Calibri"/>
                <a:sym typeface="Calibri"/>
              </a:defRPr>
            </a:lvl8pPr>
            <a:lvl9pPr indent="-296164" lvl="8" marL="4114800" marR="0" rtl="0" algn="l">
              <a:lnSpc>
                <a:spcPct val="100000"/>
              </a:lnSpc>
              <a:spcBef>
                <a:spcPts val="280"/>
              </a:spcBef>
              <a:spcAft>
                <a:spcPts val="0"/>
              </a:spcAft>
              <a:buClr>
                <a:schemeClr val="accent1"/>
              </a:buClr>
              <a:buSzPts val="1064"/>
              <a:buFont typeface="Noto Sans Symbols"/>
              <a:buAutoNum type="romanLcPeriod"/>
              <a:defRPr b="0" i="0" sz="1400" u="none" cap="none" strike="noStrike">
                <a:solidFill>
                  <a:schemeClr val="dk2"/>
                </a:solidFill>
                <a:latin typeface="Calibri"/>
                <a:ea typeface="Calibri"/>
                <a:cs typeface="Calibri"/>
                <a:sym typeface="Calibri"/>
              </a:defRPr>
            </a:lvl9pPr>
          </a:lstStyle>
          <a:p/>
        </p:txBody>
      </p:sp>
      <p:sp>
        <p:nvSpPr>
          <p:cNvPr id="370" name="Google Shape;370;p27"/>
          <p:cNvSpPr txBox="1"/>
          <p:nvPr>
            <p:ph idx="10" type="dt"/>
          </p:nvPr>
        </p:nvSpPr>
        <p:spPr>
          <a:xfrm>
            <a:off x="2301378" y="6455918"/>
            <a:ext cx="11277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1" name="Google Shape;371;p27"/>
          <p:cNvSpPr txBox="1"/>
          <p:nvPr>
            <p:ph idx="11" type="ftr"/>
          </p:nvPr>
        </p:nvSpPr>
        <p:spPr>
          <a:xfrm>
            <a:off x="3581400" y="6400800"/>
            <a:ext cx="48768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2" name="Google Shape;372;p27"/>
          <p:cNvSpPr txBox="1"/>
          <p:nvPr>
            <p:ph idx="12" type="sldNum"/>
          </p:nvPr>
        </p:nvSpPr>
        <p:spPr>
          <a:xfrm>
            <a:off x="914400" y="6447681"/>
            <a:ext cx="609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3" name="Shape 373"/>
        <p:cNvGrpSpPr/>
        <p:nvPr/>
      </p:nvGrpSpPr>
      <p:grpSpPr>
        <a:xfrm>
          <a:off x="0" y="0"/>
          <a:ext cx="0" cy="0"/>
          <a:chOff x="0" y="0"/>
          <a:chExt cx="0" cy="0"/>
        </a:xfrm>
      </p:grpSpPr>
      <p:sp>
        <p:nvSpPr>
          <p:cNvPr id="374" name="Google Shape;374;p28"/>
          <p:cNvSpPr txBox="1"/>
          <p:nvPr>
            <p:ph type="title"/>
          </p:nvPr>
        </p:nvSpPr>
        <p:spPr>
          <a:xfrm>
            <a:off x="902669" y="677732"/>
            <a:ext cx="7337700" cy="1151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375" name="Google Shape;375;p28"/>
          <p:cNvSpPr txBox="1"/>
          <p:nvPr>
            <p:ph idx="1" type="body"/>
          </p:nvPr>
        </p:nvSpPr>
        <p:spPr>
          <a:xfrm>
            <a:off x="1371600" y="1905000"/>
            <a:ext cx="3057000" cy="6399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80"/>
              </a:spcBef>
              <a:spcAft>
                <a:spcPts val="0"/>
              </a:spcAft>
              <a:buClr>
                <a:schemeClr val="accent1"/>
              </a:buClr>
              <a:buSzPts val="1824"/>
              <a:buFont typeface="Noto Sans Symbols"/>
              <a:buNone/>
              <a:defRPr b="1" i="0" sz="2400" u="none" cap="none" strike="noStrike">
                <a:solidFill>
                  <a:schemeClr val="accent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accent1"/>
              </a:buClr>
              <a:buSzPts val="1520"/>
              <a:buFont typeface="Noto Sans Symbols"/>
              <a:buNone/>
              <a:defRPr b="1" i="0" sz="2000" u="none" cap="none" strike="noStrike">
                <a:solidFill>
                  <a:schemeClr val="dk2"/>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accent1"/>
              </a:buClr>
              <a:buSzPts val="1368"/>
              <a:buFont typeface="Noto Sans Symbols"/>
              <a:buNone/>
              <a:defRPr b="1" i="0" sz="1800" u="none" cap="none" strike="noStrike">
                <a:solidFill>
                  <a:schemeClr val="dk2"/>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9pPr>
          </a:lstStyle>
          <a:p/>
        </p:txBody>
      </p:sp>
      <p:sp>
        <p:nvSpPr>
          <p:cNvPr id="376" name="Google Shape;376;p28"/>
          <p:cNvSpPr txBox="1"/>
          <p:nvPr>
            <p:ph idx="2" type="body"/>
          </p:nvPr>
        </p:nvSpPr>
        <p:spPr>
          <a:xfrm>
            <a:off x="1041721" y="2590800"/>
            <a:ext cx="3420000" cy="3219600"/>
          </a:xfrm>
          <a:prstGeom prst="rect">
            <a:avLst/>
          </a:prstGeom>
          <a:noFill/>
          <a:ln>
            <a:noFill/>
          </a:ln>
        </p:spPr>
        <p:txBody>
          <a:bodyPr anchorCtr="0" anchor="t" bIns="45700" lIns="91425" spcFirstLastPara="1" rIns="91425" wrap="square" tIns="45700">
            <a:noAutofit/>
          </a:bodyPr>
          <a:lstStyle>
            <a:lvl1pPr indent="-344424" lvl="0" marL="457200" marR="0" rtl="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25120" lvl="1" marL="9144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2pPr>
            <a:lvl3pPr indent="-315468" lvl="2" marL="1371600" marR="0" rtl="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3pPr>
            <a:lvl4pPr indent="-305816" lvl="3" marL="18288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4pPr>
            <a:lvl5pPr indent="-305816" lvl="4" marL="22860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05816" lvl="5" marL="27432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6pPr>
            <a:lvl7pPr indent="-305816" lvl="6" marL="32004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7pPr>
            <a:lvl8pPr indent="-305816" lvl="7" marL="36576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8pPr>
            <a:lvl9pPr indent="-305816" lvl="8" marL="41148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9pPr>
          </a:lstStyle>
          <a:p/>
        </p:txBody>
      </p:sp>
      <p:sp>
        <p:nvSpPr>
          <p:cNvPr id="377" name="Google Shape;377;p28"/>
          <p:cNvSpPr txBox="1"/>
          <p:nvPr>
            <p:ph idx="3" type="body"/>
          </p:nvPr>
        </p:nvSpPr>
        <p:spPr>
          <a:xfrm>
            <a:off x="5029200" y="1905000"/>
            <a:ext cx="3055800" cy="6399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80"/>
              </a:spcBef>
              <a:spcAft>
                <a:spcPts val="0"/>
              </a:spcAft>
              <a:buClr>
                <a:schemeClr val="accent1"/>
              </a:buClr>
              <a:buSzPts val="1824"/>
              <a:buFont typeface="Noto Sans Symbols"/>
              <a:buNone/>
              <a:defRPr b="1" i="0" sz="2400" u="none" cap="none" strike="noStrike">
                <a:solidFill>
                  <a:schemeClr val="accent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accent1"/>
              </a:buClr>
              <a:buSzPts val="1520"/>
              <a:buFont typeface="Noto Sans Symbols"/>
              <a:buNone/>
              <a:defRPr b="1" i="0" sz="2000" u="none" cap="none" strike="noStrike">
                <a:solidFill>
                  <a:schemeClr val="dk2"/>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accent1"/>
              </a:buClr>
              <a:buSzPts val="1368"/>
              <a:buFont typeface="Noto Sans Symbols"/>
              <a:buNone/>
              <a:defRPr b="1" i="0" sz="1800" u="none" cap="none" strike="noStrike">
                <a:solidFill>
                  <a:schemeClr val="dk2"/>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9pPr>
          </a:lstStyle>
          <a:p/>
        </p:txBody>
      </p:sp>
      <p:sp>
        <p:nvSpPr>
          <p:cNvPr id="378" name="Google Shape;378;p28"/>
          <p:cNvSpPr txBox="1"/>
          <p:nvPr>
            <p:ph idx="4" type="body"/>
          </p:nvPr>
        </p:nvSpPr>
        <p:spPr>
          <a:xfrm>
            <a:off x="4645152" y="2590800"/>
            <a:ext cx="3420000" cy="3219600"/>
          </a:xfrm>
          <a:prstGeom prst="rect">
            <a:avLst/>
          </a:prstGeom>
          <a:noFill/>
          <a:ln>
            <a:noFill/>
          </a:ln>
        </p:spPr>
        <p:txBody>
          <a:bodyPr anchorCtr="0" anchor="t" bIns="45700" lIns="91425" spcFirstLastPara="1" rIns="91425" wrap="square" tIns="45700">
            <a:noAutofit/>
          </a:bodyPr>
          <a:lstStyle>
            <a:lvl1pPr indent="-344424" lvl="0" marL="457200" marR="0" rtl="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25120" lvl="1" marL="9144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2pPr>
            <a:lvl3pPr indent="-315468" lvl="2" marL="1371600" marR="0" rtl="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3pPr>
            <a:lvl4pPr indent="-305816" lvl="3" marL="18288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4pPr>
            <a:lvl5pPr indent="-305816" lvl="4" marL="22860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05816" lvl="5" marL="27432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6pPr>
            <a:lvl7pPr indent="-305816" lvl="6" marL="32004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7pPr>
            <a:lvl8pPr indent="-305816" lvl="7" marL="36576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8pPr>
            <a:lvl9pPr indent="-305816" lvl="8" marL="41148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9pPr>
          </a:lstStyle>
          <a:p/>
        </p:txBody>
      </p:sp>
      <p:sp>
        <p:nvSpPr>
          <p:cNvPr id="379" name="Google Shape;379;p28"/>
          <p:cNvSpPr txBox="1"/>
          <p:nvPr>
            <p:ph idx="10" type="dt"/>
          </p:nvPr>
        </p:nvSpPr>
        <p:spPr>
          <a:xfrm>
            <a:off x="1564260" y="6446588"/>
            <a:ext cx="11277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0" name="Google Shape;380;p28"/>
          <p:cNvSpPr txBox="1"/>
          <p:nvPr>
            <p:ph idx="11" type="ftr"/>
          </p:nvPr>
        </p:nvSpPr>
        <p:spPr>
          <a:xfrm>
            <a:off x="3581400" y="6400800"/>
            <a:ext cx="48768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1" name="Google Shape;381;p28"/>
          <p:cNvSpPr txBox="1"/>
          <p:nvPr>
            <p:ph idx="12" type="sldNum"/>
          </p:nvPr>
        </p:nvSpPr>
        <p:spPr>
          <a:xfrm>
            <a:off x="914400" y="6447681"/>
            <a:ext cx="609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2" name="Shape 382"/>
        <p:cNvGrpSpPr/>
        <p:nvPr/>
      </p:nvGrpSpPr>
      <p:grpSpPr>
        <a:xfrm>
          <a:off x="0" y="0"/>
          <a:ext cx="0" cy="0"/>
          <a:chOff x="0" y="0"/>
          <a:chExt cx="0" cy="0"/>
        </a:xfrm>
      </p:grpSpPr>
      <p:sp>
        <p:nvSpPr>
          <p:cNvPr id="383" name="Google Shape;383;p29"/>
          <p:cNvSpPr txBox="1"/>
          <p:nvPr>
            <p:ph type="title"/>
          </p:nvPr>
        </p:nvSpPr>
        <p:spPr>
          <a:xfrm>
            <a:off x="902669" y="677732"/>
            <a:ext cx="7337700" cy="1151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384" name="Google Shape;384;p29"/>
          <p:cNvSpPr txBox="1"/>
          <p:nvPr>
            <p:ph idx="10" type="dt"/>
          </p:nvPr>
        </p:nvSpPr>
        <p:spPr>
          <a:xfrm>
            <a:off x="1564260" y="6446588"/>
            <a:ext cx="11277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5" name="Google Shape;385;p29"/>
          <p:cNvSpPr txBox="1"/>
          <p:nvPr>
            <p:ph idx="11" type="ftr"/>
          </p:nvPr>
        </p:nvSpPr>
        <p:spPr>
          <a:xfrm>
            <a:off x="3581400" y="6400800"/>
            <a:ext cx="48768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6" name="Google Shape;386;p29"/>
          <p:cNvSpPr txBox="1"/>
          <p:nvPr>
            <p:ph idx="12" type="sldNum"/>
          </p:nvPr>
        </p:nvSpPr>
        <p:spPr>
          <a:xfrm>
            <a:off x="914400" y="6447681"/>
            <a:ext cx="609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387" name="Google Shape;387;p29"/>
          <p:cNvSpPr txBox="1"/>
          <p:nvPr>
            <p:ph idx="1" type="body"/>
          </p:nvPr>
        </p:nvSpPr>
        <p:spPr>
          <a:xfrm>
            <a:off x="914400" y="1905000"/>
            <a:ext cx="3547800" cy="3901500"/>
          </a:xfrm>
          <a:prstGeom prst="rect">
            <a:avLst/>
          </a:prstGeom>
          <a:noFill/>
          <a:ln>
            <a:noFill/>
          </a:ln>
        </p:spPr>
        <p:txBody>
          <a:bodyPr anchorCtr="0" anchor="t" bIns="45700" lIns="91425" spcFirstLastPara="1" rIns="91425" wrap="square" tIns="45700">
            <a:noAutofit/>
          </a:bodyPr>
          <a:lstStyle>
            <a:lvl1pPr indent="-344424" lvl="0" marL="457200" marR="0" rtl="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20" lvl="2" marL="13716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8" lvl="3" marL="1828800" marR="0" rtl="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388" name="Google Shape;388;p29"/>
          <p:cNvSpPr txBox="1"/>
          <p:nvPr>
            <p:ph idx="2" type="body"/>
          </p:nvPr>
        </p:nvSpPr>
        <p:spPr>
          <a:xfrm>
            <a:off x="4648200" y="1905000"/>
            <a:ext cx="3581400" cy="3901500"/>
          </a:xfrm>
          <a:prstGeom prst="rect">
            <a:avLst/>
          </a:prstGeom>
          <a:noFill/>
          <a:ln>
            <a:noFill/>
          </a:ln>
        </p:spPr>
        <p:txBody>
          <a:bodyPr anchorCtr="0" anchor="t" bIns="45700" lIns="91425" spcFirstLastPara="1" rIns="91425" wrap="square" tIns="45700">
            <a:noAutofit/>
          </a:bodyPr>
          <a:lstStyle>
            <a:lvl1pPr indent="-344424" lvl="0" marL="457200" marR="0" rtl="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20" lvl="2" marL="13716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8" lvl="3" marL="1828800" marR="0" rtl="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9" name="Shape 389"/>
        <p:cNvGrpSpPr/>
        <p:nvPr/>
      </p:nvGrpSpPr>
      <p:grpSpPr>
        <a:xfrm>
          <a:off x="0" y="0"/>
          <a:ext cx="0" cy="0"/>
          <a:chOff x="0" y="0"/>
          <a:chExt cx="0" cy="0"/>
        </a:xfrm>
      </p:grpSpPr>
      <p:sp>
        <p:nvSpPr>
          <p:cNvPr id="390" name="Google Shape;390;p30"/>
          <p:cNvSpPr txBox="1"/>
          <p:nvPr>
            <p:ph type="title"/>
          </p:nvPr>
        </p:nvSpPr>
        <p:spPr>
          <a:xfrm>
            <a:off x="902669" y="677732"/>
            <a:ext cx="7337700" cy="1151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391" name="Google Shape;391;p30"/>
          <p:cNvSpPr txBox="1"/>
          <p:nvPr>
            <p:ph idx="10" type="dt"/>
          </p:nvPr>
        </p:nvSpPr>
        <p:spPr>
          <a:xfrm>
            <a:off x="1564260" y="6446588"/>
            <a:ext cx="11277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2" name="Google Shape;392;p30"/>
          <p:cNvSpPr txBox="1"/>
          <p:nvPr>
            <p:ph idx="11" type="ftr"/>
          </p:nvPr>
        </p:nvSpPr>
        <p:spPr>
          <a:xfrm>
            <a:off x="3581400" y="6400800"/>
            <a:ext cx="48768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3" name="Google Shape;393;p30"/>
          <p:cNvSpPr txBox="1"/>
          <p:nvPr>
            <p:ph idx="12" type="sldNum"/>
          </p:nvPr>
        </p:nvSpPr>
        <p:spPr>
          <a:xfrm>
            <a:off x="914400" y="6447681"/>
            <a:ext cx="609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4" name="Shape 394"/>
        <p:cNvGrpSpPr/>
        <p:nvPr/>
      </p:nvGrpSpPr>
      <p:grpSpPr>
        <a:xfrm>
          <a:off x="0" y="0"/>
          <a:ext cx="0" cy="0"/>
          <a:chOff x="0" y="0"/>
          <a:chExt cx="0" cy="0"/>
        </a:xfrm>
      </p:grpSpPr>
      <p:sp>
        <p:nvSpPr>
          <p:cNvPr id="395" name="Google Shape;395;p31"/>
          <p:cNvSpPr txBox="1"/>
          <p:nvPr>
            <p:ph idx="10" type="dt"/>
          </p:nvPr>
        </p:nvSpPr>
        <p:spPr>
          <a:xfrm>
            <a:off x="1564260" y="6446588"/>
            <a:ext cx="11277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6" name="Google Shape;396;p31"/>
          <p:cNvSpPr txBox="1"/>
          <p:nvPr>
            <p:ph idx="11" type="ftr"/>
          </p:nvPr>
        </p:nvSpPr>
        <p:spPr>
          <a:xfrm>
            <a:off x="3581400" y="6400800"/>
            <a:ext cx="48768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7" name="Google Shape;397;p31"/>
          <p:cNvSpPr txBox="1"/>
          <p:nvPr>
            <p:ph idx="12" type="sldNum"/>
          </p:nvPr>
        </p:nvSpPr>
        <p:spPr>
          <a:xfrm>
            <a:off x="914400" y="6447681"/>
            <a:ext cx="609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398" name="Shape 398"/>
        <p:cNvGrpSpPr/>
        <p:nvPr/>
      </p:nvGrpSpPr>
      <p:grpSpPr>
        <a:xfrm>
          <a:off x="0" y="0"/>
          <a:ext cx="0" cy="0"/>
          <a:chOff x="0" y="0"/>
          <a:chExt cx="0" cy="0"/>
        </a:xfrm>
      </p:grpSpPr>
      <p:grpSp>
        <p:nvGrpSpPr>
          <p:cNvPr id="399" name="Google Shape;399;p32"/>
          <p:cNvGrpSpPr/>
          <p:nvPr/>
        </p:nvGrpSpPr>
        <p:grpSpPr>
          <a:xfrm>
            <a:off x="-644959" y="0"/>
            <a:ext cx="10457378" cy="7116923"/>
            <a:chOff x="-644959" y="0"/>
            <a:chExt cx="10457378" cy="7116923"/>
          </a:xfrm>
        </p:grpSpPr>
        <p:grpSp>
          <p:nvGrpSpPr>
            <p:cNvPr id="400" name="Google Shape;400;p32"/>
            <p:cNvGrpSpPr/>
            <p:nvPr/>
          </p:nvGrpSpPr>
          <p:grpSpPr>
            <a:xfrm>
              <a:off x="0" y="0"/>
              <a:ext cx="9144000" cy="6858000"/>
              <a:chOff x="0" y="0"/>
              <a:chExt cx="9144000" cy="6858000"/>
            </a:xfrm>
          </p:grpSpPr>
          <p:grpSp>
            <p:nvGrpSpPr>
              <p:cNvPr id="401" name="Google Shape;401;p32"/>
              <p:cNvGrpSpPr/>
              <p:nvPr/>
            </p:nvGrpSpPr>
            <p:grpSpPr>
              <a:xfrm>
                <a:off x="0" y="0"/>
                <a:ext cx="2514600" cy="6858000"/>
                <a:chOff x="0" y="0"/>
                <a:chExt cx="2514600" cy="6858000"/>
              </a:xfrm>
            </p:grpSpPr>
            <p:sp>
              <p:nvSpPr>
                <p:cNvPr id="402" name="Google Shape;402;p32"/>
                <p:cNvSpPr/>
                <p:nvPr/>
              </p:nvSpPr>
              <p:spPr>
                <a:xfrm>
                  <a:off x="914400" y="0"/>
                  <a:ext cx="1600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03" name="Google Shape;403;p32"/>
                <p:cNvSpPr/>
                <p:nvPr/>
              </p:nvSpPr>
              <p:spPr>
                <a:xfrm>
                  <a:off x="0" y="0"/>
                  <a:ext cx="457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04" name="Google Shape;404;p32"/>
                <p:cNvSpPr/>
                <p:nvPr/>
              </p:nvSpPr>
              <p:spPr>
                <a:xfrm>
                  <a:off x="228600" y="0"/>
                  <a:ext cx="7620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05" name="Google Shape;405;p32"/>
              <p:cNvGrpSpPr/>
              <p:nvPr/>
            </p:nvGrpSpPr>
            <p:grpSpPr>
              <a:xfrm>
                <a:off x="422910" y="0"/>
                <a:ext cx="2514600" cy="6858000"/>
                <a:chOff x="0" y="0"/>
                <a:chExt cx="2514600" cy="6858000"/>
              </a:xfrm>
            </p:grpSpPr>
            <p:sp>
              <p:nvSpPr>
                <p:cNvPr id="406" name="Google Shape;406;p32"/>
                <p:cNvSpPr/>
                <p:nvPr/>
              </p:nvSpPr>
              <p:spPr>
                <a:xfrm>
                  <a:off x="914400" y="0"/>
                  <a:ext cx="1600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07" name="Google Shape;407;p32"/>
                <p:cNvSpPr/>
                <p:nvPr/>
              </p:nvSpPr>
              <p:spPr>
                <a:xfrm>
                  <a:off x="0" y="0"/>
                  <a:ext cx="457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08" name="Google Shape;408;p32"/>
                <p:cNvSpPr/>
                <p:nvPr/>
              </p:nvSpPr>
              <p:spPr>
                <a:xfrm>
                  <a:off x="228600" y="0"/>
                  <a:ext cx="7620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09" name="Google Shape;409;p32"/>
              <p:cNvGrpSpPr/>
              <p:nvPr/>
            </p:nvGrpSpPr>
            <p:grpSpPr>
              <a:xfrm rot="10800000">
                <a:off x="6629400" y="0"/>
                <a:ext cx="2514600" cy="6858000"/>
                <a:chOff x="0" y="0"/>
                <a:chExt cx="2514600" cy="6858000"/>
              </a:xfrm>
            </p:grpSpPr>
            <p:sp>
              <p:nvSpPr>
                <p:cNvPr id="410" name="Google Shape;410;p32"/>
                <p:cNvSpPr/>
                <p:nvPr/>
              </p:nvSpPr>
              <p:spPr>
                <a:xfrm>
                  <a:off x="914400" y="0"/>
                  <a:ext cx="1600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11" name="Google Shape;411;p32"/>
                <p:cNvSpPr/>
                <p:nvPr/>
              </p:nvSpPr>
              <p:spPr>
                <a:xfrm>
                  <a:off x="0" y="0"/>
                  <a:ext cx="457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12" name="Google Shape;412;p32"/>
                <p:cNvSpPr/>
                <p:nvPr/>
              </p:nvSpPr>
              <p:spPr>
                <a:xfrm>
                  <a:off x="228600" y="0"/>
                  <a:ext cx="7620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413" name="Google Shape;413;p32"/>
              <p:cNvSpPr/>
              <p:nvPr/>
            </p:nvSpPr>
            <p:spPr>
              <a:xfrm>
                <a:off x="3810000" y="0"/>
                <a:ext cx="28194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14" name="Google Shape;414;p32"/>
              <p:cNvSpPr/>
              <p:nvPr/>
            </p:nvSpPr>
            <p:spPr>
              <a:xfrm>
                <a:off x="2895600" y="0"/>
                <a:ext cx="457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15" name="Google Shape;415;p32"/>
              <p:cNvSpPr/>
              <p:nvPr/>
            </p:nvSpPr>
            <p:spPr>
              <a:xfrm>
                <a:off x="3124200" y="0"/>
                <a:ext cx="7620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416" name="Google Shape;416;p32"/>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7" name="Google Shape;417;p32"/>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8" name="Google Shape;418;p32"/>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9" name="Google Shape;419;p32"/>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0" name="Google Shape;420;p32"/>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1" name="Google Shape;421;p32"/>
            <p:cNvSpPr/>
            <p:nvPr/>
          </p:nvSpPr>
          <p:spPr>
            <a:xfrm rot="1799950">
              <a:off x="2996127" y="2859222"/>
              <a:ext cx="1601441" cy="1388149"/>
            </a:xfrm>
            <a:prstGeom prst="hexagon">
              <a:avLst>
                <a:gd fmla="val 28544" name="adj"/>
                <a:gd fmla="val 115470" name="vf"/>
              </a:avLst>
            </a:prstGeom>
            <a:solidFill>
              <a:schemeClr val="lt1">
                <a:alpha val="941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2" name="Google Shape;422;p32"/>
            <p:cNvSpPr/>
            <p:nvPr/>
          </p:nvSpPr>
          <p:spPr>
            <a:xfrm rot="1799950">
              <a:off x="3720027" y="4126048"/>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3" name="Google Shape;423;p32"/>
            <p:cNvSpPr/>
            <p:nvPr/>
          </p:nvSpPr>
          <p:spPr>
            <a:xfrm rot="1799950">
              <a:off x="3729553" y="1592397"/>
              <a:ext cx="1601441" cy="1388149"/>
            </a:xfrm>
            <a:prstGeom prst="hexagon">
              <a:avLst>
                <a:gd fmla="val 28544" name="adj"/>
                <a:gd fmla="val 115470" name="vf"/>
              </a:avLst>
            </a:prstGeom>
            <a:solidFill>
              <a:schemeClr val="lt1">
                <a:alpha val="6270"/>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4" name="Google Shape;424;p32"/>
            <p:cNvSpPr/>
            <p:nvPr/>
          </p:nvSpPr>
          <p:spPr>
            <a:xfrm rot="1799950">
              <a:off x="2977077" y="325573"/>
              <a:ext cx="1601441" cy="1388149"/>
            </a:xfrm>
            <a:prstGeom prst="hexagon">
              <a:avLst>
                <a:gd fmla="val 28544" name="adj"/>
                <a:gd fmla="val 115470" name="vf"/>
              </a:avLst>
            </a:prstGeom>
            <a:solidFill>
              <a:schemeClr val="lt1">
                <a:alpha val="3530"/>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5" name="Google Shape;425;p32"/>
            <p:cNvSpPr/>
            <p:nvPr/>
          </p:nvSpPr>
          <p:spPr>
            <a:xfrm rot="1799950">
              <a:off x="4462976" y="5383348"/>
              <a:ext cx="1601441" cy="1388149"/>
            </a:xfrm>
            <a:prstGeom prst="hexagon">
              <a:avLst>
                <a:gd fmla="val 28544" name="adj"/>
                <a:gd fmla="val 115470" name="vf"/>
              </a:avLst>
            </a:prstGeom>
            <a:solidFill>
              <a:schemeClr val="lt1">
                <a:alpha val="549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6" name="Google Shape;426;p32"/>
            <p:cNvSpPr/>
            <p:nvPr/>
          </p:nvSpPr>
          <p:spPr>
            <a:xfrm rot="1801764">
              <a:off x="-382491" y="4201432"/>
              <a:ext cx="1260379" cy="1387003"/>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41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7" name="Google Shape;427;p32"/>
            <p:cNvSpPr/>
            <p:nvPr/>
          </p:nvSpPr>
          <p:spPr>
            <a:xfrm rot="1799950">
              <a:off x="24327" y="5402398"/>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8" name="Google Shape;428;p32"/>
            <p:cNvSpPr/>
            <p:nvPr/>
          </p:nvSpPr>
          <p:spPr>
            <a:xfrm rot="1799950">
              <a:off x="52903" y="2849698"/>
              <a:ext cx="1601441" cy="1388149"/>
            </a:xfrm>
            <a:prstGeom prst="hexagon">
              <a:avLst>
                <a:gd fmla="val 28544" name="adj"/>
                <a:gd fmla="val 115470" name="vf"/>
              </a:avLst>
            </a:prstGeom>
            <a:solidFill>
              <a:schemeClr val="lt1">
                <a:alpha val="6270"/>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9" name="Google Shape;429;p32"/>
            <p:cNvSpPr/>
            <p:nvPr/>
          </p:nvSpPr>
          <p:spPr>
            <a:xfrm rot="1799950">
              <a:off x="776802" y="4126047"/>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0" name="Google Shape;430;p32"/>
            <p:cNvSpPr/>
            <p:nvPr/>
          </p:nvSpPr>
          <p:spPr>
            <a:xfrm rot="1799950">
              <a:off x="1510227" y="5411923"/>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1" name="Google Shape;431;p32"/>
            <p:cNvSpPr/>
            <p:nvPr/>
          </p:nvSpPr>
          <p:spPr>
            <a:xfrm rot="1799950">
              <a:off x="1529278" y="2859222"/>
              <a:ext cx="1601441" cy="1388149"/>
            </a:xfrm>
            <a:prstGeom prst="hexagon">
              <a:avLst>
                <a:gd fmla="val 28544" name="adj"/>
                <a:gd fmla="val 115470" name="vf"/>
              </a:avLst>
            </a:prstGeom>
            <a:solidFill>
              <a:schemeClr val="lt1">
                <a:alpha val="6270"/>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2" name="Google Shape;432;p32"/>
            <p:cNvSpPr/>
            <p:nvPr/>
          </p:nvSpPr>
          <p:spPr>
            <a:xfrm rot="1799950">
              <a:off x="795852" y="1563823"/>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3" name="Google Shape;433;p32"/>
            <p:cNvSpPr/>
            <p:nvPr/>
          </p:nvSpPr>
          <p:spPr>
            <a:xfrm rot="1799950">
              <a:off x="6806128" y="4145098"/>
              <a:ext cx="1601441" cy="1388149"/>
            </a:xfrm>
            <a:prstGeom prst="hexagon">
              <a:avLst>
                <a:gd fmla="val 28544" name="adj"/>
                <a:gd fmla="val 115470" name="vf"/>
              </a:avLst>
            </a:prstGeom>
            <a:solidFill>
              <a:schemeClr val="lt1">
                <a:alpha val="941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4" name="Google Shape;434;p32"/>
            <p:cNvSpPr/>
            <p:nvPr/>
          </p:nvSpPr>
          <p:spPr>
            <a:xfrm rot="1799950">
              <a:off x="7549078" y="5421448"/>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5" name="Google Shape;435;p32"/>
            <p:cNvSpPr/>
            <p:nvPr/>
          </p:nvSpPr>
          <p:spPr>
            <a:xfrm rot="1799950">
              <a:off x="7549079" y="2868748"/>
              <a:ext cx="1601441" cy="1388149"/>
            </a:xfrm>
            <a:prstGeom prst="hexagon">
              <a:avLst>
                <a:gd fmla="val 28544" name="adj"/>
                <a:gd fmla="val 115470" name="vf"/>
              </a:avLst>
            </a:prstGeom>
            <a:solidFill>
              <a:schemeClr val="lt1">
                <a:alpha val="6270"/>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6" name="Google Shape;436;p32"/>
            <p:cNvSpPr/>
            <p:nvPr/>
          </p:nvSpPr>
          <p:spPr>
            <a:xfrm rot="1801764">
              <a:off x="8306436" y="4055534"/>
              <a:ext cx="1242303" cy="1387003"/>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53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7" name="Google Shape;437;p32"/>
            <p:cNvSpPr/>
            <p:nvPr/>
          </p:nvSpPr>
          <p:spPr>
            <a:xfrm rot="1801764">
              <a:off x="8306686" y="1511428"/>
              <a:ext cx="1240768" cy="1387589"/>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438" name="Google Shape;438;p32"/>
          <p:cNvSpPr/>
          <p:nvPr/>
        </p:nvSpPr>
        <p:spPr>
          <a:xfrm>
            <a:off x="4561242" y="-21511"/>
            <a:ext cx="36792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9" name="Google Shape;439;p32"/>
          <p:cNvSpPr/>
          <p:nvPr/>
        </p:nvSpPr>
        <p:spPr>
          <a:xfrm>
            <a:off x="4649096" y="-21510"/>
            <a:ext cx="3505200" cy="624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40" name="Google Shape;440;p32"/>
          <p:cNvSpPr txBox="1"/>
          <p:nvPr>
            <p:ph idx="10" type="dt"/>
          </p:nvPr>
        </p:nvSpPr>
        <p:spPr>
          <a:xfrm>
            <a:off x="1564260" y="6446588"/>
            <a:ext cx="11277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1" name="Google Shape;441;p32"/>
          <p:cNvSpPr txBox="1"/>
          <p:nvPr>
            <p:ph idx="12" type="sldNum"/>
          </p:nvPr>
        </p:nvSpPr>
        <p:spPr>
          <a:xfrm>
            <a:off x="914400" y="6447681"/>
            <a:ext cx="609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442" name="Google Shape;442;p32"/>
          <p:cNvSpPr/>
          <p:nvPr/>
        </p:nvSpPr>
        <p:spPr>
          <a:xfrm>
            <a:off x="537055" y="290459"/>
            <a:ext cx="3930900" cy="5959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43" name="Google Shape;443;p32"/>
          <p:cNvSpPr txBox="1"/>
          <p:nvPr>
            <p:ph idx="1" type="body"/>
          </p:nvPr>
        </p:nvSpPr>
        <p:spPr>
          <a:xfrm>
            <a:off x="556104" y="381000"/>
            <a:ext cx="3787200" cy="5789100"/>
          </a:xfrm>
          <a:prstGeom prst="rect">
            <a:avLst/>
          </a:prstGeom>
          <a:noFill/>
          <a:ln>
            <a:noFill/>
          </a:ln>
        </p:spPr>
        <p:txBody>
          <a:bodyPr anchorCtr="0" anchor="t" bIns="45700" lIns="91425" spcFirstLastPara="1" rIns="91425" wrap="square" tIns="45700">
            <a:noAutofit/>
          </a:bodyPr>
          <a:lstStyle>
            <a:lvl1pPr indent="-344424" lvl="0" marL="457200" marR="0" rtl="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20" lvl="2" marL="13716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8" lvl="3" marL="1828800" marR="0" rtl="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25120" lvl="5" marL="27432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6pPr>
            <a:lvl7pPr indent="-325120" lvl="6" marL="32004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7pPr>
            <a:lvl8pPr indent="-325120" lvl="7" marL="36576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8pPr>
            <a:lvl9pPr indent="-325120" lvl="8" marL="41148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9pPr>
          </a:lstStyle>
          <a:p/>
        </p:txBody>
      </p:sp>
      <p:sp>
        <p:nvSpPr>
          <p:cNvPr id="444" name="Google Shape;444;p32"/>
          <p:cNvSpPr/>
          <p:nvPr/>
        </p:nvSpPr>
        <p:spPr>
          <a:xfrm>
            <a:off x="4650889" y="6088284"/>
            <a:ext cx="35052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45" name="Google Shape;445;p32"/>
          <p:cNvSpPr txBox="1"/>
          <p:nvPr>
            <p:ph idx="11" type="ftr"/>
          </p:nvPr>
        </p:nvSpPr>
        <p:spPr>
          <a:xfrm>
            <a:off x="4641448" y="5724835"/>
            <a:ext cx="34938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6" name="Google Shape;446;p32"/>
          <p:cNvSpPr txBox="1"/>
          <p:nvPr>
            <p:ph type="title"/>
          </p:nvPr>
        </p:nvSpPr>
        <p:spPr>
          <a:xfrm>
            <a:off x="4739833" y="2657434"/>
            <a:ext cx="3304500" cy="1463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2800"/>
              <a:buFont typeface="Calibri"/>
              <a:buNone/>
              <a:defRPr b="0" i="0" sz="28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447" name="Google Shape;447;p32"/>
          <p:cNvSpPr txBox="1"/>
          <p:nvPr>
            <p:ph idx="2" type="body"/>
          </p:nvPr>
        </p:nvSpPr>
        <p:spPr>
          <a:xfrm>
            <a:off x="4736592" y="4136994"/>
            <a:ext cx="3298800" cy="151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20"/>
              </a:spcBef>
              <a:spcAft>
                <a:spcPts val="0"/>
              </a:spcAft>
              <a:buClr>
                <a:schemeClr val="accent1"/>
              </a:buClr>
              <a:buSzPts val="1216"/>
              <a:buFont typeface="Noto Sans Symbols"/>
              <a:buNone/>
              <a:defRPr b="0" i="0" sz="1600" u="none" cap="none" strike="noStrike">
                <a:solidFill>
                  <a:srgbClr val="424242"/>
                </a:solidFill>
                <a:latin typeface="Calibri"/>
                <a:ea typeface="Calibri"/>
                <a:cs typeface="Calibri"/>
                <a:sym typeface="Calibri"/>
              </a:defRPr>
            </a:lvl1pPr>
            <a:lvl2pPr indent="-228600" lvl="1" marL="914400" marR="0" rtl="0" algn="l">
              <a:lnSpc>
                <a:spcPct val="100000"/>
              </a:lnSpc>
              <a:spcBef>
                <a:spcPts val="240"/>
              </a:spcBef>
              <a:spcAft>
                <a:spcPts val="0"/>
              </a:spcAft>
              <a:buClr>
                <a:schemeClr val="accent1"/>
              </a:buClr>
              <a:buSzPts val="912"/>
              <a:buFont typeface="Noto Sans Symbols"/>
              <a:buNone/>
              <a:defRPr b="0" i="0" sz="1200" u="none" cap="none" strike="noStrike">
                <a:solidFill>
                  <a:schemeClr val="dk2"/>
                </a:solidFill>
                <a:latin typeface="Calibri"/>
                <a:ea typeface="Calibri"/>
                <a:cs typeface="Calibri"/>
                <a:sym typeface="Calibri"/>
              </a:defRPr>
            </a:lvl2pPr>
            <a:lvl3pPr indent="-228600" lvl="2" marL="1371600" marR="0" rtl="0" algn="l">
              <a:lnSpc>
                <a:spcPct val="100000"/>
              </a:lnSpc>
              <a:spcBef>
                <a:spcPts val="200"/>
              </a:spcBef>
              <a:spcAft>
                <a:spcPts val="0"/>
              </a:spcAft>
              <a:buClr>
                <a:schemeClr val="accent1"/>
              </a:buClr>
              <a:buSzPts val="760"/>
              <a:buFont typeface="Noto Sans Symbols"/>
              <a:buNone/>
              <a:defRPr b="0" i="0" sz="1000" u="none" cap="none" strike="noStrike">
                <a:solidFill>
                  <a:schemeClr val="dk2"/>
                </a:solidFill>
                <a:latin typeface="Calibri"/>
                <a:ea typeface="Calibri"/>
                <a:cs typeface="Calibri"/>
                <a:sym typeface="Calibri"/>
              </a:defRPr>
            </a:lvl3pPr>
            <a:lvl4pPr indent="-228600" lvl="3" marL="18288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5pPr>
            <a:lvl6pPr indent="-228600" lvl="5" marL="27432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6pPr>
            <a:lvl7pPr indent="-228600" lvl="6" marL="32004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7pPr>
            <a:lvl8pPr indent="-228600" lvl="7" marL="36576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8pPr>
            <a:lvl9pPr indent="-228600" lvl="8" marL="41148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4"/>
          <p:cNvSpPr txBox="1"/>
          <p:nvPr>
            <p:ph type="title"/>
          </p:nvPr>
        </p:nvSpPr>
        <p:spPr>
          <a:xfrm>
            <a:off x="902669" y="677732"/>
            <a:ext cx="7337689" cy="1151068"/>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38" name="Google Shape;38;p4"/>
          <p:cNvSpPr txBox="1"/>
          <p:nvPr>
            <p:ph idx="1" type="body"/>
          </p:nvPr>
        </p:nvSpPr>
        <p:spPr>
          <a:xfrm>
            <a:off x="1371600" y="1905000"/>
            <a:ext cx="3057148" cy="639762"/>
          </a:xfrm>
          <a:prstGeom prst="rect">
            <a:avLst/>
          </a:prstGeom>
          <a:noFill/>
          <a:ln>
            <a:noFill/>
          </a:ln>
        </p:spPr>
        <p:txBody>
          <a:bodyPr anchorCtr="0" anchor="b" bIns="45700" lIns="91425" spcFirstLastPara="1" rIns="91425" wrap="square" tIns="45700">
            <a:noAutofit/>
          </a:bodyPr>
          <a:lstStyle>
            <a:lvl1pPr indent="-228600" lvl="0" marL="457200" marR="0" algn="l">
              <a:lnSpc>
                <a:spcPct val="100000"/>
              </a:lnSpc>
              <a:spcBef>
                <a:spcPts val="480"/>
              </a:spcBef>
              <a:spcAft>
                <a:spcPts val="0"/>
              </a:spcAft>
              <a:buClr>
                <a:schemeClr val="accent1"/>
              </a:buClr>
              <a:buSzPts val="1824"/>
              <a:buFont typeface="Noto Sans Symbols"/>
              <a:buNone/>
              <a:defRPr b="1" i="0" sz="2400" u="none" cap="none" strike="noStrike">
                <a:solidFill>
                  <a:schemeClr val="accent1"/>
                </a:solidFill>
                <a:latin typeface="Calibri"/>
                <a:ea typeface="Calibri"/>
                <a:cs typeface="Calibri"/>
                <a:sym typeface="Calibri"/>
              </a:defRPr>
            </a:lvl1pPr>
            <a:lvl2pPr indent="-228600" lvl="1" marL="914400" marR="0" algn="l">
              <a:lnSpc>
                <a:spcPct val="100000"/>
              </a:lnSpc>
              <a:spcBef>
                <a:spcPts val="400"/>
              </a:spcBef>
              <a:spcAft>
                <a:spcPts val="0"/>
              </a:spcAft>
              <a:buClr>
                <a:schemeClr val="accent1"/>
              </a:buClr>
              <a:buSzPts val="1520"/>
              <a:buFont typeface="Noto Sans Symbols"/>
              <a:buNone/>
              <a:defRPr b="1" i="0" sz="2000" u="none" cap="none" strike="noStrike">
                <a:solidFill>
                  <a:schemeClr val="dk2"/>
                </a:solidFill>
                <a:latin typeface="Calibri"/>
                <a:ea typeface="Calibri"/>
                <a:cs typeface="Calibri"/>
                <a:sym typeface="Calibri"/>
              </a:defRPr>
            </a:lvl2pPr>
            <a:lvl3pPr indent="-228600" lvl="2" marL="1371600" marR="0" algn="l">
              <a:lnSpc>
                <a:spcPct val="100000"/>
              </a:lnSpc>
              <a:spcBef>
                <a:spcPts val="360"/>
              </a:spcBef>
              <a:spcAft>
                <a:spcPts val="0"/>
              </a:spcAft>
              <a:buClr>
                <a:schemeClr val="accent1"/>
              </a:buClr>
              <a:buSzPts val="1368"/>
              <a:buFont typeface="Noto Sans Symbols"/>
              <a:buNone/>
              <a:defRPr b="1" i="0" sz="1800" u="none" cap="none" strike="noStrike">
                <a:solidFill>
                  <a:schemeClr val="dk2"/>
                </a:solidFill>
                <a:latin typeface="Calibri"/>
                <a:ea typeface="Calibri"/>
                <a:cs typeface="Calibri"/>
                <a:sym typeface="Calibri"/>
              </a:defRPr>
            </a:lvl3pPr>
            <a:lvl4pPr indent="-228600" lvl="3" marL="18288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4pPr>
            <a:lvl5pPr indent="-228600" lvl="4" marL="22860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5pPr>
            <a:lvl6pPr indent="-228600" lvl="5" marL="27432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6pPr>
            <a:lvl7pPr indent="-228600" lvl="6" marL="32004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7pPr>
            <a:lvl8pPr indent="-228600" lvl="7" marL="36576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8pPr>
            <a:lvl9pPr indent="-228600" lvl="8" marL="41148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9pPr>
          </a:lstStyle>
          <a:p/>
        </p:txBody>
      </p:sp>
      <p:sp>
        <p:nvSpPr>
          <p:cNvPr id="39" name="Google Shape;39;p4"/>
          <p:cNvSpPr txBox="1"/>
          <p:nvPr>
            <p:ph idx="2" type="body"/>
          </p:nvPr>
        </p:nvSpPr>
        <p:spPr>
          <a:xfrm>
            <a:off x="1041721" y="2590800"/>
            <a:ext cx="3419856" cy="3219691"/>
          </a:xfrm>
          <a:prstGeom prst="rect">
            <a:avLst/>
          </a:prstGeom>
          <a:noFill/>
          <a:ln>
            <a:noFill/>
          </a:ln>
        </p:spPr>
        <p:txBody>
          <a:bodyPr anchorCtr="0" anchor="t" bIns="45700" lIns="91425" spcFirstLastPara="1" rIns="91425" wrap="square" tIns="45700">
            <a:noAutofit/>
          </a:bodyPr>
          <a:lstStyle>
            <a:lvl1pPr indent="-344424" lvl="0" marL="457200" marR="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25120" lvl="1" marL="914400" marR="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2pPr>
            <a:lvl3pPr indent="-315468" lvl="2" marL="1371600" marR="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3pPr>
            <a:lvl4pPr indent="-305816" lvl="3" marL="18288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4pPr>
            <a:lvl5pPr indent="-305816" lvl="4" marL="22860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05816" lvl="5" marL="27432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6pPr>
            <a:lvl7pPr indent="-305816" lvl="6" marL="32004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7pPr>
            <a:lvl8pPr indent="-305816" lvl="7" marL="36576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8pPr>
            <a:lvl9pPr indent="-305816" lvl="8" marL="41148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9pPr>
          </a:lstStyle>
          <a:p/>
        </p:txBody>
      </p:sp>
      <p:sp>
        <p:nvSpPr>
          <p:cNvPr id="40" name="Google Shape;40;p4"/>
          <p:cNvSpPr txBox="1"/>
          <p:nvPr>
            <p:ph idx="3" type="body"/>
          </p:nvPr>
        </p:nvSpPr>
        <p:spPr>
          <a:xfrm>
            <a:off x="5029200" y="1905000"/>
            <a:ext cx="3055717" cy="639762"/>
          </a:xfrm>
          <a:prstGeom prst="rect">
            <a:avLst/>
          </a:prstGeom>
          <a:noFill/>
          <a:ln>
            <a:noFill/>
          </a:ln>
        </p:spPr>
        <p:txBody>
          <a:bodyPr anchorCtr="0" anchor="b" bIns="45700" lIns="91425" spcFirstLastPara="1" rIns="91425" wrap="square" tIns="45700">
            <a:noAutofit/>
          </a:bodyPr>
          <a:lstStyle>
            <a:lvl1pPr indent="-228600" lvl="0" marL="457200" marR="0" algn="l">
              <a:lnSpc>
                <a:spcPct val="100000"/>
              </a:lnSpc>
              <a:spcBef>
                <a:spcPts val="480"/>
              </a:spcBef>
              <a:spcAft>
                <a:spcPts val="0"/>
              </a:spcAft>
              <a:buClr>
                <a:schemeClr val="accent1"/>
              </a:buClr>
              <a:buSzPts val="1824"/>
              <a:buFont typeface="Noto Sans Symbols"/>
              <a:buNone/>
              <a:defRPr b="1" i="0" sz="2400" u="none" cap="none" strike="noStrike">
                <a:solidFill>
                  <a:schemeClr val="accent1"/>
                </a:solidFill>
                <a:latin typeface="Calibri"/>
                <a:ea typeface="Calibri"/>
                <a:cs typeface="Calibri"/>
                <a:sym typeface="Calibri"/>
              </a:defRPr>
            </a:lvl1pPr>
            <a:lvl2pPr indent="-228600" lvl="1" marL="914400" marR="0" algn="l">
              <a:lnSpc>
                <a:spcPct val="100000"/>
              </a:lnSpc>
              <a:spcBef>
                <a:spcPts val="400"/>
              </a:spcBef>
              <a:spcAft>
                <a:spcPts val="0"/>
              </a:spcAft>
              <a:buClr>
                <a:schemeClr val="accent1"/>
              </a:buClr>
              <a:buSzPts val="1520"/>
              <a:buFont typeface="Noto Sans Symbols"/>
              <a:buNone/>
              <a:defRPr b="1" i="0" sz="2000" u="none" cap="none" strike="noStrike">
                <a:solidFill>
                  <a:schemeClr val="dk2"/>
                </a:solidFill>
                <a:latin typeface="Calibri"/>
                <a:ea typeface="Calibri"/>
                <a:cs typeface="Calibri"/>
                <a:sym typeface="Calibri"/>
              </a:defRPr>
            </a:lvl2pPr>
            <a:lvl3pPr indent="-228600" lvl="2" marL="1371600" marR="0" algn="l">
              <a:lnSpc>
                <a:spcPct val="100000"/>
              </a:lnSpc>
              <a:spcBef>
                <a:spcPts val="360"/>
              </a:spcBef>
              <a:spcAft>
                <a:spcPts val="0"/>
              </a:spcAft>
              <a:buClr>
                <a:schemeClr val="accent1"/>
              </a:buClr>
              <a:buSzPts val="1368"/>
              <a:buFont typeface="Noto Sans Symbols"/>
              <a:buNone/>
              <a:defRPr b="1" i="0" sz="1800" u="none" cap="none" strike="noStrike">
                <a:solidFill>
                  <a:schemeClr val="dk2"/>
                </a:solidFill>
                <a:latin typeface="Calibri"/>
                <a:ea typeface="Calibri"/>
                <a:cs typeface="Calibri"/>
                <a:sym typeface="Calibri"/>
              </a:defRPr>
            </a:lvl3pPr>
            <a:lvl4pPr indent="-228600" lvl="3" marL="18288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4pPr>
            <a:lvl5pPr indent="-228600" lvl="4" marL="22860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5pPr>
            <a:lvl6pPr indent="-228600" lvl="5" marL="27432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6pPr>
            <a:lvl7pPr indent="-228600" lvl="6" marL="32004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7pPr>
            <a:lvl8pPr indent="-228600" lvl="7" marL="36576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8pPr>
            <a:lvl9pPr indent="-228600" lvl="8" marL="41148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9pPr>
          </a:lstStyle>
          <a:p/>
        </p:txBody>
      </p:sp>
      <p:sp>
        <p:nvSpPr>
          <p:cNvPr id="41" name="Google Shape;41;p4"/>
          <p:cNvSpPr txBox="1"/>
          <p:nvPr>
            <p:ph idx="4" type="body"/>
          </p:nvPr>
        </p:nvSpPr>
        <p:spPr>
          <a:xfrm>
            <a:off x="4645152" y="2590800"/>
            <a:ext cx="3419856" cy="3219691"/>
          </a:xfrm>
          <a:prstGeom prst="rect">
            <a:avLst/>
          </a:prstGeom>
          <a:noFill/>
          <a:ln>
            <a:noFill/>
          </a:ln>
        </p:spPr>
        <p:txBody>
          <a:bodyPr anchorCtr="0" anchor="t" bIns="45700" lIns="91425" spcFirstLastPara="1" rIns="91425" wrap="square" tIns="45700">
            <a:noAutofit/>
          </a:bodyPr>
          <a:lstStyle>
            <a:lvl1pPr indent="-344424" lvl="0" marL="457200" marR="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25120" lvl="1" marL="914400" marR="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2pPr>
            <a:lvl3pPr indent="-315468" lvl="2" marL="1371600" marR="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3pPr>
            <a:lvl4pPr indent="-305816" lvl="3" marL="18288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4pPr>
            <a:lvl5pPr indent="-305816" lvl="4" marL="22860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05816" lvl="5" marL="27432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6pPr>
            <a:lvl7pPr indent="-305816" lvl="6" marL="32004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7pPr>
            <a:lvl8pPr indent="-305816" lvl="7" marL="36576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8pPr>
            <a:lvl9pPr indent="-305816" lvl="8" marL="41148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9pPr>
          </a:lstStyle>
          <a:p/>
        </p:txBody>
      </p:sp>
      <p:sp>
        <p:nvSpPr>
          <p:cNvPr id="42" name="Google Shape;42;p4"/>
          <p:cNvSpPr txBox="1"/>
          <p:nvPr>
            <p:ph idx="10" type="dt"/>
          </p:nvPr>
        </p:nvSpPr>
        <p:spPr>
          <a:xfrm>
            <a:off x="1564260" y="6446588"/>
            <a:ext cx="1127622"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4"/>
          <p:cNvSpPr txBox="1"/>
          <p:nvPr>
            <p:ph idx="11" type="ftr"/>
          </p:nvPr>
        </p:nvSpPr>
        <p:spPr>
          <a:xfrm>
            <a:off x="3581400" y="6400800"/>
            <a:ext cx="4876800"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4"/>
          <p:cNvSpPr txBox="1"/>
          <p:nvPr>
            <p:ph idx="12" type="sldNum"/>
          </p:nvPr>
        </p:nvSpPr>
        <p:spPr>
          <a:xfrm>
            <a:off x="914400" y="6447681"/>
            <a:ext cx="6096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448" name="Shape 448"/>
        <p:cNvGrpSpPr/>
        <p:nvPr/>
      </p:nvGrpSpPr>
      <p:grpSpPr>
        <a:xfrm>
          <a:off x="0" y="0"/>
          <a:ext cx="0" cy="0"/>
          <a:chOff x="0" y="0"/>
          <a:chExt cx="0" cy="0"/>
        </a:xfrm>
      </p:grpSpPr>
      <p:grpSp>
        <p:nvGrpSpPr>
          <p:cNvPr id="449" name="Google Shape;449;p33"/>
          <p:cNvGrpSpPr/>
          <p:nvPr/>
        </p:nvGrpSpPr>
        <p:grpSpPr>
          <a:xfrm>
            <a:off x="-644959" y="0"/>
            <a:ext cx="10457378" cy="7116923"/>
            <a:chOff x="-644959" y="0"/>
            <a:chExt cx="10457378" cy="7116923"/>
          </a:xfrm>
        </p:grpSpPr>
        <p:grpSp>
          <p:nvGrpSpPr>
            <p:cNvPr id="450" name="Google Shape;450;p33"/>
            <p:cNvGrpSpPr/>
            <p:nvPr/>
          </p:nvGrpSpPr>
          <p:grpSpPr>
            <a:xfrm>
              <a:off x="0" y="0"/>
              <a:ext cx="9144000" cy="6858000"/>
              <a:chOff x="0" y="0"/>
              <a:chExt cx="9144000" cy="6858000"/>
            </a:xfrm>
          </p:grpSpPr>
          <p:grpSp>
            <p:nvGrpSpPr>
              <p:cNvPr id="451" name="Google Shape;451;p33"/>
              <p:cNvGrpSpPr/>
              <p:nvPr/>
            </p:nvGrpSpPr>
            <p:grpSpPr>
              <a:xfrm>
                <a:off x="0" y="0"/>
                <a:ext cx="2514600" cy="6858000"/>
                <a:chOff x="0" y="0"/>
                <a:chExt cx="2514600" cy="6858000"/>
              </a:xfrm>
            </p:grpSpPr>
            <p:sp>
              <p:nvSpPr>
                <p:cNvPr id="452" name="Google Shape;452;p33"/>
                <p:cNvSpPr/>
                <p:nvPr/>
              </p:nvSpPr>
              <p:spPr>
                <a:xfrm>
                  <a:off x="914400" y="0"/>
                  <a:ext cx="1600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53" name="Google Shape;453;p33"/>
                <p:cNvSpPr/>
                <p:nvPr/>
              </p:nvSpPr>
              <p:spPr>
                <a:xfrm>
                  <a:off x="0" y="0"/>
                  <a:ext cx="457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54" name="Google Shape;454;p33"/>
                <p:cNvSpPr/>
                <p:nvPr/>
              </p:nvSpPr>
              <p:spPr>
                <a:xfrm>
                  <a:off x="228600" y="0"/>
                  <a:ext cx="7620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55" name="Google Shape;455;p33"/>
              <p:cNvGrpSpPr/>
              <p:nvPr/>
            </p:nvGrpSpPr>
            <p:grpSpPr>
              <a:xfrm>
                <a:off x="422910" y="0"/>
                <a:ext cx="2514600" cy="6858000"/>
                <a:chOff x="0" y="0"/>
                <a:chExt cx="2514600" cy="6858000"/>
              </a:xfrm>
            </p:grpSpPr>
            <p:sp>
              <p:nvSpPr>
                <p:cNvPr id="456" name="Google Shape;456;p33"/>
                <p:cNvSpPr/>
                <p:nvPr/>
              </p:nvSpPr>
              <p:spPr>
                <a:xfrm>
                  <a:off x="914400" y="0"/>
                  <a:ext cx="1600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57" name="Google Shape;457;p33"/>
                <p:cNvSpPr/>
                <p:nvPr/>
              </p:nvSpPr>
              <p:spPr>
                <a:xfrm>
                  <a:off x="0" y="0"/>
                  <a:ext cx="457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58" name="Google Shape;458;p33"/>
                <p:cNvSpPr/>
                <p:nvPr/>
              </p:nvSpPr>
              <p:spPr>
                <a:xfrm>
                  <a:off x="228600" y="0"/>
                  <a:ext cx="7620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59" name="Google Shape;459;p33"/>
              <p:cNvGrpSpPr/>
              <p:nvPr/>
            </p:nvGrpSpPr>
            <p:grpSpPr>
              <a:xfrm rot="10800000">
                <a:off x="6629400" y="0"/>
                <a:ext cx="2514600" cy="6858000"/>
                <a:chOff x="0" y="0"/>
                <a:chExt cx="2514600" cy="6858000"/>
              </a:xfrm>
            </p:grpSpPr>
            <p:sp>
              <p:nvSpPr>
                <p:cNvPr id="460" name="Google Shape;460;p33"/>
                <p:cNvSpPr/>
                <p:nvPr/>
              </p:nvSpPr>
              <p:spPr>
                <a:xfrm>
                  <a:off x="914400" y="0"/>
                  <a:ext cx="1600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61" name="Google Shape;461;p33"/>
                <p:cNvSpPr/>
                <p:nvPr/>
              </p:nvSpPr>
              <p:spPr>
                <a:xfrm>
                  <a:off x="0" y="0"/>
                  <a:ext cx="457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62" name="Google Shape;462;p33"/>
                <p:cNvSpPr/>
                <p:nvPr/>
              </p:nvSpPr>
              <p:spPr>
                <a:xfrm>
                  <a:off x="228600" y="0"/>
                  <a:ext cx="7620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463" name="Google Shape;463;p33"/>
              <p:cNvSpPr/>
              <p:nvPr/>
            </p:nvSpPr>
            <p:spPr>
              <a:xfrm>
                <a:off x="3810000" y="0"/>
                <a:ext cx="28194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64" name="Google Shape;464;p33"/>
              <p:cNvSpPr/>
              <p:nvPr/>
            </p:nvSpPr>
            <p:spPr>
              <a:xfrm>
                <a:off x="2895600" y="0"/>
                <a:ext cx="457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65" name="Google Shape;465;p33"/>
              <p:cNvSpPr/>
              <p:nvPr/>
            </p:nvSpPr>
            <p:spPr>
              <a:xfrm>
                <a:off x="3124200" y="0"/>
                <a:ext cx="7620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466" name="Google Shape;466;p33"/>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7" name="Google Shape;467;p33"/>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8" name="Google Shape;468;p33"/>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9" name="Google Shape;469;p33"/>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0" name="Google Shape;470;p33"/>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1" name="Google Shape;471;p33"/>
            <p:cNvSpPr/>
            <p:nvPr/>
          </p:nvSpPr>
          <p:spPr>
            <a:xfrm rot="1799950">
              <a:off x="2996127" y="2859222"/>
              <a:ext cx="1601441" cy="1388149"/>
            </a:xfrm>
            <a:prstGeom prst="hexagon">
              <a:avLst>
                <a:gd fmla="val 28544" name="adj"/>
                <a:gd fmla="val 115470" name="vf"/>
              </a:avLst>
            </a:prstGeom>
            <a:solidFill>
              <a:schemeClr val="lt1">
                <a:alpha val="941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72" name="Google Shape;472;p33"/>
            <p:cNvSpPr/>
            <p:nvPr/>
          </p:nvSpPr>
          <p:spPr>
            <a:xfrm rot="1799950">
              <a:off x="3720027" y="4126048"/>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73" name="Google Shape;473;p33"/>
            <p:cNvSpPr/>
            <p:nvPr/>
          </p:nvSpPr>
          <p:spPr>
            <a:xfrm rot="1799950">
              <a:off x="3729553" y="1592397"/>
              <a:ext cx="1601441" cy="1388149"/>
            </a:xfrm>
            <a:prstGeom prst="hexagon">
              <a:avLst>
                <a:gd fmla="val 28544" name="adj"/>
                <a:gd fmla="val 115470" name="vf"/>
              </a:avLst>
            </a:prstGeom>
            <a:solidFill>
              <a:schemeClr val="lt1">
                <a:alpha val="6270"/>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74" name="Google Shape;474;p33"/>
            <p:cNvSpPr/>
            <p:nvPr/>
          </p:nvSpPr>
          <p:spPr>
            <a:xfrm rot="1799950">
              <a:off x="2977077" y="325573"/>
              <a:ext cx="1601441" cy="1388149"/>
            </a:xfrm>
            <a:prstGeom prst="hexagon">
              <a:avLst>
                <a:gd fmla="val 28544" name="adj"/>
                <a:gd fmla="val 115470" name="vf"/>
              </a:avLst>
            </a:prstGeom>
            <a:solidFill>
              <a:schemeClr val="lt1">
                <a:alpha val="3530"/>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75" name="Google Shape;475;p33"/>
            <p:cNvSpPr/>
            <p:nvPr/>
          </p:nvSpPr>
          <p:spPr>
            <a:xfrm rot="1799950">
              <a:off x="4462976" y="5383348"/>
              <a:ext cx="1601441" cy="1388149"/>
            </a:xfrm>
            <a:prstGeom prst="hexagon">
              <a:avLst>
                <a:gd fmla="val 28544" name="adj"/>
                <a:gd fmla="val 115470" name="vf"/>
              </a:avLst>
            </a:prstGeom>
            <a:solidFill>
              <a:schemeClr val="lt1">
                <a:alpha val="549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76" name="Google Shape;476;p33"/>
            <p:cNvSpPr/>
            <p:nvPr/>
          </p:nvSpPr>
          <p:spPr>
            <a:xfrm rot="1801764">
              <a:off x="-382491" y="4201432"/>
              <a:ext cx="1260379" cy="1387003"/>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41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77" name="Google Shape;477;p33"/>
            <p:cNvSpPr/>
            <p:nvPr/>
          </p:nvSpPr>
          <p:spPr>
            <a:xfrm rot="1799950">
              <a:off x="24327" y="5402398"/>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78" name="Google Shape;478;p33"/>
            <p:cNvSpPr/>
            <p:nvPr/>
          </p:nvSpPr>
          <p:spPr>
            <a:xfrm rot="1799950">
              <a:off x="52903" y="2849698"/>
              <a:ext cx="1601441" cy="1388149"/>
            </a:xfrm>
            <a:prstGeom prst="hexagon">
              <a:avLst>
                <a:gd fmla="val 28544" name="adj"/>
                <a:gd fmla="val 115470" name="vf"/>
              </a:avLst>
            </a:prstGeom>
            <a:solidFill>
              <a:schemeClr val="lt1">
                <a:alpha val="6270"/>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79" name="Google Shape;479;p33"/>
            <p:cNvSpPr/>
            <p:nvPr/>
          </p:nvSpPr>
          <p:spPr>
            <a:xfrm rot="1799950">
              <a:off x="776802" y="4126047"/>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0" name="Google Shape;480;p33"/>
            <p:cNvSpPr/>
            <p:nvPr/>
          </p:nvSpPr>
          <p:spPr>
            <a:xfrm rot="1799950">
              <a:off x="1510227" y="5411923"/>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1" name="Google Shape;481;p33"/>
            <p:cNvSpPr/>
            <p:nvPr/>
          </p:nvSpPr>
          <p:spPr>
            <a:xfrm rot="1799950">
              <a:off x="1529278" y="2859222"/>
              <a:ext cx="1601441" cy="1388149"/>
            </a:xfrm>
            <a:prstGeom prst="hexagon">
              <a:avLst>
                <a:gd fmla="val 28544" name="adj"/>
                <a:gd fmla="val 115470" name="vf"/>
              </a:avLst>
            </a:prstGeom>
            <a:solidFill>
              <a:schemeClr val="lt1">
                <a:alpha val="6270"/>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2" name="Google Shape;482;p33"/>
            <p:cNvSpPr/>
            <p:nvPr/>
          </p:nvSpPr>
          <p:spPr>
            <a:xfrm rot="1799950">
              <a:off x="795852" y="1563823"/>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3" name="Google Shape;483;p33"/>
            <p:cNvSpPr/>
            <p:nvPr/>
          </p:nvSpPr>
          <p:spPr>
            <a:xfrm rot="1799950">
              <a:off x="6806128" y="4145098"/>
              <a:ext cx="1601441" cy="1388149"/>
            </a:xfrm>
            <a:prstGeom prst="hexagon">
              <a:avLst>
                <a:gd fmla="val 28544" name="adj"/>
                <a:gd fmla="val 115470" name="vf"/>
              </a:avLst>
            </a:prstGeom>
            <a:solidFill>
              <a:schemeClr val="lt1">
                <a:alpha val="941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4" name="Google Shape;484;p33"/>
            <p:cNvSpPr/>
            <p:nvPr/>
          </p:nvSpPr>
          <p:spPr>
            <a:xfrm rot="1799950">
              <a:off x="7549078" y="5421448"/>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5" name="Google Shape;485;p33"/>
            <p:cNvSpPr/>
            <p:nvPr/>
          </p:nvSpPr>
          <p:spPr>
            <a:xfrm rot="1799950">
              <a:off x="7549079" y="2868748"/>
              <a:ext cx="1601441" cy="1388149"/>
            </a:xfrm>
            <a:prstGeom prst="hexagon">
              <a:avLst>
                <a:gd fmla="val 28544" name="adj"/>
                <a:gd fmla="val 115470" name="vf"/>
              </a:avLst>
            </a:prstGeom>
            <a:solidFill>
              <a:schemeClr val="lt1">
                <a:alpha val="6270"/>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6" name="Google Shape;486;p33"/>
            <p:cNvSpPr/>
            <p:nvPr/>
          </p:nvSpPr>
          <p:spPr>
            <a:xfrm rot="1801764">
              <a:off x="8306436" y="4055534"/>
              <a:ext cx="1242303" cy="1387003"/>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53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7" name="Google Shape;487;p33"/>
            <p:cNvSpPr/>
            <p:nvPr/>
          </p:nvSpPr>
          <p:spPr>
            <a:xfrm rot="1801764">
              <a:off x="8306686" y="1511428"/>
              <a:ext cx="1240768" cy="1387589"/>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488" name="Google Shape;488;p33"/>
          <p:cNvSpPr/>
          <p:nvPr/>
        </p:nvSpPr>
        <p:spPr>
          <a:xfrm>
            <a:off x="4561242" y="-21511"/>
            <a:ext cx="36792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9" name="Google Shape;489;p33"/>
          <p:cNvSpPr/>
          <p:nvPr/>
        </p:nvSpPr>
        <p:spPr>
          <a:xfrm>
            <a:off x="4649096" y="-21510"/>
            <a:ext cx="3505200" cy="624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0" name="Google Shape;490;p33"/>
          <p:cNvSpPr/>
          <p:nvPr/>
        </p:nvSpPr>
        <p:spPr>
          <a:xfrm>
            <a:off x="556105" y="290459"/>
            <a:ext cx="3911700" cy="5959800"/>
          </a:xfrm>
          <a:prstGeom prst="rect">
            <a:avLst/>
          </a:prstGeom>
          <a:solidFill>
            <a:srgbClr val="FFFFFF"/>
          </a:solidFill>
          <a:ln cap="flat" cmpd="sng" w="9525">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1" name="Google Shape;491;p33"/>
          <p:cNvSpPr/>
          <p:nvPr/>
        </p:nvSpPr>
        <p:spPr>
          <a:xfrm>
            <a:off x="4650889" y="6088284"/>
            <a:ext cx="35052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2" name="Google Shape;492;p33"/>
          <p:cNvSpPr txBox="1"/>
          <p:nvPr>
            <p:ph type="title"/>
          </p:nvPr>
        </p:nvSpPr>
        <p:spPr>
          <a:xfrm>
            <a:off x="4734424" y="2660904"/>
            <a:ext cx="3300900" cy="1463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2800"/>
              <a:buFont typeface="Calibri"/>
              <a:buNone/>
              <a:defRPr b="0" i="0" sz="28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493" name="Google Shape;493;p33"/>
          <p:cNvSpPr/>
          <p:nvPr>
            <p:ph idx="2" type="pic"/>
          </p:nvPr>
        </p:nvSpPr>
        <p:spPr>
          <a:xfrm>
            <a:off x="609600" y="290459"/>
            <a:ext cx="3755100" cy="5871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accent1"/>
              </a:buClr>
              <a:buSzPts val="2432"/>
              <a:buFont typeface="Noto Sans Symbols"/>
              <a:buNone/>
              <a:defRPr b="0" i="0" sz="3200" u="none" cap="none" strike="noStrike">
                <a:solidFill>
                  <a:schemeClr val="accent1"/>
                </a:solidFill>
                <a:latin typeface="Calibri"/>
                <a:ea typeface="Calibri"/>
                <a:cs typeface="Calibri"/>
                <a:sym typeface="Calibri"/>
              </a:defRPr>
            </a:lvl1pPr>
            <a:lvl2pPr lvl="1" marR="0" rtl="0" algn="l">
              <a:lnSpc>
                <a:spcPct val="100000"/>
              </a:lnSpc>
              <a:spcBef>
                <a:spcPts val="560"/>
              </a:spcBef>
              <a:spcAft>
                <a:spcPts val="0"/>
              </a:spcAft>
              <a:buClr>
                <a:schemeClr val="accent1"/>
              </a:buClr>
              <a:buSzPts val="2128"/>
              <a:buFont typeface="Noto Sans Symbols"/>
              <a:buNone/>
              <a:defRPr b="0" i="0" sz="2800" u="none" cap="none" strike="noStrike">
                <a:solidFill>
                  <a:schemeClr val="dk2"/>
                </a:solidFill>
                <a:latin typeface="Calibri"/>
                <a:ea typeface="Calibri"/>
                <a:cs typeface="Calibri"/>
                <a:sym typeface="Calibri"/>
              </a:defRPr>
            </a:lvl2pPr>
            <a:lvl3pPr lvl="2" marR="0" rtl="0" algn="l">
              <a:lnSpc>
                <a:spcPct val="100000"/>
              </a:lnSpc>
              <a:spcBef>
                <a:spcPts val="480"/>
              </a:spcBef>
              <a:spcAft>
                <a:spcPts val="0"/>
              </a:spcAft>
              <a:buClr>
                <a:schemeClr val="accent1"/>
              </a:buClr>
              <a:buSzPts val="1824"/>
              <a:buFont typeface="Noto Sans Symbols"/>
              <a:buNone/>
              <a:defRPr b="0" i="0" sz="2400" u="none" cap="none" strike="noStrike">
                <a:solidFill>
                  <a:schemeClr val="dk2"/>
                </a:solidFill>
                <a:latin typeface="Calibri"/>
                <a:ea typeface="Calibri"/>
                <a:cs typeface="Calibri"/>
                <a:sym typeface="Calibri"/>
              </a:defRPr>
            </a:lvl3pPr>
            <a:lvl4pPr lvl="3"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4pPr>
            <a:lvl5pPr lvl="4"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5pPr>
            <a:lvl6pPr lvl="5"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6pPr>
            <a:lvl7pPr lvl="6"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7pPr>
            <a:lvl8pPr lvl="7"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8pPr>
            <a:lvl9pPr lvl="8"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9pPr>
          </a:lstStyle>
          <a:p/>
        </p:txBody>
      </p:sp>
      <p:sp>
        <p:nvSpPr>
          <p:cNvPr id="494" name="Google Shape;494;p33"/>
          <p:cNvSpPr txBox="1"/>
          <p:nvPr>
            <p:ph idx="1" type="body"/>
          </p:nvPr>
        </p:nvSpPr>
        <p:spPr>
          <a:xfrm>
            <a:off x="4734630" y="4133088"/>
            <a:ext cx="3300600" cy="1519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20"/>
              </a:spcBef>
              <a:spcAft>
                <a:spcPts val="0"/>
              </a:spcAft>
              <a:buClr>
                <a:schemeClr val="accent1"/>
              </a:buClr>
              <a:buSzPts val="1216"/>
              <a:buFont typeface="Noto Sans Symbols"/>
              <a:buNone/>
              <a:defRPr b="0" i="0" sz="1600" u="none" cap="none" strike="noStrike">
                <a:solidFill>
                  <a:srgbClr val="424242"/>
                </a:solidFill>
                <a:latin typeface="Calibri"/>
                <a:ea typeface="Calibri"/>
                <a:cs typeface="Calibri"/>
                <a:sym typeface="Calibri"/>
              </a:defRPr>
            </a:lvl1pPr>
            <a:lvl2pPr indent="-228600" lvl="1" marL="914400" marR="0" rtl="0" algn="l">
              <a:lnSpc>
                <a:spcPct val="100000"/>
              </a:lnSpc>
              <a:spcBef>
                <a:spcPts val="240"/>
              </a:spcBef>
              <a:spcAft>
                <a:spcPts val="0"/>
              </a:spcAft>
              <a:buClr>
                <a:schemeClr val="accent1"/>
              </a:buClr>
              <a:buSzPts val="912"/>
              <a:buFont typeface="Noto Sans Symbols"/>
              <a:buNone/>
              <a:defRPr b="0" i="0" sz="1200" u="none" cap="none" strike="noStrike">
                <a:solidFill>
                  <a:schemeClr val="dk2"/>
                </a:solidFill>
                <a:latin typeface="Calibri"/>
                <a:ea typeface="Calibri"/>
                <a:cs typeface="Calibri"/>
                <a:sym typeface="Calibri"/>
              </a:defRPr>
            </a:lvl2pPr>
            <a:lvl3pPr indent="-228600" lvl="2" marL="1371600" marR="0" rtl="0" algn="l">
              <a:lnSpc>
                <a:spcPct val="100000"/>
              </a:lnSpc>
              <a:spcBef>
                <a:spcPts val="200"/>
              </a:spcBef>
              <a:spcAft>
                <a:spcPts val="0"/>
              </a:spcAft>
              <a:buClr>
                <a:schemeClr val="accent1"/>
              </a:buClr>
              <a:buSzPts val="760"/>
              <a:buFont typeface="Noto Sans Symbols"/>
              <a:buNone/>
              <a:defRPr b="0" i="0" sz="1000" u="none" cap="none" strike="noStrike">
                <a:solidFill>
                  <a:schemeClr val="dk2"/>
                </a:solidFill>
                <a:latin typeface="Calibri"/>
                <a:ea typeface="Calibri"/>
                <a:cs typeface="Calibri"/>
                <a:sym typeface="Calibri"/>
              </a:defRPr>
            </a:lvl3pPr>
            <a:lvl4pPr indent="-228600" lvl="3" marL="18288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5pPr>
            <a:lvl6pPr indent="-228600" lvl="5" marL="27432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6pPr>
            <a:lvl7pPr indent="-228600" lvl="6" marL="32004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7pPr>
            <a:lvl8pPr indent="-228600" lvl="7" marL="36576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8pPr>
            <a:lvl9pPr indent="-228600" lvl="8" marL="41148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9pPr>
          </a:lstStyle>
          <a:p/>
        </p:txBody>
      </p:sp>
      <p:sp>
        <p:nvSpPr>
          <p:cNvPr id="495" name="Google Shape;495;p33"/>
          <p:cNvSpPr txBox="1"/>
          <p:nvPr>
            <p:ph idx="10" type="dt"/>
          </p:nvPr>
        </p:nvSpPr>
        <p:spPr>
          <a:xfrm>
            <a:off x="1564260" y="6446588"/>
            <a:ext cx="11277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6" name="Google Shape;496;p33"/>
          <p:cNvSpPr txBox="1"/>
          <p:nvPr>
            <p:ph idx="11" type="ftr"/>
          </p:nvPr>
        </p:nvSpPr>
        <p:spPr>
          <a:xfrm>
            <a:off x="4641448" y="5724835"/>
            <a:ext cx="34938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7" name="Google Shape;497;p33"/>
          <p:cNvSpPr txBox="1"/>
          <p:nvPr>
            <p:ph idx="12" type="sldNum"/>
          </p:nvPr>
        </p:nvSpPr>
        <p:spPr>
          <a:xfrm>
            <a:off x="914400" y="6447681"/>
            <a:ext cx="609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98" name="Shape 498"/>
        <p:cNvGrpSpPr/>
        <p:nvPr/>
      </p:nvGrpSpPr>
      <p:grpSpPr>
        <a:xfrm>
          <a:off x="0" y="0"/>
          <a:ext cx="0" cy="0"/>
          <a:chOff x="0" y="0"/>
          <a:chExt cx="0" cy="0"/>
        </a:xfrm>
      </p:grpSpPr>
      <p:sp>
        <p:nvSpPr>
          <p:cNvPr id="499" name="Google Shape;499;p34"/>
          <p:cNvSpPr txBox="1"/>
          <p:nvPr>
            <p:ph type="title"/>
          </p:nvPr>
        </p:nvSpPr>
        <p:spPr>
          <a:xfrm>
            <a:off x="902669" y="677732"/>
            <a:ext cx="7337700" cy="1151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500" name="Google Shape;500;p34"/>
          <p:cNvSpPr txBox="1"/>
          <p:nvPr>
            <p:ph idx="1" type="body"/>
          </p:nvPr>
        </p:nvSpPr>
        <p:spPr>
          <a:xfrm rot="5400000">
            <a:off x="2466258" y="341401"/>
            <a:ext cx="4210500" cy="7337700"/>
          </a:xfrm>
          <a:prstGeom prst="rect">
            <a:avLst/>
          </a:prstGeom>
          <a:noFill/>
          <a:ln>
            <a:noFill/>
          </a:ln>
        </p:spPr>
        <p:txBody>
          <a:bodyPr anchorCtr="0" anchor="t" bIns="45700" lIns="91425" spcFirstLastPara="1" rIns="91425" wrap="square" tIns="45700">
            <a:noAutofit/>
          </a:bodyPr>
          <a:lstStyle>
            <a:lvl1pPr indent="-344424" lvl="0" marL="457200" marR="0" rtl="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20" lvl="2" marL="13716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8" lvl="3" marL="1828800" marR="0" rtl="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501" name="Google Shape;501;p34"/>
          <p:cNvSpPr txBox="1"/>
          <p:nvPr>
            <p:ph idx="10" type="dt"/>
          </p:nvPr>
        </p:nvSpPr>
        <p:spPr>
          <a:xfrm>
            <a:off x="1564260" y="6446588"/>
            <a:ext cx="11277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2" name="Google Shape;502;p34"/>
          <p:cNvSpPr txBox="1"/>
          <p:nvPr>
            <p:ph idx="11" type="ftr"/>
          </p:nvPr>
        </p:nvSpPr>
        <p:spPr>
          <a:xfrm>
            <a:off x="3581400" y="6400800"/>
            <a:ext cx="48768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3" name="Google Shape;503;p34"/>
          <p:cNvSpPr txBox="1"/>
          <p:nvPr>
            <p:ph idx="12" type="sldNum"/>
          </p:nvPr>
        </p:nvSpPr>
        <p:spPr>
          <a:xfrm>
            <a:off x="914400" y="6447681"/>
            <a:ext cx="609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04" name="Shape 504"/>
        <p:cNvGrpSpPr/>
        <p:nvPr/>
      </p:nvGrpSpPr>
      <p:grpSpPr>
        <a:xfrm>
          <a:off x="0" y="0"/>
          <a:ext cx="0" cy="0"/>
          <a:chOff x="0" y="0"/>
          <a:chExt cx="0" cy="0"/>
        </a:xfrm>
      </p:grpSpPr>
      <p:sp>
        <p:nvSpPr>
          <p:cNvPr id="505" name="Google Shape;505;p35"/>
          <p:cNvSpPr txBox="1"/>
          <p:nvPr>
            <p:ph type="title"/>
          </p:nvPr>
        </p:nvSpPr>
        <p:spPr>
          <a:xfrm rot="5400000">
            <a:off x="4981553" y="2678047"/>
            <a:ext cx="4780200" cy="1484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506" name="Google Shape;506;p35"/>
          <p:cNvSpPr txBox="1"/>
          <p:nvPr>
            <p:ph idx="1" type="body"/>
          </p:nvPr>
        </p:nvSpPr>
        <p:spPr>
          <a:xfrm rot="5400000">
            <a:off x="1375050" y="708397"/>
            <a:ext cx="4780200" cy="5423700"/>
          </a:xfrm>
          <a:prstGeom prst="rect">
            <a:avLst/>
          </a:prstGeom>
          <a:noFill/>
          <a:ln>
            <a:noFill/>
          </a:ln>
        </p:spPr>
        <p:txBody>
          <a:bodyPr anchorCtr="0" anchor="t" bIns="45700" lIns="91425" spcFirstLastPara="1" rIns="91425" wrap="square" tIns="45700">
            <a:noAutofit/>
          </a:bodyPr>
          <a:lstStyle>
            <a:lvl1pPr indent="-344424" lvl="0" marL="457200" marR="0" rtl="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20" lvl="2" marL="13716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8" lvl="3" marL="1828800" marR="0" rtl="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507" name="Google Shape;507;p35"/>
          <p:cNvSpPr txBox="1"/>
          <p:nvPr>
            <p:ph idx="10" type="dt"/>
          </p:nvPr>
        </p:nvSpPr>
        <p:spPr>
          <a:xfrm>
            <a:off x="1564260" y="6446588"/>
            <a:ext cx="11277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8" name="Google Shape;508;p35"/>
          <p:cNvSpPr txBox="1"/>
          <p:nvPr>
            <p:ph idx="11" type="ftr"/>
          </p:nvPr>
        </p:nvSpPr>
        <p:spPr>
          <a:xfrm>
            <a:off x="3581400" y="6400800"/>
            <a:ext cx="48768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9" name="Google Shape;509;p35"/>
          <p:cNvSpPr txBox="1"/>
          <p:nvPr>
            <p:ph idx="12" type="sldNum"/>
          </p:nvPr>
        </p:nvSpPr>
        <p:spPr>
          <a:xfrm>
            <a:off x="914400" y="6447681"/>
            <a:ext cx="609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510" name="Shape 510"/>
        <p:cNvGrpSpPr/>
        <p:nvPr/>
      </p:nvGrpSpPr>
      <p:grpSpPr>
        <a:xfrm>
          <a:off x="0" y="0"/>
          <a:ext cx="0" cy="0"/>
          <a:chOff x="0" y="0"/>
          <a:chExt cx="0" cy="0"/>
        </a:xfrm>
      </p:grpSpPr>
      <p:sp>
        <p:nvSpPr>
          <p:cNvPr id="511" name="Google Shape;511;p36"/>
          <p:cNvSpPr txBox="1"/>
          <p:nvPr>
            <p:ph idx="10" type="dt"/>
          </p:nvPr>
        </p:nvSpPr>
        <p:spPr>
          <a:xfrm>
            <a:off x="1564260" y="6446588"/>
            <a:ext cx="11277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2" name="Google Shape;512;p36"/>
          <p:cNvSpPr txBox="1"/>
          <p:nvPr>
            <p:ph idx="11" type="ftr"/>
          </p:nvPr>
        </p:nvSpPr>
        <p:spPr>
          <a:xfrm>
            <a:off x="3581400" y="6400800"/>
            <a:ext cx="48768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3" name="Google Shape;513;p36"/>
          <p:cNvSpPr txBox="1"/>
          <p:nvPr>
            <p:ph idx="12" type="sldNum"/>
          </p:nvPr>
        </p:nvSpPr>
        <p:spPr>
          <a:xfrm>
            <a:off x="914400" y="6447681"/>
            <a:ext cx="609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5"/>
          <p:cNvSpPr txBox="1"/>
          <p:nvPr>
            <p:ph type="title"/>
          </p:nvPr>
        </p:nvSpPr>
        <p:spPr>
          <a:xfrm>
            <a:off x="902669" y="677732"/>
            <a:ext cx="7337689" cy="1151068"/>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47" name="Google Shape;47;p5"/>
          <p:cNvSpPr txBox="1"/>
          <p:nvPr>
            <p:ph idx="10" type="dt"/>
          </p:nvPr>
        </p:nvSpPr>
        <p:spPr>
          <a:xfrm>
            <a:off x="1564260" y="6446588"/>
            <a:ext cx="1127622"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5"/>
          <p:cNvSpPr txBox="1"/>
          <p:nvPr>
            <p:ph idx="11" type="ftr"/>
          </p:nvPr>
        </p:nvSpPr>
        <p:spPr>
          <a:xfrm>
            <a:off x="3581400" y="6400800"/>
            <a:ext cx="4876800"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5"/>
          <p:cNvSpPr txBox="1"/>
          <p:nvPr>
            <p:ph idx="12" type="sldNum"/>
          </p:nvPr>
        </p:nvSpPr>
        <p:spPr>
          <a:xfrm>
            <a:off x="914400" y="6447681"/>
            <a:ext cx="6096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0" name="Google Shape;50;p5"/>
          <p:cNvSpPr txBox="1"/>
          <p:nvPr>
            <p:ph idx="1" type="body"/>
          </p:nvPr>
        </p:nvSpPr>
        <p:spPr>
          <a:xfrm>
            <a:off x="914400" y="1905000"/>
            <a:ext cx="3547872" cy="3901440"/>
          </a:xfrm>
          <a:prstGeom prst="rect">
            <a:avLst/>
          </a:prstGeom>
          <a:noFill/>
          <a:ln>
            <a:noFill/>
          </a:ln>
        </p:spPr>
        <p:txBody>
          <a:bodyPr anchorCtr="0" anchor="t" bIns="45700" lIns="91425" spcFirstLastPara="1" rIns="91425" wrap="square" tIns="45700">
            <a:noAutofit/>
          </a:bodyPr>
          <a:lstStyle>
            <a:lvl1pPr indent="-344424" lvl="0" marL="457200" marR="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20" lvl="2" marL="1371600" marR="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8" lvl="3" marL="1828800" marR="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51" name="Google Shape;51;p5"/>
          <p:cNvSpPr txBox="1"/>
          <p:nvPr>
            <p:ph idx="2" type="body"/>
          </p:nvPr>
        </p:nvSpPr>
        <p:spPr>
          <a:xfrm>
            <a:off x="4648200" y="1905000"/>
            <a:ext cx="3581400" cy="3901439"/>
          </a:xfrm>
          <a:prstGeom prst="rect">
            <a:avLst/>
          </a:prstGeom>
          <a:noFill/>
          <a:ln>
            <a:noFill/>
          </a:ln>
        </p:spPr>
        <p:txBody>
          <a:bodyPr anchorCtr="0" anchor="t" bIns="45700" lIns="91425" spcFirstLastPara="1" rIns="91425" wrap="square" tIns="45700">
            <a:noAutofit/>
          </a:bodyPr>
          <a:lstStyle>
            <a:lvl1pPr indent="-344424" lvl="0" marL="457200" marR="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20" lvl="2" marL="1371600" marR="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8" lvl="3" marL="1828800" marR="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6"/>
          <p:cNvSpPr txBox="1"/>
          <p:nvPr>
            <p:ph type="title"/>
          </p:nvPr>
        </p:nvSpPr>
        <p:spPr>
          <a:xfrm>
            <a:off x="902669" y="677732"/>
            <a:ext cx="7337689" cy="1151068"/>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54" name="Google Shape;54;p6"/>
          <p:cNvSpPr txBox="1"/>
          <p:nvPr>
            <p:ph idx="10" type="dt"/>
          </p:nvPr>
        </p:nvSpPr>
        <p:spPr>
          <a:xfrm>
            <a:off x="1564260" y="6446588"/>
            <a:ext cx="1127622"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6"/>
          <p:cNvSpPr txBox="1"/>
          <p:nvPr>
            <p:ph idx="11" type="ftr"/>
          </p:nvPr>
        </p:nvSpPr>
        <p:spPr>
          <a:xfrm>
            <a:off x="3581400" y="6400800"/>
            <a:ext cx="4876800"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6"/>
          <p:cNvSpPr txBox="1"/>
          <p:nvPr>
            <p:ph idx="12" type="sldNum"/>
          </p:nvPr>
        </p:nvSpPr>
        <p:spPr>
          <a:xfrm>
            <a:off x="914400" y="6447681"/>
            <a:ext cx="6096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7"/>
          <p:cNvSpPr txBox="1"/>
          <p:nvPr>
            <p:ph idx="10" type="dt"/>
          </p:nvPr>
        </p:nvSpPr>
        <p:spPr>
          <a:xfrm>
            <a:off x="1564260" y="6446588"/>
            <a:ext cx="1127622"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7"/>
          <p:cNvSpPr txBox="1"/>
          <p:nvPr>
            <p:ph idx="11" type="ftr"/>
          </p:nvPr>
        </p:nvSpPr>
        <p:spPr>
          <a:xfrm>
            <a:off x="3581400" y="6400800"/>
            <a:ext cx="4876800"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7"/>
          <p:cNvSpPr txBox="1"/>
          <p:nvPr>
            <p:ph idx="12" type="sldNum"/>
          </p:nvPr>
        </p:nvSpPr>
        <p:spPr>
          <a:xfrm>
            <a:off x="914400" y="6447681"/>
            <a:ext cx="6096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1" name="Shape 61"/>
        <p:cNvGrpSpPr/>
        <p:nvPr/>
      </p:nvGrpSpPr>
      <p:grpSpPr>
        <a:xfrm>
          <a:off x="0" y="0"/>
          <a:ext cx="0" cy="0"/>
          <a:chOff x="0" y="0"/>
          <a:chExt cx="0" cy="0"/>
        </a:xfrm>
      </p:grpSpPr>
      <p:grpSp>
        <p:nvGrpSpPr>
          <p:cNvPr id="62" name="Google Shape;62;p8"/>
          <p:cNvGrpSpPr/>
          <p:nvPr/>
        </p:nvGrpSpPr>
        <p:grpSpPr>
          <a:xfrm>
            <a:off x="-644959" y="0"/>
            <a:ext cx="10458653" cy="7117071"/>
            <a:chOff x="-644959" y="0"/>
            <a:chExt cx="10458653" cy="7117071"/>
          </a:xfrm>
        </p:grpSpPr>
        <p:grpSp>
          <p:nvGrpSpPr>
            <p:cNvPr id="63" name="Google Shape;63;p8"/>
            <p:cNvGrpSpPr/>
            <p:nvPr/>
          </p:nvGrpSpPr>
          <p:grpSpPr>
            <a:xfrm>
              <a:off x="0" y="0"/>
              <a:ext cx="9144000" cy="6858000"/>
              <a:chOff x="0" y="0"/>
              <a:chExt cx="9144000" cy="6858000"/>
            </a:xfrm>
          </p:grpSpPr>
          <p:grpSp>
            <p:nvGrpSpPr>
              <p:cNvPr id="64" name="Google Shape;64;p8"/>
              <p:cNvGrpSpPr/>
              <p:nvPr/>
            </p:nvGrpSpPr>
            <p:grpSpPr>
              <a:xfrm>
                <a:off x="0" y="0"/>
                <a:ext cx="2514600" cy="6858000"/>
                <a:chOff x="0" y="0"/>
                <a:chExt cx="2514600" cy="6858000"/>
              </a:xfrm>
            </p:grpSpPr>
            <p:sp>
              <p:nvSpPr>
                <p:cNvPr id="65" name="Google Shape;65;p8"/>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6" name="Google Shape;66;p8"/>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7" name="Google Shape;67;p8"/>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8" name="Google Shape;68;p8"/>
              <p:cNvGrpSpPr/>
              <p:nvPr/>
            </p:nvGrpSpPr>
            <p:grpSpPr>
              <a:xfrm>
                <a:off x="422910" y="0"/>
                <a:ext cx="2514600" cy="6858000"/>
                <a:chOff x="0" y="0"/>
                <a:chExt cx="2514600" cy="6858000"/>
              </a:xfrm>
            </p:grpSpPr>
            <p:sp>
              <p:nvSpPr>
                <p:cNvPr id="69" name="Google Shape;69;p8"/>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0" name="Google Shape;70;p8"/>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1" name="Google Shape;71;p8"/>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2" name="Google Shape;72;p8"/>
              <p:cNvGrpSpPr/>
              <p:nvPr/>
            </p:nvGrpSpPr>
            <p:grpSpPr>
              <a:xfrm rot="10800000">
                <a:off x="6629400" y="0"/>
                <a:ext cx="2514600" cy="6858000"/>
                <a:chOff x="0" y="0"/>
                <a:chExt cx="2514600" cy="6858000"/>
              </a:xfrm>
            </p:grpSpPr>
            <p:sp>
              <p:nvSpPr>
                <p:cNvPr id="73" name="Google Shape;73;p8"/>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4" name="Google Shape;74;p8"/>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 name="Google Shape;75;p8"/>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76" name="Google Shape;76;p8"/>
              <p:cNvSpPr/>
              <p:nvPr/>
            </p:nvSpPr>
            <p:spPr>
              <a:xfrm>
                <a:off x="3810000" y="0"/>
                <a:ext cx="28194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7" name="Google Shape;77;p8"/>
              <p:cNvSpPr/>
              <p:nvPr/>
            </p:nvSpPr>
            <p:spPr>
              <a:xfrm>
                <a:off x="289560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8" name="Google Shape;78;p8"/>
              <p:cNvSpPr/>
              <p:nvPr/>
            </p:nvSpPr>
            <p:spPr>
              <a:xfrm>
                <a:off x="31242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79" name="Google Shape;79;p8"/>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 name="Google Shape;80;p8"/>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 name="Google Shape;81;p8"/>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 name="Google Shape;82;p8"/>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3" name="Google Shape;83;p8"/>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4" name="Google Shape;84;p8"/>
            <p:cNvSpPr/>
            <p:nvPr/>
          </p:nvSpPr>
          <p:spPr>
            <a:xfrm rot="1800000">
              <a:off x="2996165" y="2859252"/>
              <a:ext cx="1601400" cy="1388236"/>
            </a:xfrm>
            <a:prstGeom prst="hexagon">
              <a:avLst>
                <a:gd fmla="val 28544" name="adj"/>
                <a:gd fmla="val 115470" name="vf"/>
              </a:avLst>
            </a:prstGeom>
            <a:solidFill>
              <a:schemeClr val="lt1">
                <a:alpha val="9411"/>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5" name="Google Shape;85;p8"/>
            <p:cNvSpPr/>
            <p:nvPr/>
          </p:nvSpPr>
          <p:spPr>
            <a:xfrm rot="1800000">
              <a:off x="3720065" y="4126078"/>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6" name="Google Shape;86;p8"/>
            <p:cNvSpPr/>
            <p:nvPr/>
          </p:nvSpPr>
          <p:spPr>
            <a:xfrm rot="1800000">
              <a:off x="3729591" y="1592427"/>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7" name="Google Shape;87;p8"/>
            <p:cNvSpPr/>
            <p:nvPr/>
          </p:nvSpPr>
          <p:spPr>
            <a:xfrm rot="1800000">
              <a:off x="2977115" y="325603"/>
              <a:ext cx="1601400" cy="1388236"/>
            </a:xfrm>
            <a:prstGeom prst="hexagon">
              <a:avLst>
                <a:gd fmla="val 28544" name="adj"/>
                <a:gd fmla="val 115470" name="vf"/>
              </a:avLst>
            </a:prstGeom>
            <a:solidFill>
              <a:schemeClr val="lt1">
                <a:alpha val="3529"/>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8" name="Google Shape;88;p8"/>
            <p:cNvSpPr/>
            <p:nvPr/>
          </p:nvSpPr>
          <p:spPr>
            <a:xfrm rot="1800000">
              <a:off x="4463014" y="5383378"/>
              <a:ext cx="1601400" cy="1388236"/>
            </a:xfrm>
            <a:prstGeom prst="hexagon">
              <a:avLst>
                <a:gd fmla="val 28544" name="adj"/>
                <a:gd fmla="val 115470" name="vf"/>
              </a:avLst>
            </a:prstGeom>
            <a:solidFill>
              <a:schemeClr val="lt1">
                <a:alpha val="549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9" name="Google Shape;89;p8"/>
            <p:cNvSpPr/>
            <p:nvPr/>
          </p:nvSpPr>
          <p:spPr>
            <a:xfrm rot="1800000">
              <a:off x="-382404" y="4201528"/>
              <a:ext cx="1261499" cy="1388236"/>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411"/>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0" name="Google Shape;90;p8"/>
            <p:cNvSpPr/>
            <p:nvPr/>
          </p:nvSpPr>
          <p:spPr>
            <a:xfrm rot="1800000">
              <a:off x="24365" y="5402429"/>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1" name="Google Shape;91;p8"/>
            <p:cNvSpPr/>
            <p:nvPr/>
          </p:nvSpPr>
          <p:spPr>
            <a:xfrm rot="1800000">
              <a:off x="52941" y="2849728"/>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2" name="Google Shape;92;p8"/>
            <p:cNvSpPr/>
            <p:nvPr/>
          </p:nvSpPr>
          <p:spPr>
            <a:xfrm rot="1800000">
              <a:off x="776840" y="4126077"/>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3" name="Google Shape;93;p8"/>
            <p:cNvSpPr/>
            <p:nvPr/>
          </p:nvSpPr>
          <p:spPr>
            <a:xfrm rot="1800000">
              <a:off x="1510265" y="5411953"/>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4" name="Google Shape;94;p8"/>
            <p:cNvSpPr/>
            <p:nvPr/>
          </p:nvSpPr>
          <p:spPr>
            <a:xfrm rot="1800000">
              <a:off x="1529316" y="2859252"/>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5" name="Google Shape;95;p8"/>
            <p:cNvSpPr/>
            <p:nvPr/>
          </p:nvSpPr>
          <p:spPr>
            <a:xfrm rot="1800000">
              <a:off x="795890" y="1563853"/>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6" name="Google Shape;96;p8"/>
            <p:cNvSpPr/>
            <p:nvPr/>
          </p:nvSpPr>
          <p:spPr>
            <a:xfrm rot="1800000">
              <a:off x="6806166" y="4145128"/>
              <a:ext cx="1601400" cy="1388236"/>
            </a:xfrm>
            <a:prstGeom prst="hexagon">
              <a:avLst>
                <a:gd fmla="val 28544" name="adj"/>
                <a:gd fmla="val 115470" name="vf"/>
              </a:avLst>
            </a:prstGeom>
            <a:solidFill>
              <a:schemeClr val="lt1">
                <a:alpha val="9411"/>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7" name="Google Shape;97;p8"/>
            <p:cNvSpPr/>
            <p:nvPr/>
          </p:nvSpPr>
          <p:spPr>
            <a:xfrm rot="1800000">
              <a:off x="7549116" y="5421479"/>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8" name="Google Shape;98;p8"/>
            <p:cNvSpPr/>
            <p:nvPr/>
          </p:nvSpPr>
          <p:spPr>
            <a:xfrm rot="1800000">
              <a:off x="7549117" y="2868778"/>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9" name="Google Shape;99;p8"/>
            <p:cNvSpPr/>
            <p:nvPr/>
          </p:nvSpPr>
          <p:spPr>
            <a:xfrm rot="1800000">
              <a:off x="8306521" y="4055629"/>
              <a:ext cx="1243407" cy="1388236"/>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529"/>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0" name="Google Shape;100;p8"/>
            <p:cNvSpPr/>
            <p:nvPr/>
          </p:nvSpPr>
          <p:spPr>
            <a:xfrm rot="1800000">
              <a:off x="8306771" y="1511524"/>
              <a:ext cx="1241871" cy="1388822"/>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101" name="Google Shape;101;p8"/>
          <p:cNvSpPr/>
          <p:nvPr/>
        </p:nvSpPr>
        <p:spPr>
          <a:xfrm>
            <a:off x="4561242" y="-21511"/>
            <a:ext cx="3679116" cy="627184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2" name="Google Shape;102;p8"/>
          <p:cNvSpPr/>
          <p:nvPr/>
        </p:nvSpPr>
        <p:spPr>
          <a:xfrm>
            <a:off x="4649096" y="-21510"/>
            <a:ext cx="3505200" cy="62393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3" name="Google Shape;103;p8"/>
          <p:cNvSpPr txBox="1"/>
          <p:nvPr>
            <p:ph idx="10" type="dt"/>
          </p:nvPr>
        </p:nvSpPr>
        <p:spPr>
          <a:xfrm>
            <a:off x="1564260" y="6446588"/>
            <a:ext cx="1127622"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8"/>
          <p:cNvSpPr txBox="1"/>
          <p:nvPr>
            <p:ph idx="12" type="sldNum"/>
          </p:nvPr>
        </p:nvSpPr>
        <p:spPr>
          <a:xfrm>
            <a:off x="914400" y="6447681"/>
            <a:ext cx="6096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05" name="Google Shape;105;p8"/>
          <p:cNvSpPr/>
          <p:nvPr/>
        </p:nvSpPr>
        <p:spPr>
          <a:xfrm>
            <a:off x="537055" y="290459"/>
            <a:ext cx="3930774" cy="595986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6" name="Google Shape;106;p8"/>
          <p:cNvSpPr txBox="1"/>
          <p:nvPr>
            <p:ph idx="1" type="body"/>
          </p:nvPr>
        </p:nvSpPr>
        <p:spPr>
          <a:xfrm>
            <a:off x="556104" y="381000"/>
            <a:ext cx="3787296" cy="5789024"/>
          </a:xfrm>
          <a:prstGeom prst="rect">
            <a:avLst/>
          </a:prstGeom>
          <a:noFill/>
          <a:ln>
            <a:noFill/>
          </a:ln>
        </p:spPr>
        <p:txBody>
          <a:bodyPr anchorCtr="0" anchor="t" bIns="45700" lIns="91425" spcFirstLastPara="1" rIns="91425" wrap="square" tIns="45700">
            <a:noAutofit/>
          </a:bodyPr>
          <a:lstStyle>
            <a:lvl1pPr indent="-344424" lvl="0" marL="457200" marR="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20" lvl="2" marL="1371600" marR="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8" lvl="3" marL="1828800" marR="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25120" lvl="5" marL="2743200" marR="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6pPr>
            <a:lvl7pPr indent="-325120" lvl="6" marL="3200400" marR="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7pPr>
            <a:lvl8pPr indent="-325120" lvl="7" marL="3657600" marR="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8pPr>
            <a:lvl9pPr indent="-325120" lvl="8" marL="4114800" marR="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9pPr>
          </a:lstStyle>
          <a:p/>
        </p:txBody>
      </p:sp>
      <p:sp>
        <p:nvSpPr>
          <p:cNvPr id="107" name="Google Shape;107;p8"/>
          <p:cNvSpPr/>
          <p:nvPr/>
        </p:nvSpPr>
        <p:spPr>
          <a:xfrm>
            <a:off x="4650889" y="6088284"/>
            <a:ext cx="3505200" cy="817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8" name="Google Shape;108;p8"/>
          <p:cNvSpPr txBox="1"/>
          <p:nvPr>
            <p:ph idx="11" type="ftr"/>
          </p:nvPr>
        </p:nvSpPr>
        <p:spPr>
          <a:xfrm>
            <a:off x="4641448" y="5724835"/>
            <a:ext cx="3493664"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9" name="Google Shape;109;p8"/>
          <p:cNvSpPr txBox="1"/>
          <p:nvPr>
            <p:ph type="title"/>
          </p:nvPr>
        </p:nvSpPr>
        <p:spPr>
          <a:xfrm>
            <a:off x="4739833" y="2657434"/>
            <a:ext cx="3304572" cy="1463153"/>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accent1"/>
              </a:buClr>
              <a:buSzPts val="2800"/>
              <a:buFont typeface="Calibri"/>
              <a:buNone/>
              <a:defRPr b="0" i="0" sz="28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110" name="Google Shape;110;p8"/>
          <p:cNvSpPr txBox="1"/>
          <p:nvPr>
            <p:ph idx="2" type="body"/>
          </p:nvPr>
        </p:nvSpPr>
        <p:spPr>
          <a:xfrm>
            <a:off x="4736592" y="4136994"/>
            <a:ext cx="3298784" cy="1517904"/>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320"/>
              </a:spcBef>
              <a:spcAft>
                <a:spcPts val="0"/>
              </a:spcAft>
              <a:buClr>
                <a:schemeClr val="accent1"/>
              </a:buClr>
              <a:buSzPts val="1216"/>
              <a:buFont typeface="Noto Sans Symbols"/>
              <a:buNone/>
              <a:defRPr b="0" i="0" sz="1600" u="none" cap="none" strike="noStrike">
                <a:solidFill>
                  <a:srgbClr val="424242"/>
                </a:solidFill>
                <a:latin typeface="Calibri"/>
                <a:ea typeface="Calibri"/>
                <a:cs typeface="Calibri"/>
                <a:sym typeface="Calibri"/>
              </a:defRPr>
            </a:lvl1pPr>
            <a:lvl2pPr indent="-228600" lvl="1" marL="914400" marR="0" algn="l">
              <a:lnSpc>
                <a:spcPct val="100000"/>
              </a:lnSpc>
              <a:spcBef>
                <a:spcPts val="240"/>
              </a:spcBef>
              <a:spcAft>
                <a:spcPts val="0"/>
              </a:spcAft>
              <a:buClr>
                <a:schemeClr val="accent1"/>
              </a:buClr>
              <a:buSzPts val="912"/>
              <a:buFont typeface="Noto Sans Symbols"/>
              <a:buNone/>
              <a:defRPr b="0" i="0" sz="1200" u="none" cap="none" strike="noStrike">
                <a:solidFill>
                  <a:schemeClr val="dk2"/>
                </a:solidFill>
                <a:latin typeface="Calibri"/>
                <a:ea typeface="Calibri"/>
                <a:cs typeface="Calibri"/>
                <a:sym typeface="Calibri"/>
              </a:defRPr>
            </a:lvl2pPr>
            <a:lvl3pPr indent="-228600" lvl="2" marL="1371600" marR="0" algn="l">
              <a:lnSpc>
                <a:spcPct val="100000"/>
              </a:lnSpc>
              <a:spcBef>
                <a:spcPts val="200"/>
              </a:spcBef>
              <a:spcAft>
                <a:spcPts val="0"/>
              </a:spcAft>
              <a:buClr>
                <a:schemeClr val="accent1"/>
              </a:buClr>
              <a:buSzPts val="760"/>
              <a:buFont typeface="Noto Sans Symbols"/>
              <a:buNone/>
              <a:defRPr b="0" i="0" sz="1000" u="none" cap="none" strike="noStrike">
                <a:solidFill>
                  <a:schemeClr val="dk2"/>
                </a:solidFill>
                <a:latin typeface="Calibri"/>
                <a:ea typeface="Calibri"/>
                <a:cs typeface="Calibri"/>
                <a:sym typeface="Calibri"/>
              </a:defRPr>
            </a:lvl3pPr>
            <a:lvl4pPr indent="-228600" lvl="3" marL="18288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4pPr>
            <a:lvl5pPr indent="-228600" lvl="4" marL="22860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5pPr>
            <a:lvl6pPr indent="-228600" lvl="5" marL="27432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6pPr>
            <a:lvl7pPr indent="-228600" lvl="6" marL="32004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7pPr>
            <a:lvl8pPr indent="-228600" lvl="7" marL="36576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8pPr>
            <a:lvl9pPr indent="-228600" lvl="8" marL="41148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11" name="Shape 111"/>
        <p:cNvGrpSpPr/>
        <p:nvPr/>
      </p:nvGrpSpPr>
      <p:grpSpPr>
        <a:xfrm>
          <a:off x="0" y="0"/>
          <a:ext cx="0" cy="0"/>
          <a:chOff x="0" y="0"/>
          <a:chExt cx="0" cy="0"/>
        </a:xfrm>
      </p:grpSpPr>
      <p:grpSp>
        <p:nvGrpSpPr>
          <p:cNvPr id="112" name="Google Shape;112;p9"/>
          <p:cNvGrpSpPr/>
          <p:nvPr/>
        </p:nvGrpSpPr>
        <p:grpSpPr>
          <a:xfrm>
            <a:off x="-644959" y="0"/>
            <a:ext cx="10458653" cy="7117071"/>
            <a:chOff x="-644959" y="0"/>
            <a:chExt cx="10458653" cy="7117071"/>
          </a:xfrm>
        </p:grpSpPr>
        <p:grpSp>
          <p:nvGrpSpPr>
            <p:cNvPr id="113" name="Google Shape;113;p9"/>
            <p:cNvGrpSpPr/>
            <p:nvPr/>
          </p:nvGrpSpPr>
          <p:grpSpPr>
            <a:xfrm>
              <a:off x="0" y="0"/>
              <a:ext cx="9144000" cy="6858000"/>
              <a:chOff x="0" y="0"/>
              <a:chExt cx="9144000" cy="6858000"/>
            </a:xfrm>
          </p:grpSpPr>
          <p:grpSp>
            <p:nvGrpSpPr>
              <p:cNvPr id="114" name="Google Shape;114;p9"/>
              <p:cNvGrpSpPr/>
              <p:nvPr/>
            </p:nvGrpSpPr>
            <p:grpSpPr>
              <a:xfrm>
                <a:off x="0" y="0"/>
                <a:ext cx="2514600" cy="6858000"/>
                <a:chOff x="0" y="0"/>
                <a:chExt cx="2514600" cy="6858000"/>
              </a:xfrm>
            </p:grpSpPr>
            <p:sp>
              <p:nvSpPr>
                <p:cNvPr id="115" name="Google Shape;115;p9"/>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6" name="Google Shape;116;p9"/>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7" name="Google Shape;117;p9"/>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8" name="Google Shape;118;p9"/>
              <p:cNvGrpSpPr/>
              <p:nvPr/>
            </p:nvGrpSpPr>
            <p:grpSpPr>
              <a:xfrm>
                <a:off x="422910" y="0"/>
                <a:ext cx="2514600" cy="6858000"/>
                <a:chOff x="0" y="0"/>
                <a:chExt cx="2514600" cy="6858000"/>
              </a:xfrm>
            </p:grpSpPr>
            <p:sp>
              <p:nvSpPr>
                <p:cNvPr id="119" name="Google Shape;119;p9"/>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0" name="Google Shape;120;p9"/>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1" name="Google Shape;121;p9"/>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2" name="Google Shape;122;p9"/>
              <p:cNvGrpSpPr/>
              <p:nvPr/>
            </p:nvGrpSpPr>
            <p:grpSpPr>
              <a:xfrm rot="10800000">
                <a:off x="6629400" y="0"/>
                <a:ext cx="2514600" cy="6858000"/>
                <a:chOff x="0" y="0"/>
                <a:chExt cx="2514600" cy="6858000"/>
              </a:xfrm>
            </p:grpSpPr>
            <p:sp>
              <p:nvSpPr>
                <p:cNvPr id="123" name="Google Shape;123;p9"/>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4" name="Google Shape;124;p9"/>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5" name="Google Shape;125;p9"/>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126" name="Google Shape;126;p9"/>
              <p:cNvSpPr/>
              <p:nvPr/>
            </p:nvSpPr>
            <p:spPr>
              <a:xfrm>
                <a:off x="3810000" y="0"/>
                <a:ext cx="28194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7" name="Google Shape;127;p9"/>
              <p:cNvSpPr/>
              <p:nvPr/>
            </p:nvSpPr>
            <p:spPr>
              <a:xfrm>
                <a:off x="289560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8" name="Google Shape;128;p9"/>
              <p:cNvSpPr/>
              <p:nvPr/>
            </p:nvSpPr>
            <p:spPr>
              <a:xfrm>
                <a:off x="31242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129" name="Google Shape;129;p9"/>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 name="Google Shape;130;p9"/>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 name="Google Shape;131;p9"/>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 name="Google Shape;132;p9"/>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 name="Google Shape;133;p9"/>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4" name="Google Shape;134;p9"/>
            <p:cNvSpPr/>
            <p:nvPr/>
          </p:nvSpPr>
          <p:spPr>
            <a:xfrm rot="1800000">
              <a:off x="2996165" y="2859252"/>
              <a:ext cx="1601400" cy="1388236"/>
            </a:xfrm>
            <a:prstGeom prst="hexagon">
              <a:avLst>
                <a:gd fmla="val 28544" name="adj"/>
                <a:gd fmla="val 115470" name="vf"/>
              </a:avLst>
            </a:prstGeom>
            <a:solidFill>
              <a:schemeClr val="lt1">
                <a:alpha val="9411"/>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5" name="Google Shape;135;p9"/>
            <p:cNvSpPr/>
            <p:nvPr/>
          </p:nvSpPr>
          <p:spPr>
            <a:xfrm rot="1800000">
              <a:off x="3720065" y="4126078"/>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6" name="Google Shape;136;p9"/>
            <p:cNvSpPr/>
            <p:nvPr/>
          </p:nvSpPr>
          <p:spPr>
            <a:xfrm rot="1800000">
              <a:off x="3729591" y="1592427"/>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7" name="Google Shape;137;p9"/>
            <p:cNvSpPr/>
            <p:nvPr/>
          </p:nvSpPr>
          <p:spPr>
            <a:xfrm rot="1800000">
              <a:off x="2977115" y="325603"/>
              <a:ext cx="1601400" cy="1388236"/>
            </a:xfrm>
            <a:prstGeom prst="hexagon">
              <a:avLst>
                <a:gd fmla="val 28544" name="adj"/>
                <a:gd fmla="val 115470" name="vf"/>
              </a:avLst>
            </a:prstGeom>
            <a:solidFill>
              <a:schemeClr val="lt1">
                <a:alpha val="3529"/>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8" name="Google Shape;138;p9"/>
            <p:cNvSpPr/>
            <p:nvPr/>
          </p:nvSpPr>
          <p:spPr>
            <a:xfrm rot="1800000">
              <a:off x="4463014" y="5383378"/>
              <a:ext cx="1601400" cy="1388236"/>
            </a:xfrm>
            <a:prstGeom prst="hexagon">
              <a:avLst>
                <a:gd fmla="val 28544" name="adj"/>
                <a:gd fmla="val 115470" name="vf"/>
              </a:avLst>
            </a:prstGeom>
            <a:solidFill>
              <a:schemeClr val="lt1">
                <a:alpha val="549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9" name="Google Shape;139;p9"/>
            <p:cNvSpPr/>
            <p:nvPr/>
          </p:nvSpPr>
          <p:spPr>
            <a:xfrm rot="1800000">
              <a:off x="-382404" y="4201528"/>
              <a:ext cx="1261499" cy="1388236"/>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411"/>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0" name="Google Shape;140;p9"/>
            <p:cNvSpPr/>
            <p:nvPr/>
          </p:nvSpPr>
          <p:spPr>
            <a:xfrm rot="1800000">
              <a:off x="24365" y="5402429"/>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1" name="Google Shape;141;p9"/>
            <p:cNvSpPr/>
            <p:nvPr/>
          </p:nvSpPr>
          <p:spPr>
            <a:xfrm rot="1800000">
              <a:off x="52941" y="2849728"/>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2" name="Google Shape;142;p9"/>
            <p:cNvSpPr/>
            <p:nvPr/>
          </p:nvSpPr>
          <p:spPr>
            <a:xfrm rot="1800000">
              <a:off x="776840" y="4126077"/>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3" name="Google Shape;143;p9"/>
            <p:cNvSpPr/>
            <p:nvPr/>
          </p:nvSpPr>
          <p:spPr>
            <a:xfrm rot="1800000">
              <a:off x="1510265" y="5411953"/>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4" name="Google Shape;144;p9"/>
            <p:cNvSpPr/>
            <p:nvPr/>
          </p:nvSpPr>
          <p:spPr>
            <a:xfrm rot="1800000">
              <a:off x="1529316" y="2859252"/>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5" name="Google Shape;145;p9"/>
            <p:cNvSpPr/>
            <p:nvPr/>
          </p:nvSpPr>
          <p:spPr>
            <a:xfrm rot="1800000">
              <a:off x="795890" y="1563853"/>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6" name="Google Shape;146;p9"/>
            <p:cNvSpPr/>
            <p:nvPr/>
          </p:nvSpPr>
          <p:spPr>
            <a:xfrm rot="1800000">
              <a:off x="6806166" y="4145128"/>
              <a:ext cx="1601400" cy="1388236"/>
            </a:xfrm>
            <a:prstGeom prst="hexagon">
              <a:avLst>
                <a:gd fmla="val 28544" name="adj"/>
                <a:gd fmla="val 115470" name="vf"/>
              </a:avLst>
            </a:prstGeom>
            <a:solidFill>
              <a:schemeClr val="lt1">
                <a:alpha val="9411"/>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7" name="Google Shape;147;p9"/>
            <p:cNvSpPr/>
            <p:nvPr/>
          </p:nvSpPr>
          <p:spPr>
            <a:xfrm rot="1800000">
              <a:off x="7549116" y="5421479"/>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8" name="Google Shape;148;p9"/>
            <p:cNvSpPr/>
            <p:nvPr/>
          </p:nvSpPr>
          <p:spPr>
            <a:xfrm rot="1800000">
              <a:off x="7549117" y="2868778"/>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9" name="Google Shape;149;p9"/>
            <p:cNvSpPr/>
            <p:nvPr/>
          </p:nvSpPr>
          <p:spPr>
            <a:xfrm rot="1800000">
              <a:off x="8306521" y="4055629"/>
              <a:ext cx="1243407" cy="1388236"/>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529"/>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0" name="Google Shape;150;p9"/>
            <p:cNvSpPr/>
            <p:nvPr/>
          </p:nvSpPr>
          <p:spPr>
            <a:xfrm rot="1800000">
              <a:off x="8306771" y="1511524"/>
              <a:ext cx="1241871" cy="1388822"/>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372"/>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151" name="Google Shape;151;p9"/>
          <p:cNvSpPr/>
          <p:nvPr/>
        </p:nvSpPr>
        <p:spPr>
          <a:xfrm>
            <a:off x="4561242" y="-21511"/>
            <a:ext cx="3679116" cy="627184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2" name="Google Shape;152;p9"/>
          <p:cNvSpPr/>
          <p:nvPr/>
        </p:nvSpPr>
        <p:spPr>
          <a:xfrm>
            <a:off x="4649096" y="-21510"/>
            <a:ext cx="3505200" cy="62393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3" name="Google Shape;153;p9"/>
          <p:cNvSpPr/>
          <p:nvPr/>
        </p:nvSpPr>
        <p:spPr>
          <a:xfrm>
            <a:off x="556105" y="290459"/>
            <a:ext cx="3911724" cy="5959869"/>
          </a:xfrm>
          <a:prstGeom prst="rect">
            <a:avLst/>
          </a:prstGeom>
          <a:solidFill>
            <a:srgbClr val="FFFFFF"/>
          </a:solidFill>
          <a:ln cap="flat" cmpd="sng" w="9525">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4" name="Google Shape;154;p9"/>
          <p:cNvSpPr/>
          <p:nvPr/>
        </p:nvSpPr>
        <p:spPr>
          <a:xfrm>
            <a:off x="4650889" y="6088284"/>
            <a:ext cx="3505200" cy="817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5" name="Google Shape;155;p9"/>
          <p:cNvSpPr txBox="1"/>
          <p:nvPr>
            <p:ph type="title"/>
          </p:nvPr>
        </p:nvSpPr>
        <p:spPr>
          <a:xfrm>
            <a:off x="4734424" y="2660904"/>
            <a:ext cx="3300984" cy="146304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accent1"/>
              </a:buClr>
              <a:buSzPts val="2800"/>
              <a:buFont typeface="Calibri"/>
              <a:buNone/>
              <a:defRPr b="0" i="0" sz="28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156" name="Google Shape;156;p9"/>
          <p:cNvSpPr/>
          <p:nvPr>
            <p:ph idx="2" type="pic"/>
          </p:nvPr>
        </p:nvSpPr>
        <p:spPr>
          <a:xfrm>
            <a:off x="609600" y="290459"/>
            <a:ext cx="3755231" cy="587144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accent1"/>
              </a:buClr>
              <a:buSzPts val="2432"/>
              <a:buFont typeface="Noto Sans Symbols"/>
              <a:buNone/>
              <a:defRPr b="0" i="0" sz="3200" u="none" cap="none" strike="noStrike">
                <a:solidFill>
                  <a:schemeClr val="accent1"/>
                </a:solidFill>
                <a:latin typeface="Calibri"/>
                <a:ea typeface="Calibri"/>
                <a:cs typeface="Calibri"/>
                <a:sym typeface="Calibri"/>
              </a:defRPr>
            </a:lvl1pPr>
            <a:lvl2pPr lvl="1" marR="0" rtl="0" algn="l">
              <a:lnSpc>
                <a:spcPct val="100000"/>
              </a:lnSpc>
              <a:spcBef>
                <a:spcPts val="560"/>
              </a:spcBef>
              <a:spcAft>
                <a:spcPts val="0"/>
              </a:spcAft>
              <a:buClr>
                <a:schemeClr val="accent1"/>
              </a:buClr>
              <a:buSzPts val="2128"/>
              <a:buFont typeface="Noto Sans Symbols"/>
              <a:buNone/>
              <a:defRPr b="0" i="0" sz="2800" u="none" cap="none" strike="noStrike">
                <a:solidFill>
                  <a:schemeClr val="dk2"/>
                </a:solidFill>
                <a:latin typeface="Calibri"/>
                <a:ea typeface="Calibri"/>
                <a:cs typeface="Calibri"/>
                <a:sym typeface="Calibri"/>
              </a:defRPr>
            </a:lvl2pPr>
            <a:lvl3pPr lvl="2" marR="0" rtl="0" algn="l">
              <a:lnSpc>
                <a:spcPct val="100000"/>
              </a:lnSpc>
              <a:spcBef>
                <a:spcPts val="480"/>
              </a:spcBef>
              <a:spcAft>
                <a:spcPts val="0"/>
              </a:spcAft>
              <a:buClr>
                <a:schemeClr val="accent1"/>
              </a:buClr>
              <a:buSzPts val="1824"/>
              <a:buFont typeface="Noto Sans Symbols"/>
              <a:buNone/>
              <a:defRPr b="0" i="0" sz="2400" u="none" cap="none" strike="noStrike">
                <a:solidFill>
                  <a:schemeClr val="dk2"/>
                </a:solidFill>
                <a:latin typeface="Calibri"/>
                <a:ea typeface="Calibri"/>
                <a:cs typeface="Calibri"/>
                <a:sym typeface="Calibri"/>
              </a:defRPr>
            </a:lvl3pPr>
            <a:lvl4pPr lvl="3"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4pPr>
            <a:lvl5pPr lvl="4"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5pPr>
            <a:lvl6pPr lvl="5"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6pPr>
            <a:lvl7pPr lvl="6"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7pPr>
            <a:lvl8pPr lvl="7"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8pPr>
            <a:lvl9pPr lvl="8"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9pPr>
          </a:lstStyle>
          <a:p/>
        </p:txBody>
      </p:sp>
      <p:sp>
        <p:nvSpPr>
          <p:cNvPr id="157" name="Google Shape;157;p9"/>
          <p:cNvSpPr txBox="1"/>
          <p:nvPr>
            <p:ph idx="1" type="body"/>
          </p:nvPr>
        </p:nvSpPr>
        <p:spPr>
          <a:xfrm>
            <a:off x="4734630" y="4133088"/>
            <a:ext cx="3300573" cy="1519561"/>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320"/>
              </a:spcBef>
              <a:spcAft>
                <a:spcPts val="0"/>
              </a:spcAft>
              <a:buClr>
                <a:schemeClr val="accent1"/>
              </a:buClr>
              <a:buSzPts val="1216"/>
              <a:buFont typeface="Noto Sans Symbols"/>
              <a:buNone/>
              <a:defRPr b="0" i="0" sz="1600" u="none" cap="none" strike="noStrike">
                <a:solidFill>
                  <a:srgbClr val="424242"/>
                </a:solidFill>
                <a:latin typeface="Calibri"/>
                <a:ea typeface="Calibri"/>
                <a:cs typeface="Calibri"/>
                <a:sym typeface="Calibri"/>
              </a:defRPr>
            </a:lvl1pPr>
            <a:lvl2pPr indent="-228600" lvl="1" marL="914400" marR="0" algn="l">
              <a:lnSpc>
                <a:spcPct val="100000"/>
              </a:lnSpc>
              <a:spcBef>
                <a:spcPts val="240"/>
              </a:spcBef>
              <a:spcAft>
                <a:spcPts val="0"/>
              </a:spcAft>
              <a:buClr>
                <a:schemeClr val="accent1"/>
              </a:buClr>
              <a:buSzPts val="912"/>
              <a:buFont typeface="Noto Sans Symbols"/>
              <a:buNone/>
              <a:defRPr b="0" i="0" sz="1200" u="none" cap="none" strike="noStrike">
                <a:solidFill>
                  <a:schemeClr val="dk2"/>
                </a:solidFill>
                <a:latin typeface="Calibri"/>
                <a:ea typeface="Calibri"/>
                <a:cs typeface="Calibri"/>
                <a:sym typeface="Calibri"/>
              </a:defRPr>
            </a:lvl2pPr>
            <a:lvl3pPr indent="-228600" lvl="2" marL="1371600" marR="0" algn="l">
              <a:lnSpc>
                <a:spcPct val="100000"/>
              </a:lnSpc>
              <a:spcBef>
                <a:spcPts val="200"/>
              </a:spcBef>
              <a:spcAft>
                <a:spcPts val="0"/>
              </a:spcAft>
              <a:buClr>
                <a:schemeClr val="accent1"/>
              </a:buClr>
              <a:buSzPts val="760"/>
              <a:buFont typeface="Noto Sans Symbols"/>
              <a:buNone/>
              <a:defRPr b="0" i="0" sz="1000" u="none" cap="none" strike="noStrike">
                <a:solidFill>
                  <a:schemeClr val="dk2"/>
                </a:solidFill>
                <a:latin typeface="Calibri"/>
                <a:ea typeface="Calibri"/>
                <a:cs typeface="Calibri"/>
                <a:sym typeface="Calibri"/>
              </a:defRPr>
            </a:lvl3pPr>
            <a:lvl4pPr indent="-228600" lvl="3" marL="18288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4pPr>
            <a:lvl5pPr indent="-228600" lvl="4" marL="22860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5pPr>
            <a:lvl6pPr indent="-228600" lvl="5" marL="27432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6pPr>
            <a:lvl7pPr indent="-228600" lvl="6" marL="32004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7pPr>
            <a:lvl8pPr indent="-228600" lvl="7" marL="36576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8pPr>
            <a:lvl9pPr indent="-228600" lvl="8" marL="41148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9pPr>
          </a:lstStyle>
          <a:p/>
        </p:txBody>
      </p:sp>
      <p:sp>
        <p:nvSpPr>
          <p:cNvPr id="158" name="Google Shape;158;p9"/>
          <p:cNvSpPr txBox="1"/>
          <p:nvPr>
            <p:ph idx="10" type="dt"/>
          </p:nvPr>
        </p:nvSpPr>
        <p:spPr>
          <a:xfrm>
            <a:off x="1564260" y="6446588"/>
            <a:ext cx="1127622"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9" name="Google Shape;159;p9"/>
          <p:cNvSpPr txBox="1"/>
          <p:nvPr>
            <p:ph idx="11" type="ftr"/>
          </p:nvPr>
        </p:nvSpPr>
        <p:spPr>
          <a:xfrm>
            <a:off x="4641448" y="5724835"/>
            <a:ext cx="3493664"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0" name="Google Shape;160;p9"/>
          <p:cNvSpPr txBox="1"/>
          <p:nvPr>
            <p:ph idx="12" type="sldNum"/>
          </p:nvPr>
        </p:nvSpPr>
        <p:spPr>
          <a:xfrm>
            <a:off x="914400" y="6447681"/>
            <a:ext cx="6096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1" name="Shape 161"/>
        <p:cNvGrpSpPr/>
        <p:nvPr/>
      </p:nvGrpSpPr>
      <p:grpSpPr>
        <a:xfrm>
          <a:off x="0" y="0"/>
          <a:ext cx="0" cy="0"/>
          <a:chOff x="0" y="0"/>
          <a:chExt cx="0" cy="0"/>
        </a:xfrm>
      </p:grpSpPr>
      <p:sp>
        <p:nvSpPr>
          <p:cNvPr id="162" name="Google Shape;162;p10"/>
          <p:cNvSpPr txBox="1"/>
          <p:nvPr>
            <p:ph type="title"/>
          </p:nvPr>
        </p:nvSpPr>
        <p:spPr>
          <a:xfrm>
            <a:off x="902669" y="677732"/>
            <a:ext cx="7337689" cy="1151068"/>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163" name="Google Shape;163;p10"/>
          <p:cNvSpPr txBox="1"/>
          <p:nvPr>
            <p:ph idx="1" type="body"/>
          </p:nvPr>
        </p:nvSpPr>
        <p:spPr>
          <a:xfrm rot="5400000">
            <a:off x="2466215" y="341455"/>
            <a:ext cx="4210597" cy="7337688"/>
          </a:xfrm>
          <a:prstGeom prst="rect">
            <a:avLst/>
          </a:prstGeom>
          <a:noFill/>
          <a:ln>
            <a:noFill/>
          </a:ln>
        </p:spPr>
        <p:txBody>
          <a:bodyPr anchorCtr="0" anchor="t" bIns="45700" lIns="91425" spcFirstLastPara="1" rIns="91425" wrap="square" tIns="45700">
            <a:noAutofit/>
          </a:bodyPr>
          <a:lstStyle>
            <a:lvl1pPr indent="-344424" lvl="0" marL="457200" marR="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20" lvl="2" marL="1371600" marR="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8" lvl="3" marL="1828800" marR="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164" name="Google Shape;164;p10"/>
          <p:cNvSpPr txBox="1"/>
          <p:nvPr>
            <p:ph idx="10" type="dt"/>
          </p:nvPr>
        </p:nvSpPr>
        <p:spPr>
          <a:xfrm>
            <a:off x="1564260" y="6446588"/>
            <a:ext cx="1127622"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5" name="Google Shape;165;p10"/>
          <p:cNvSpPr txBox="1"/>
          <p:nvPr>
            <p:ph idx="11" type="ftr"/>
          </p:nvPr>
        </p:nvSpPr>
        <p:spPr>
          <a:xfrm>
            <a:off x="3581400" y="6400800"/>
            <a:ext cx="4876800"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6" name="Google Shape;166;p10"/>
          <p:cNvSpPr txBox="1"/>
          <p:nvPr>
            <p:ph idx="12" type="sldNum"/>
          </p:nvPr>
        </p:nvSpPr>
        <p:spPr>
          <a:xfrm>
            <a:off x="914400" y="6447681"/>
            <a:ext cx="6096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3.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3.xml"/><Relationship Id="rId12" Type="http://schemas.openxmlformats.org/officeDocument/2006/relationships/slideLayout" Target="../slideLayouts/slideLayout33.xml"/><Relationship Id="rId1" Type="http://schemas.openxmlformats.org/officeDocument/2006/relationships/image" Target="../media/image3.jp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1"/>
          <p:cNvGrpSpPr/>
          <p:nvPr/>
        </p:nvGrpSpPr>
        <p:grpSpPr>
          <a:xfrm>
            <a:off x="457200" y="-6574"/>
            <a:ext cx="8153400" cy="6876500"/>
            <a:chOff x="457200" y="-6574"/>
            <a:chExt cx="8153400" cy="6876500"/>
          </a:xfrm>
        </p:grpSpPr>
        <p:sp>
          <p:nvSpPr>
            <p:cNvPr id="11" name="Google Shape;11;p1"/>
            <p:cNvSpPr/>
            <p:nvPr/>
          </p:nvSpPr>
          <p:spPr>
            <a:xfrm>
              <a:off x="457200" y="276999"/>
              <a:ext cx="8153400" cy="6123801"/>
            </a:xfrm>
            <a:prstGeom prst="rect">
              <a:avLst/>
            </a:prstGeom>
            <a:solidFill>
              <a:schemeClr val="lt1"/>
            </a:solid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 name="Google Shape;12;p1"/>
            <p:cNvSpPr/>
            <p:nvPr/>
          </p:nvSpPr>
          <p:spPr>
            <a:xfrm>
              <a:off x="838200" y="6400800"/>
              <a:ext cx="1905000" cy="469126"/>
            </a:xfrm>
            <a:prstGeom prst="rect">
              <a:avLst/>
            </a:prstGeom>
            <a:solidFill>
              <a:schemeClr val="lt1"/>
            </a:solid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C:\Users\ltiderman\Syncplicity Folders\MLDSC (Ross Goldstein)\Logos and Letterhead\Letterhead Top.jpg" id="13" name="Google Shape;13;p1"/>
            <p:cNvPicPr preferRelativeResize="0"/>
            <p:nvPr/>
          </p:nvPicPr>
          <p:blipFill rotWithShape="1">
            <a:blip r:embed="rId1">
              <a:alphaModFix/>
            </a:blip>
            <a:srcRect b="6250" l="0" r="46814" t="0"/>
            <a:stretch/>
          </p:blipFill>
          <p:spPr>
            <a:xfrm>
              <a:off x="5704241" y="2838"/>
              <a:ext cx="2541919" cy="658907"/>
            </a:xfrm>
            <a:prstGeom prst="rect">
              <a:avLst/>
            </a:prstGeom>
            <a:noFill/>
            <a:ln>
              <a:noFill/>
            </a:ln>
          </p:spPr>
        </p:pic>
        <p:sp>
          <p:nvSpPr>
            <p:cNvPr id="14" name="Google Shape;14;p1"/>
            <p:cNvSpPr/>
            <p:nvPr/>
          </p:nvSpPr>
          <p:spPr>
            <a:xfrm>
              <a:off x="5704242" y="-6574"/>
              <a:ext cx="2552677" cy="677733"/>
            </a:xfrm>
            <a:prstGeom prst="rect">
              <a:avLst/>
            </a:prstGeom>
            <a:no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15" name="Google Shape;15;p1"/>
          <p:cNvSpPr txBox="1"/>
          <p:nvPr>
            <p:ph type="title"/>
          </p:nvPr>
        </p:nvSpPr>
        <p:spPr>
          <a:xfrm>
            <a:off x="902669" y="677732"/>
            <a:ext cx="7337689" cy="115106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6" name="Google Shape;16;p1"/>
          <p:cNvSpPr txBox="1"/>
          <p:nvPr>
            <p:ph idx="1" type="body"/>
          </p:nvPr>
        </p:nvSpPr>
        <p:spPr>
          <a:xfrm>
            <a:off x="902670" y="1905000"/>
            <a:ext cx="7337688" cy="4210597"/>
          </a:xfrm>
          <a:prstGeom prst="rect">
            <a:avLst/>
          </a:prstGeom>
          <a:noFill/>
          <a:ln>
            <a:noFill/>
          </a:ln>
        </p:spPr>
        <p:txBody>
          <a:bodyPr anchorCtr="0" anchor="t" bIns="45700" lIns="91425" spcFirstLastPara="1" rIns="91425" wrap="square" tIns="45700">
            <a:noAutofit/>
          </a:bodyPr>
          <a:lstStyle>
            <a:lvl1pPr indent="-344424" lvl="0" marL="457200" marR="0" rtl="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20" lvl="2" marL="13716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8" lvl="3" marL="1828800" marR="0" rtl="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17" name="Google Shape;17;p1"/>
          <p:cNvSpPr txBox="1"/>
          <p:nvPr>
            <p:ph idx="10" type="dt"/>
          </p:nvPr>
        </p:nvSpPr>
        <p:spPr>
          <a:xfrm>
            <a:off x="1564260" y="6446588"/>
            <a:ext cx="1127622"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 name="Google Shape;18;p1"/>
          <p:cNvSpPr txBox="1"/>
          <p:nvPr>
            <p:ph idx="11" type="ftr"/>
          </p:nvPr>
        </p:nvSpPr>
        <p:spPr>
          <a:xfrm>
            <a:off x="3581400" y="6400800"/>
            <a:ext cx="48768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9" name="Google Shape;19;p1"/>
          <p:cNvSpPr txBox="1"/>
          <p:nvPr>
            <p:ph idx="12" type="sldNum"/>
          </p:nvPr>
        </p:nvSpPr>
        <p:spPr>
          <a:xfrm>
            <a:off x="914400" y="6447681"/>
            <a:ext cx="609600"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grpSp>
        <p:nvGrpSpPr>
          <p:cNvPr id="178" name="Google Shape;178;p13"/>
          <p:cNvGrpSpPr/>
          <p:nvPr/>
        </p:nvGrpSpPr>
        <p:grpSpPr>
          <a:xfrm>
            <a:off x="457200" y="6926"/>
            <a:ext cx="8153400" cy="6863074"/>
            <a:chOff x="457200" y="6926"/>
            <a:chExt cx="8153400" cy="6863074"/>
          </a:xfrm>
        </p:grpSpPr>
        <p:sp>
          <p:nvSpPr>
            <p:cNvPr id="179" name="Google Shape;179;p13"/>
            <p:cNvSpPr/>
            <p:nvPr/>
          </p:nvSpPr>
          <p:spPr>
            <a:xfrm>
              <a:off x="457200" y="276999"/>
              <a:ext cx="8153400" cy="6123900"/>
            </a:xfrm>
            <a:prstGeom prst="rect">
              <a:avLst/>
            </a:prstGeom>
            <a:solidFill>
              <a:schemeClr val="lt1"/>
            </a:solid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0" name="Google Shape;180;p13"/>
            <p:cNvSpPr/>
            <p:nvPr/>
          </p:nvSpPr>
          <p:spPr>
            <a:xfrm>
              <a:off x="838200" y="6400800"/>
              <a:ext cx="2560200" cy="469200"/>
            </a:xfrm>
            <a:prstGeom prst="rect">
              <a:avLst/>
            </a:prstGeom>
            <a:solidFill>
              <a:schemeClr val="lt1"/>
            </a:solid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C:\Users\ltiderman\Syncplicity Folders\MLDSC (Ross Goldstein)\Logos and Letterhead\Letterhead Top.jpg" id="181" name="Google Shape;181;p13"/>
            <p:cNvPicPr preferRelativeResize="0"/>
            <p:nvPr/>
          </p:nvPicPr>
          <p:blipFill rotWithShape="1">
            <a:blip r:embed="rId1">
              <a:alphaModFix/>
            </a:blip>
            <a:srcRect b="6253" l="0" r="46814" t="0"/>
            <a:stretch/>
          </p:blipFill>
          <p:spPr>
            <a:xfrm>
              <a:off x="5721541" y="6926"/>
              <a:ext cx="2541918" cy="658907"/>
            </a:xfrm>
            <a:prstGeom prst="rect">
              <a:avLst/>
            </a:prstGeom>
            <a:noFill/>
            <a:ln cap="flat" cmpd="sng" w="19050">
              <a:solidFill>
                <a:schemeClr val="accent1"/>
              </a:solidFill>
              <a:prstDash val="solid"/>
              <a:round/>
              <a:headEnd len="sm" w="sm" type="none"/>
              <a:tailEnd len="sm" w="sm" type="none"/>
            </a:ln>
          </p:spPr>
        </p:pic>
      </p:grpSp>
      <p:sp>
        <p:nvSpPr>
          <p:cNvPr id="182" name="Google Shape;182;p13"/>
          <p:cNvSpPr txBox="1"/>
          <p:nvPr>
            <p:ph type="title"/>
          </p:nvPr>
        </p:nvSpPr>
        <p:spPr>
          <a:xfrm>
            <a:off x="902669" y="762000"/>
            <a:ext cx="7337700" cy="10668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3" name="Google Shape;183;p13"/>
          <p:cNvSpPr txBox="1"/>
          <p:nvPr>
            <p:ph idx="1" type="body"/>
          </p:nvPr>
        </p:nvSpPr>
        <p:spPr>
          <a:xfrm>
            <a:off x="902670" y="1905000"/>
            <a:ext cx="7337700" cy="4210500"/>
          </a:xfrm>
          <a:prstGeom prst="rect">
            <a:avLst/>
          </a:prstGeom>
          <a:noFill/>
          <a:ln>
            <a:noFill/>
          </a:ln>
        </p:spPr>
        <p:txBody>
          <a:bodyPr anchorCtr="0" anchor="t" bIns="91425" lIns="91425" spcFirstLastPara="1" rIns="91425" wrap="square" tIns="91425">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20"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8"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184" name="Google Shape;184;p13"/>
          <p:cNvSpPr txBox="1"/>
          <p:nvPr>
            <p:ph idx="10" type="dt"/>
          </p:nvPr>
        </p:nvSpPr>
        <p:spPr>
          <a:xfrm>
            <a:off x="1600200" y="6447651"/>
            <a:ext cx="17373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5" name="Google Shape;185;p13"/>
          <p:cNvSpPr txBox="1"/>
          <p:nvPr>
            <p:ph idx="11" type="ftr"/>
          </p:nvPr>
        </p:nvSpPr>
        <p:spPr>
          <a:xfrm>
            <a:off x="3714750" y="6452800"/>
            <a:ext cx="48768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6" name="Google Shape;186;p13"/>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0" marR="0" rtl="0" algn="l">
              <a:spcBef>
                <a:spcPts val="0"/>
              </a:spcBef>
              <a:buNone/>
              <a:defRPr b="0" i="0" sz="1200" u="none" cap="none" strike="noStrike">
                <a:solidFill>
                  <a:schemeClr val="dk1"/>
                </a:solidFill>
                <a:latin typeface="Calibri"/>
                <a:ea typeface="Calibri"/>
                <a:cs typeface="Calibri"/>
                <a:sym typeface="Calibri"/>
              </a:defRPr>
            </a:lvl2pPr>
            <a:lvl3pPr indent="0" lvl="2" marL="0" marR="0" rtl="0" algn="l">
              <a:spcBef>
                <a:spcPts val="0"/>
              </a:spcBef>
              <a:buNone/>
              <a:defRPr b="0" i="0" sz="1200" u="none" cap="none" strike="noStrike">
                <a:solidFill>
                  <a:schemeClr val="dk1"/>
                </a:solidFill>
                <a:latin typeface="Calibri"/>
                <a:ea typeface="Calibri"/>
                <a:cs typeface="Calibri"/>
                <a:sym typeface="Calibri"/>
              </a:defRPr>
            </a:lvl3pPr>
            <a:lvl4pPr indent="0" lvl="3" marL="0" marR="0" rtl="0" algn="l">
              <a:spcBef>
                <a:spcPts val="0"/>
              </a:spcBef>
              <a:buNone/>
              <a:defRPr b="0" i="0" sz="1200" u="none" cap="none" strike="noStrike">
                <a:solidFill>
                  <a:schemeClr val="dk1"/>
                </a:solidFill>
                <a:latin typeface="Calibri"/>
                <a:ea typeface="Calibri"/>
                <a:cs typeface="Calibri"/>
                <a:sym typeface="Calibri"/>
              </a:defRPr>
            </a:lvl4pPr>
            <a:lvl5pPr indent="0" lvl="4" marL="0" marR="0" rtl="0" algn="l">
              <a:spcBef>
                <a:spcPts val="0"/>
              </a:spcBef>
              <a:buNone/>
              <a:defRPr b="0" i="0" sz="1200" u="none" cap="none" strike="noStrike">
                <a:solidFill>
                  <a:schemeClr val="dk1"/>
                </a:solidFill>
                <a:latin typeface="Calibri"/>
                <a:ea typeface="Calibri"/>
                <a:cs typeface="Calibri"/>
                <a:sym typeface="Calibri"/>
              </a:defRPr>
            </a:lvl5pPr>
            <a:lvl6pPr indent="0" lvl="5" marL="0" marR="0" rtl="0" algn="l">
              <a:spcBef>
                <a:spcPts val="0"/>
              </a:spcBef>
              <a:buNone/>
              <a:defRPr b="0" i="0" sz="1200" u="none" cap="none" strike="noStrike">
                <a:solidFill>
                  <a:schemeClr val="dk1"/>
                </a:solidFill>
                <a:latin typeface="Calibri"/>
                <a:ea typeface="Calibri"/>
                <a:cs typeface="Calibri"/>
                <a:sym typeface="Calibri"/>
              </a:defRPr>
            </a:lvl6pPr>
            <a:lvl7pPr indent="0" lvl="6" marL="0" marR="0" rtl="0" algn="l">
              <a:spcBef>
                <a:spcPts val="0"/>
              </a:spcBef>
              <a:buNone/>
              <a:defRPr b="0" i="0" sz="1200" u="none" cap="none" strike="noStrike">
                <a:solidFill>
                  <a:schemeClr val="dk1"/>
                </a:solidFill>
                <a:latin typeface="Calibri"/>
                <a:ea typeface="Calibri"/>
                <a:cs typeface="Calibri"/>
                <a:sym typeface="Calibri"/>
              </a:defRPr>
            </a:lvl7pPr>
            <a:lvl8pPr indent="0" lvl="7" marL="0" marR="0" rtl="0" algn="l">
              <a:spcBef>
                <a:spcPts val="0"/>
              </a:spcBef>
              <a:buNone/>
              <a:defRPr b="0" i="0" sz="1200" u="none" cap="none" strike="noStrike">
                <a:solidFill>
                  <a:schemeClr val="dk1"/>
                </a:solidFill>
                <a:latin typeface="Calibri"/>
                <a:ea typeface="Calibri"/>
                <a:cs typeface="Calibri"/>
                <a:sym typeface="Calibri"/>
              </a:defRPr>
            </a:lvl8pPr>
            <a:lvl9pPr indent="0" lvl="8" marL="0" marR="0" rtl="0" algn="l">
              <a:spcBef>
                <a:spcPts val="0"/>
              </a:spcBef>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grpSp>
        <p:nvGrpSpPr>
          <p:cNvPr id="347" name="Google Shape;347;p25"/>
          <p:cNvGrpSpPr/>
          <p:nvPr/>
        </p:nvGrpSpPr>
        <p:grpSpPr>
          <a:xfrm>
            <a:off x="457200" y="-6574"/>
            <a:ext cx="8153400" cy="6876574"/>
            <a:chOff x="457200" y="-6574"/>
            <a:chExt cx="8153400" cy="6876574"/>
          </a:xfrm>
        </p:grpSpPr>
        <p:sp>
          <p:nvSpPr>
            <p:cNvPr id="348" name="Google Shape;348;p25"/>
            <p:cNvSpPr/>
            <p:nvPr/>
          </p:nvSpPr>
          <p:spPr>
            <a:xfrm>
              <a:off x="457200" y="276999"/>
              <a:ext cx="8153400" cy="6123900"/>
            </a:xfrm>
            <a:prstGeom prst="rect">
              <a:avLst/>
            </a:prstGeom>
            <a:solidFill>
              <a:schemeClr val="lt1"/>
            </a:solid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9" name="Google Shape;349;p25"/>
            <p:cNvSpPr/>
            <p:nvPr/>
          </p:nvSpPr>
          <p:spPr>
            <a:xfrm>
              <a:off x="838200" y="6400800"/>
              <a:ext cx="1905000" cy="469200"/>
            </a:xfrm>
            <a:prstGeom prst="rect">
              <a:avLst/>
            </a:prstGeom>
            <a:solidFill>
              <a:schemeClr val="lt1"/>
            </a:solid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C:\Users\ltiderman\Syncplicity Folders\MLDSC (Ross Goldstein)\Logos and Letterhead\Letterhead Top.jpg" id="350" name="Google Shape;350;p25"/>
            <p:cNvPicPr preferRelativeResize="0"/>
            <p:nvPr/>
          </p:nvPicPr>
          <p:blipFill rotWithShape="1">
            <a:blip r:embed="rId1">
              <a:alphaModFix/>
            </a:blip>
            <a:srcRect b="6253" l="0" r="46814" t="0"/>
            <a:stretch/>
          </p:blipFill>
          <p:spPr>
            <a:xfrm>
              <a:off x="5704241" y="2838"/>
              <a:ext cx="2541918" cy="658907"/>
            </a:xfrm>
            <a:prstGeom prst="rect">
              <a:avLst/>
            </a:prstGeom>
            <a:noFill/>
            <a:ln>
              <a:noFill/>
            </a:ln>
          </p:spPr>
        </p:pic>
        <p:sp>
          <p:nvSpPr>
            <p:cNvPr id="351" name="Google Shape;351;p25"/>
            <p:cNvSpPr/>
            <p:nvPr/>
          </p:nvSpPr>
          <p:spPr>
            <a:xfrm>
              <a:off x="5704242" y="-6574"/>
              <a:ext cx="2552700" cy="677700"/>
            </a:xfrm>
            <a:prstGeom prst="rect">
              <a:avLst/>
            </a:prstGeom>
            <a:no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352" name="Google Shape;352;p25"/>
          <p:cNvSpPr txBox="1"/>
          <p:nvPr>
            <p:ph type="title"/>
          </p:nvPr>
        </p:nvSpPr>
        <p:spPr>
          <a:xfrm>
            <a:off x="902669" y="677732"/>
            <a:ext cx="7337700" cy="1151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353" name="Google Shape;353;p25"/>
          <p:cNvSpPr txBox="1"/>
          <p:nvPr>
            <p:ph idx="1" type="body"/>
          </p:nvPr>
        </p:nvSpPr>
        <p:spPr>
          <a:xfrm>
            <a:off x="902670" y="1905000"/>
            <a:ext cx="7337700" cy="4210500"/>
          </a:xfrm>
          <a:prstGeom prst="rect">
            <a:avLst/>
          </a:prstGeom>
          <a:noFill/>
          <a:ln>
            <a:noFill/>
          </a:ln>
        </p:spPr>
        <p:txBody>
          <a:bodyPr anchorCtr="0" anchor="t" bIns="45700" lIns="91425" spcFirstLastPara="1" rIns="91425" wrap="square" tIns="45700">
            <a:noAutofit/>
          </a:bodyPr>
          <a:lstStyle>
            <a:lvl1pPr indent="-344424" lvl="0" marL="457200" marR="0" rtl="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20" lvl="2" marL="13716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8" lvl="3" marL="1828800" marR="0" rtl="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354" name="Google Shape;354;p25"/>
          <p:cNvSpPr txBox="1"/>
          <p:nvPr>
            <p:ph idx="10" type="dt"/>
          </p:nvPr>
        </p:nvSpPr>
        <p:spPr>
          <a:xfrm>
            <a:off x="1564260" y="6446588"/>
            <a:ext cx="11277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55" name="Google Shape;355;p25"/>
          <p:cNvSpPr txBox="1"/>
          <p:nvPr>
            <p:ph idx="11" type="ftr"/>
          </p:nvPr>
        </p:nvSpPr>
        <p:spPr>
          <a:xfrm>
            <a:off x="3581400" y="6400800"/>
            <a:ext cx="48768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56" name="Google Shape;356;p25"/>
          <p:cNvSpPr txBox="1"/>
          <p:nvPr>
            <p:ph idx="12" type="sldNum"/>
          </p:nvPr>
        </p:nvSpPr>
        <p:spPr>
          <a:xfrm>
            <a:off x="914400" y="6447681"/>
            <a:ext cx="609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hyperlink" Target="https://www.jobapscloud.com/MD/sup/BulPreview.asp?R1=26&amp;R2=004495&amp;R3=0001&amp;utm_campaign=google_jobs_apply&amp;utm_source=google_jobs_apply&amp;utm_medium=organic"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hyperlink" Target="https://mgaleg.maryland.gov/mgawebsite/Legislation/Details/hb0293/?ys=2026rs" TargetMode="External"/><Relationship Id="rId4" Type="http://schemas.openxmlformats.org/officeDocument/2006/relationships/hyperlink" Target="https://mgaleg.maryland.gov/mgawebsite/Legislation/Details/SB0056?ys=2026RS" TargetMode="External"/><Relationship Id="rId5" Type="http://schemas.openxmlformats.org/officeDocument/2006/relationships/hyperlink" Target="https://mgaleg.maryland.gov/mgawebsite/Legislation/Details/hb0264"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37"/>
          <p:cNvSpPr txBox="1"/>
          <p:nvPr>
            <p:ph type="ctrTitle"/>
          </p:nvPr>
        </p:nvSpPr>
        <p:spPr>
          <a:xfrm>
            <a:off x="4733365" y="2708476"/>
            <a:ext cx="3313500" cy="1702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800"/>
              <a:buFont typeface="Calibri"/>
              <a:buNone/>
            </a:pPr>
            <a:r>
              <a:rPr b="1" i="0" lang="en-US" sz="2800" u="none" cap="none" strike="noStrike">
                <a:solidFill>
                  <a:schemeClr val="accent1"/>
                </a:solidFill>
                <a:latin typeface="Calibri"/>
                <a:ea typeface="Calibri"/>
                <a:cs typeface="Calibri"/>
                <a:sym typeface="Calibri"/>
              </a:rPr>
              <a:t>MLDS </a:t>
            </a:r>
            <a:r>
              <a:rPr b="1" lang="en-US" sz="2800"/>
              <a:t>Data Governance</a:t>
            </a:r>
            <a:r>
              <a:rPr b="1" i="0" lang="en-US" sz="2800" u="none" cap="none" strike="noStrike">
                <a:solidFill>
                  <a:schemeClr val="accent1"/>
                </a:solidFill>
                <a:latin typeface="Calibri"/>
                <a:ea typeface="Calibri"/>
                <a:cs typeface="Calibri"/>
                <a:sym typeface="Calibri"/>
              </a:rPr>
              <a:t> </a:t>
            </a:r>
            <a:r>
              <a:rPr b="1" lang="en-US" sz="2800"/>
              <a:t>Advisory Board</a:t>
            </a:r>
            <a:r>
              <a:rPr b="1" i="0" lang="en-US" sz="2800" u="none" cap="none" strike="noStrike">
                <a:solidFill>
                  <a:schemeClr val="accent1"/>
                </a:solidFill>
                <a:latin typeface="Calibri"/>
                <a:ea typeface="Calibri"/>
                <a:cs typeface="Calibri"/>
                <a:sym typeface="Calibri"/>
              </a:rPr>
              <a:t> Meeting</a:t>
            </a:r>
            <a:endParaRPr b="0" i="0" sz="2800" u="none" cap="none" strike="noStrike">
              <a:solidFill>
                <a:schemeClr val="accent1"/>
              </a:solidFill>
              <a:latin typeface="Calibri"/>
              <a:ea typeface="Calibri"/>
              <a:cs typeface="Calibri"/>
              <a:sym typeface="Calibri"/>
            </a:endParaRPr>
          </a:p>
        </p:txBody>
      </p:sp>
      <p:sp>
        <p:nvSpPr>
          <p:cNvPr id="520" name="Google Shape;520;p37"/>
          <p:cNvSpPr txBox="1"/>
          <p:nvPr>
            <p:ph idx="1" type="subTitle"/>
          </p:nvPr>
        </p:nvSpPr>
        <p:spPr>
          <a:xfrm>
            <a:off x="4733365" y="4421080"/>
            <a:ext cx="3309900" cy="126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368"/>
              <a:buFont typeface="Noto Sans Symbols"/>
              <a:buNone/>
            </a:pPr>
            <a:r>
              <a:rPr lang="en-US"/>
              <a:t>February 19</a:t>
            </a:r>
            <a:r>
              <a:rPr b="0" i="0" lang="en-US" sz="1800" u="none" cap="none" strike="noStrike">
                <a:solidFill>
                  <a:srgbClr val="424242"/>
                </a:solidFill>
                <a:latin typeface="Calibri"/>
                <a:ea typeface="Calibri"/>
                <a:cs typeface="Calibri"/>
                <a:sym typeface="Calibri"/>
              </a:rPr>
              <a:t>, 20</a:t>
            </a:r>
            <a:r>
              <a:rPr lang="en-US"/>
              <a:t>26</a:t>
            </a:r>
            <a:endParaRPr b="0" i="0" sz="1800" u="none" cap="none" strike="noStrike">
              <a:solidFill>
                <a:srgbClr val="42424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46"/>
          <p:cNvSpPr txBox="1"/>
          <p:nvPr>
            <p:ph type="title"/>
          </p:nvPr>
        </p:nvSpPr>
        <p:spPr>
          <a:xfrm>
            <a:off x="902669" y="762000"/>
            <a:ext cx="7337700" cy="762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Data Collection Calendars</a:t>
            </a:r>
            <a:endParaRPr/>
          </a:p>
        </p:txBody>
      </p:sp>
      <p:sp>
        <p:nvSpPr>
          <p:cNvPr id="592" name="Google Shape;592;p46"/>
          <p:cNvSpPr txBox="1"/>
          <p:nvPr>
            <p:ph idx="1" type="body"/>
          </p:nvPr>
        </p:nvSpPr>
        <p:spPr>
          <a:xfrm>
            <a:off x="902670" y="1600200"/>
            <a:ext cx="7337700" cy="4515300"/>
          </a:xfrm>
          <a:prstGeom prst="rect">
            <a:avLst/>
          </a:prstGeom>
        </p:spPr>
        <p:txBody>
          <a:bodyPr anchorCtr="0" anchor="t" bIns="45700" lIns="91425" spcFirstLastPara="1" rIns="91425" wrap="square" tIns="45700">
            <a:noAutofit/>
          </a:bodyPr>
          <a:lstStyle/>
          <a:p>
            <a:pPr indent="-381000" lvl="0" marL="457200" rtl="0" algn="l">
              <a:spcBef>
                <a:spcPts val="0"/>
              </a:spcBef>
              <a:spcAft>
                <a:spcPts val="0"/>
              </a:spcAft>
              <a:buSzPts val="2400"/>
              <a:buFont typeface="Arial"/>
              <a:buChar char="●"/>
            </a:pPr>
            <a:r>
              <a:rPr lang="en-US">
                <a:solidFill>
                  <a:schemeClr val="dk1"/>
                </a:solidFill>
              </a:rPr>
              <a:t>Draft calendars for 2026-2027 to be reviewed</a:t>
            </a:r>
            <a:endParaRPr>
              <a:solidFill>
                <a:schemeClr val="dk1"/>
              </a:solidFill>
            </a:endParaRPr>
          </a:p>
          <a:p>
            <a:pPr indent="-381000" lvl="0" marL="457200" rtl="0" algn="l">
              <a:spcBef>
                <a:spcPts val="0"/>
              </a:spcBef>
              <a:spcAft>
                <a:spcPts val="0"/>
              </a:spcAft>
              <a:buSzPts val="2400"/>
              <a:buFont typeface="Arial"/>
              <a:buChar char="●"/>
            </a:pPr>
            <a:r>
              <a:rPr lang="en-US">
                <a:solidFill>
                  <a:schemeClr val="dk1"/>
                </a:solidFill>
              </a:rPr>
              <a:t>Review due May 1st</a:t>
            </a:r>
            <a:endParaRPr>
              <a:solidFill>
                <a:schemeClr val="dk1"/>
              </a:solidFill>
            </a:endParaRPr>
          </a:p>
          <a:p>
            <a:pPr indent="-381000" lvl="0" marL="457200" rtl="0" algn="l">
              <a:spcBef>
                <a:spcPts val="0"/>
              </a:spcBef>
              <a:spcAft>
                <a:spcPts val="0"/>
              </a:spcAft>
              <a:buSzPts val="2400"/>
              <a:buFont typeface="Arial"/>
              <a:buChar char="●"/>
            </a:pPr>
            <a:r>
              <a:rPr lang="en-US">
                <a:solidFill>
                  <a:schemeClr val="dk1"/>
                </a:solidFill>
              </a:rPr>
              <a:t>Present at June Governing Board Meeting</a:t>
            </a:r>
            <a:endParaRPr>
              <a:solidFill>
                <a:schemeClr val="dk1"/>
              </a:solidFill>
            </a:endParaRPr>
          </a:p>
        </p:txBody>
      </p:sp>
      <p:sp>
        <p:nvSpPr>
          <p:cNvPr id="593" name="Google Shape;593;p46"/>
          <p:cNvSpPr txBox="1"/>
          <p:nvPr>
            <p:ph idx="12" type="sldNum"/>
          </p:nvPr>
        </p:nvSpPr>
        <p:spPr>
          <a:xfrm>
            <a:off x="914400" y="6447681"/>
            <a:ext cx="609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47"/>
          <p:cNvSpPr txBox="1"/>
          <p:nvPr>
            <p:ph type="title"/>
          </p:nvPr>
        </p:nvSpPr>
        <p:spPr>
          <a:xfrm>
            <a:off x="902669" y="685800"/>
            <a:ext cx="7337700" cy="762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200"/>
              <a:t>Data Inventory: </a:t>
            </a:r>
            <a:r>
              <a:rPr lang="en-US" sz="3200"/>
              <a:t>Approved December 2025</a:t>
            </a:r>
            <a:endParaRPr sz="3200"/>
          </a:p>
        </p:txBody>
      </p:sp>
      <p:sp>
        <p:nvSpPr>
          <p:cNvPr id="600" name="Google Shape;600;p47"/>
          <p:cNvSpPr txBox="1"/>
          <p:nvPr>
            <p:ph idx="1" type="body"/>
          </p:nvPr>
        </p:nvSpPr>
        <p:spPr>
          <a:xfrm>
            <a:off x="902670" y="1600200"/>
            <a:ext cx="7337700" cy="4515300"/>
          </a:xfrm>
          <a:prstGeom prst="rect">
            <a:avLst/>
          </a:prstGeom>
          <a:ln>
            <a:noFill/>
          </a:ln>
        </p:spPr>
        <p:txBody>
          <a:bodyPr anchorCtr="0" anchor="t" bIns="45700" lIns="91425" spcFirstLastPara="1" rIns="91425" wrap="square" tIns="45700">
            <a:noAutofit/>
          </a:bodyPr>
          <a:lstStyle/>
          <a:p>
            <a:pPr indent="-381000" lvl="0" marL="457200" rtl="0" algn="l">
              <a:spcBef>
                <a:spcPts val="0"/>
              </a:spcBef>
              <a:spcAft>
                <a:spcPts val="0"/>
              </a:spcAft>
              <a:buSzPts val="2400"/>
              <a:buFont typeface="Calibri"/>
              <a:buChar char="●"/>
            </a:pPr>
            <a:r>
              <a:rPr lang="en-US">
                <a:solidFill>
                  <a:schemeClr val="dk1"/>
                </a:solidFill>
              </a:rPr>
              <a:t>Occupational and Professional Licensing (31)</a:t>
            </a:r>
            <a:endParaRPr>
              <a:solidFill>
                <a:schemeClr val="dk1"/>
              </a:solidFill>
            </a:endParaRPr>
          </a:p>
          <a:p>
            <a:pPr indent="-368300" lvl="1" marL="914400" rtl="0" algn="l">
              <a:spcBef>
                <a:spcPts val="0"/>
              </a:spcBef>
              <a:spcAft>
                <a:spcPts val="0"/>
              </a:spcAft>
              <a:buSzPts val="2200"/>
              <a:buFont typeface="Calibri"/>
              <a:buChar char="○"/>
            </a:pPr>
            <a:r>
              <a:rPr lang="en-US">
                <a:solidFill>
                  <a:schemeClr val="dk1"/>
                </a:solidFill>
              </a:rPr>
              <a:t>12 identity-related elements</a:t>
            </a:r>
            <a:endParaRPr>
              <a:solidFill>
                <a:schemeClr val="dk1"/>
              </a:solidFill>
            </a:endParaRPr>
          </a:p>
          <a:p>
            <a:pPr indent="-368300" lvl="1" marL="914400" rtl="0" algn="l">
              <a:spcBef>
                <a:spcPts val="0"/>
              </a:spcBef>
              <a:spcAft>
                <a:spcPts val="0"/>
              </a:spcAft>
              <a:buSzPts val="2200"/>
              <a:buFont typeface="Calibri"/>
              <a:buChar char="○"/>
            </a:pPr>
            <a:r>
              <a:rPr lang="en-US">
                <a:solidFill>
                  <a:schemeClr val="dk1"/>
                </a:solidFill>
              </a:rPr>
              <a:t>Employer Tradename, Employment Address 1, Employment Address 2, Employment State, Employment Zip Code, Employment County Code</a:t>
            </a:r>
            <a:endParaRPr>
              <a:solidFill>
                <a:schemeClr val="dk1"/>
              </a:solidFill>
            </a:endParaRPr>
          </a:p>
          <a:p>
            <a:pPr indent="-368300" lvl="1" marL="914400" rtl="0" algn="l">
              <a:spcBef>
                <a:spcPts val="0"/>
              </a:spcBef>
              <a:spcAft>
                <a:spcPts val="0"/>
              </a:spcAft>
              <a:buSzPts val="2200"/>
              <a:buFont typeface="Calibri"/>
              <a:buChar char="○"/>
            </a:pPr>
            <a:r>
              <a:rPr lang="en-US">
                <a:solidFill>
                  <a:schemeClr val="dk1"/>
                </a:solidFill>
              </a:rPr>
              <a:t>Issuing Board/Commission Entity, </a:t>
            </a:r>
            <a:r>
              <a:rPr lang="en-US">
                <a:solidFill>
                  <a:schemeClr val="dk1"/>
                </a:solidFill>
              </a:rPr>
              <a:t>Issuing Board/Commission Entity Name, </a:t>
            </a:r>
            <a:r>
              <a:rPr lang="en-US">
                <a:solidFill>
                  <a:schemeClr val="dk1"/>
                </a:solidFill>
              </a:rPr>
              <a:t>License Type, License Type Name, License Number, Initial License Date, License Renewal Issue Date, License Expiration Date, Active/Inactive Status</a:t>
            </a:r>
            <a:endParaRPr>
              <a:solidFill>
                <a:schemeClr val="dk1"/>
              </a:solidFill>
            </a:endParaRPr>
          </a:p>
          <a:p>
            <a:pPr indent="-368300" lvl="1" marL="914400" rtl="0" algn="l">
              <a:spcBef>
                <a:spcPts val="0"/>
              </a:spcBef>
              <a:spcAft>
                <a:spcPts val="0"/>
              </a:spcAft>
              <a:buSzPts val="2200"/>
              <a:buFont typeface="Calibri"/>
              <a:buChar char="○"/>
            </a:pPr>
            <a:r>
              <a:rPr lang="en-US">
                <a:solidFill>
                  <a:schemeClr val="dk1"/>
                </a:solidFill>
              </a:rPr>
              <a:t>Exam Name, Exam Result, Certified from another State</a:t>
            </a:r>
            <a:endParaRPr/>
          </a:p>
        </p:txBody>
      </p:sp>
      <p:sp>
        <p:nvSpPr>
          <p:cNvPr id="601" name="Google Shape;601;p47"/>
          <p:cNvSpPr txBox="1"/>
          <p:nvPr>
            <p:ph idx="12" type="sldNum"/>
          </p:nvPr>
        </p:nvSpPr>
        <p:spPr>
          <a:xfrm>
            <a:off x="914400" y="6447681"/>
            <a:ext cx="609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48"/>
          <p:cNvSpPr txBox="1"/>
          <p:nvPr>
            <p:ph type="title"/>
          </p:nvPr>
        </p:nvSpPr>
        <p:spPr>
          <a:xfrm>
            <a:off x="902669" y="685800"/>
            <a:ext cx="7337700" cy="762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600"/>
              <a:t>Data Inventory: Proposed </a:t>
            </a:r>
            <a:r>
              <a:rPr lang="en-US" sz="3600"/>
              <a:t>Additions</a:t>
            </a:r>
            <a:endParaRPr sz="3600"/>
          </a:p>
        </p:txBody>
      </p:sp>
      <p:sp>
        <p:nvSpPr>
          <p:cNvPr id="608" name="Google Shape;608;p48"/>
          <p:cNvSpPr txBox="1"/>
          <p:nvPr>
            <p:ph idx="1" type="body"/>
          </p:nvPr>
        </p:nvSpPr>
        <p:spPr>
          <a:xfrm>
            <a:off x="902670" y="1600200"/>
            <a:ext cx="7337700" cy="4515300"/>
          </a:xfrm>
          <a:prstGeom prst="rect">
            <a:avLst/>
          </a:prstGeom>
          <a:ln>
            <a:noFill/>
          </a:ln>
        </p:spPr>
        <p:txBody>
          <a:bodyPr anchorCtr="0" anchor="t" bIns="45700" lIns="91425" spcFirstLastPara="1" rIns="91425" wrap="square" tIns="45700">
            <a:noAutofit/>
          </a:bodyPr>
          <a:lstStyle/>
          <a:p>
            <a:pPr indent="-381000" lvl="0" marL="457200" rtl="0" algn="l">
              <a:lnSpc>
                <a:spcPct val="115000"/>
              </a:lnSpc>
              <a:spcBef>
                <a:spcPts val="0"/>
              </a:spcBef>
              <a:spcAft>
                <a:spcPts val="0"/>
              </a:spcAft>
              <a:buSzPts val="2400"/>
              <a:buFont typeface="Arial"/>
              <a:buChar char="●"/>
            </a:pPr>
            <a:r>
              <a:rPr lang="en-US">
                <a:solidFill>
                  <a:schemeClr val="dk1"/>
                </a:solidFill>
              </a:rPr>
              <a:t>Maryland State Department of Education</a:t>
            </a:r>
            <a:endParaRPr>
              <a:solidFill>
                <a:schemeClr val="dk1"/>
              </a:solidFill>
            </a:endParaRPr>
          </a:p>
          <a:p>
            <a:pPr indent="-368300" lvl="1" marL="914400" rtl="0" algn="l">
              <a:lnSpc>
                <a:spcPct val="115000"/>
              </a:lnSpc>
              <a:spcBef>
                <a:spcPts val="0"/>
              </a:spcBef>
              <a:spcAft>
                <a:spcPts val="0"/>
              </a:spcAft>
              <a:buSzPts val="2200"/>
              <a:buFont typeface="Calibri"/>
              <a:buChar char="○"/>
            </a:pPr>
            <a:r>
              <a:rPr lang="en-US">
                <a:solidFill>
                  <a:schemeClr val="dk1"/>
                </a:solidFill>
              </a:rPr>
              <a:t>Seal of Biliteracy, Seal of Biliteracy Awarded</a:t>
            </a:r>
            <a:endParaRPr>
              <a:solidFill>
                <a:schemeClr val="dk1"/>
              </a:solidFill>
            </a:endParaRPr>
          </a:p>
        </p:txBody>
      </p:sp>
      <p:sp>
        <p:nvSpPr>
          <p:cNvPr id="609" name="Google Shape;609;p48"/>
          <p:cNvSpPr txBox="1"/>
          <p:nvPr>
            <p:ph idx="12" type="sldNum"/>
          </p:nvPr>
        </p:nvSpPr>
        <p:spPr>
          <a:xfrm>
            <a:off x="914400" y="6447681"/>
            <a:ext cx="609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49"/>
          <p:cNvSpPr txBox="1"/>
          <p:nvPr>
            <p:ph type="title"/>
          </p:nvPr>
        </p:nvSpPr>
        <p:spPr>
          <a:xfrm>
            <a:off x="902669" y="685800"/>
            <a:ext cx="7337700" cy="762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600"/>
              <a:t>Data Inventory: Proposed </a:t>
            </a:r>
            <a:r>
              <a:rPr lang="en-US" sz="3600"/>
              <a:t>Additions</a:t>
            </a:r>
            <a:endParaRPr sz="3600"/>
          </a:p>
        </p:txBody>
      </p:sp>
      <p:sp>
        <p:nvSpPr>
          <p:cNvPr id="616" name="Google Shape;616;p49"/>
          <p:cNvSpPr txBox="1"/>
          <p:nvPr>
            <p:ph idx="1" type="body"/>
          </p:nvPr>
        </p:nvSpPr>
        <p:spPr>
          <a:xfrm>
            <a:off x="902670" y="1600200"/>
            <a:ext cx="7337700" cy="4515300"/>
          </a:xfrm>
          <a:prstGeom prst="rect">
            <a:avLst/>
          </a:prstGeom>
          <a:ln>
            <a:noFill/>
          </a:ln>
        </p:spPr>
        <p:txBody>
          <a:bodyPr anchorCtr="0" anchor="t" bIns="45700" lIns="91425" spcFirstLastPara="1" rIns="91425" wrap="square" tIns="45700">
            <a:noAutofit/>
          </a:bodyPr>
          <a:lstStyle/>
          <a:p>
            <a:pPr indent="-381000" lvl="0" marL="457200" rtl="0" algn="l">
              <a:spcBef>
                <a:spcPts val="0"/>
              </a:spcBef>
              <a:spcAft>
                <a:spcPts val="0"/>
              </a:spcAft>
              <a:buSzPts val="2400"/>
              <a:buFont typeface="Arial"/>
              <a:buChar char="●"/>
            </a:pPr>
            <a:r>
              <a:rPr lang="en-US">
                <a:solidFill>
                  <a:schemeClr val="dk1"/>
                </a:solidFill>
              </a:rPr>
              <a:t>Apprenticeship Maryland Program Data Briefing</a:t>
            </a:r>
            <a:endParaRPr>
              <a:solidFill>
                <a:schemeClr val="dk1"/>
              </a:solidFill>
            </a:endParaRPr>
          </a:p>
          <a:p>
            <a:pPr indent="-368300" lvl="1" marL="914400" rtl="0" algn="l">
              <a:spcBef>
                <a:spcPts val="0"/>
              </a:spcBef>
              <a:spcAft>
                <a:spcPts val="0"/>
              </a:spcAft>
              <a:buSzPts val="2200"/>
              <a:buFont typeface="Calibri"/>
              <a:buChar char="○"/>
            </a:pPr>
            <a:r>
              <a:rPr lang="en-US" sz="2200">
                <a:solidFill>
                  <a:schemeClr val="dk1"/>
                </a:solidFill>
              </a:rPr>
              <a:t>Gender, US Citizenship, Hispanic/Latino, Race Categories, ID Number Type, SASID, Local Campus ID, SSN</a:t>
            </a:r>
            <a:endParaRPr sz="2200">
              <a:solidFill>
                <a:schemeClr val="dk1"/>
              </a:solidFill>
            </a:endParaRPr>
          </a:p>
          <a:p>
            <a:pPr indent="-368300" lvl="1" marL="914400" rtl="0" algn="l">
              <a:spcBef>
                <a:spcPts val="0"/>
              </a:spcBef>
              <a:spcAft>
                <a:spcPts val="0"/>
              </a:spcAft>
              <a:buSzPts val="2200"/>
              <a:buFont typeface="Calibri"/>
              <a:buChar char="○"/>
            </a:pPr>
            <a:r>
              <a:rPr lang="en-US" sz="2200">
                <a:solidFill>
                  <a:schemeClr val="dk1"/>
                </a:solidFill>
              </a:rPr>
              <a:t>Collection Term, Collection Year, Sub-Campus Code, Degree Date, Degree Sought, Program Taxonomy, First Major Link, Cumulative GPA, Cumulative Native Credit Hours Earned, Cumulative Credit Hours Awarded, Prior Degree Flag, Entry Term, Entry Year, Reverse Transfer Flag, Credit Hours Required to Earn Award</a:t>
            </a:r>
            <a:endParaRPr>
              <a:solidFill>
                <a:schemeClr val="dk1"/>
              </a:solidFill>
            </a:endParaRPr>
          </a:p>
        </p:txBody>
      </p:sp>
      <p:sp>
        <p:nvSpPr>
          <p:cNvPr id="617" name="Google Shape;617;p49"/>
          <p:cNvSpPr txBox="1"/>
          <p:nvPr>
            <p:ph idx="12" type="sldNum"/>
          </p:nvPr>
        </p:nvSpPr>
        <p:spPr>
          <a:xfrm>
            <a:off x="914400" y="6447681"/>
            <a:ext cx="609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50"/>
          <p:cNvSpPr txBox="1"/>
          <p:nvPr>
            <p:ph type="title"/>
          </p:nvPr>
        </p:nvSpPr>
        <p:spPr>
          <a:xfrm>
            <a:off x="902669" y="762000"/>
            <a:ext cx="7337700" cy="762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Repealing 24-702(c)</a:t>
            </a:r>
            <a:endParaRPr/>
          </a:p>
        </p:txBody>
      </p:sp>
      <p:sp>
        <p:nvSpPr>
          <p:cNvPr id="624" name="Google Shape;624;p50"/>
          <p:cNvSpPr txBox="1"/>
          <p:nvPr>
            <p:ph idx="1" type="body"/>
          </p:nvPr>
        </p:nvSpPr>
        <p:spPr>
          <a:xfrm>
            <a:off x="902670" y="1600200"/>
            <a:ext cx="7337700" cy="4515300"/>
          </a:xfrm>
          <a:prstGeom prst="rect">
            <a:avLst/>
          </a:prstGeom>
        </p:spPr>
        <p:txBody>
          <a:bodyPr anchorCtr="0" anchor="t" bIns="45700" lIns="91425" spcFirstLastPara="1" rIns="91425" wrap="square" tIns="45700">
            <a:noAutofit/>
          </a:bodyPr>
          <a:lstStyle/>
          <a:p>
            <a:pPr indent="-381000" lvl="0" marL="457200" rtl="0" algn="l">
              <a:spcBef>
                <a:spcPts val="0"/>
              </a:spcBef>
              <a:spcAft>
                <a:spcPts val="0"/>
              </a:spcAft>
              <a:buSzPts val="2400"/>
              <a:buFont typeface="Arial"/>
              <a:buChar char="●"/>
            </a:pPr>
            <a:r>
              <a:rPr i="1" lang="en-US">
                <a:solidFill>
                  <a:schemeClr val="dk1"/>
                </a:solidFill>
              </a:rPr>
              <a:t>The linkage of student data and workforce data for the purposes of the Maryland Longitudinal Data System shall be limited to no longer than 20 years from the date of latest </a:t>
            </a:r>
            <a:r>
              <a:rPr i="1" lang="en-US">
                <a:solidFill>
                  <a:schemeClr val="dk1"/>
                </a:solidFill>
              </a:rPr>
              <a:t>attendance</a:t>
            </a:r>
            <a:r>
              <a:rPr i="1" lang="en-US">
                <a:solidFill>
                  <a:schemeClr val="dk1"/>
                </a:solidFill>
              </a:rPr>
              <a:t> in any educational institution in the State.</a:t>
            </a:r>
            <a:endParaRPr>
              <a:solidFill>
                <a:schemeClr val="dk1"/>
              </a:solidFill>
            </a:endParaRPr>
          </a:p>
        </p:txBody>
      </p:sp>
      <p:sp>
        <p:nvSpPr>
          <p:cNvPr id="625" name="Google Shape;625;p50"/>
          <p:cNvSpPr txBox="1"/>
          <p:nvPr>
            <p:ph idx="12" type="sldNum"/>
          </p:nvPr>
        </p:nvSpPr>
        <p:spPr>
          <a:xfrm>
            <a:off x="914400" y="6447681"/>
            <a:ext cx="609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51"/>
          <p:cNvSpPr txBox="1"/>
          <p:nvPr>
            <p:ph type="title"/>
          </p:nvPr>
        </p:nvSpPr>
        <p:spPr>
          <a:xfrm>
            <a:off x="902669" y="762000"/>
            <a:ext cx="7337700" cy="762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Overdue Files</a:t>
            </a:r>
            <a:endParaRPr/>
          </a:p>
        </p:txBody>
      </p:sp>
      <p:sp>
        <p:nvSpPr>
          <p:cNvPr id="632" name="Google Shape;632;p51"/>
          <p:cNvSpPr txBox="1"/>
          <p:nvPr>
            <p:ph idx="1" type="body"/>
          </p:nvPr>
        </p:nvSpPr>
        <p:spPr>
          <a:xfrm>
            <a:off x="902670" y="1600200"/>
            <a:ext cx="7337700" cy="4515300"/>
          </a:xfrm>
          <a:prstGeom prst="rect">
            <a:avLst/>
          </a:prstGeom>
        </p:spPr>
        <p:txBody>
          <a:bodyPr anchorCtr="0" anchor="t" bIns="45700" lIns="91425" spcFirstLastPara="1" rIns="91425" wrap="square" tIns="45700">
            <a:noAutofit/>
          </a:bodyPr>
          <a:lstStyle/>
          <a:p>
            <a:pPr indent="-381000" lvl="0" marL="457200" rtl="0" algn="l">
              <a:spcBef>
                <a:spcPts val="0"/>
              </a:spcBef>
              <a:spcAft>
                <a:spcPts val="0"/>
              </a:spcAft>
              <a:buSzPts val="2400"/>
              <a:buFont typeface="Arial"/>
              <a:buChar char="●"/>
            </a:pPr>
            <a:r>
              <a:rPr lang="en-US">
                <a:solidFill>
                  <a:schemeClr val="dk1"/>
                </a:solidFill>
              </a:rPr>
              <a:t>2026 Juvenile Delinquency Records (DJS)</a:t>
            </a:r>
            <a:endParaRPr>
              <a:solidFill>
                <a:schemeClr val="dk1"/>
              </a:solidFill>
            </a:endParaRPr>
          </a:p>
          <a:p>
            <a:pPr indent="-381000" lvl="0" marL="457200" rtl="0" algn="l">
              <a:spcBef>
                <a:spcPts val="0"/>
              </a:spcBef>
              <a:spcAft>
                <a:spcPts val="0"/>
              </a:spcAft>
              <a:buSzPts val="2400"/>
              <a:buFont typeface="Arial"/>
              <a:buChar char="●"/>
            </a:pPr>
            <a:r>
              <a:rPr lang="en-US">
                <a:solidFill>
                  <a:schemeClr val="dk1"/>
                </a:solidFill>
              </a:rPr>
              <a:t>2026 Special Education (MSDE)</a:t>
            </a:r>
            <a:endParaRPr>
              <a:solidFill>
                <a:schemeClr val="dk1"/>
              </a:solidFill>
            </a:endParaRPr>
          </a:p>
          <a:p>
            <a:pPr indent="-381000" lvl="0" marL="457200" rtl="0" algn="l">
              <a:spcBef>
                <a:spcPts val="0"/>
              </a:spcBef>
              <a:spcAft>
                <a:spcPts val="0"/>
              </a:spcAft>
              <a:buSzPts val="2400"/>
              <a:buFont typeface="Arial"/>
              <a:buChar char="●"/>
            </a:pPr>
            <a:r>
              <a:rPr lang="en-US">
                <a:solidFill>
                  <a:schemeClr val="dk1"/>
                </a:solidFill>
              </a:rPr>
              <a:t>2026 Microsoft</a:t>
            </a:r>
            <a:endParaRPr>
              <a:solidFill>
                <a:schemeClr val="dk1"/>
              </a:solidFill>
            </a:endParaRPr>
          </a:p>
          <a:p>
            <a:pPr indent="-381000" lvl="0" marL="457200" rtl="0" algn="l">
              <a:spcBef>
                <a:spcPts val="0"/>
              </a:spcBef>
              <a:spcAft>
                <a:spcPts val="0"/>
              </a:spcAft>
              <a:buSzPts val="2400"/>
              <a:buFont typeface="Arial"/>
              <a:buChar char="●"/>
            </a:pPr>
            <a:r>
              <a:rPr lang="en-US">
                <a:solidFill>
                  <a:schemeClr val="dk1"/>
                </a:solidFill>
              </a:rPr>
              <a:t>2026 Apprenticeship (Labor)</a:t>
            </a:r>
            <a:endParaRPr>
              <a:solidFill>
                <a:schemeClr val="dk1"/>
              </a:solidFill>
            </a:endParaRPr>
          </a:p>
          <a:p>
            <a:pPr indent="-381000" lvl="0" marL="457200" rtl="0" algn="l">
              <a:spcBef>
                <a:spcPts val="0"/>
              </a:spcBef>
              <a:spcAft>
                <a:spcPts val="0"/>
              </a:spcAft>
              <a:buSzPts val="2400"/>
              <a:buFont typeface="Arial"/>
              <a:buChar char="●"/>
            </a:pPr>
            <a:r>
              <a:rPr lang="en-US">
                <a:solidFill>
                  <a:schemeClr val="dk1"/>
                </a:solidFill>
              </a:rPr>
              <a:t>2026 WTRS (MHEC)</a:t>
            </a:r>
            <a:endParaRPr>
              <a:solidFill>
                <a:schemeClr val="dk1"/>
              </a:solidFill>
            </a:endParaRPr>
          </a:p>
        </p:txBody>
      </p:sp>
      <p:sp>
        <p:nvSpPr>
          <p:cNvPr id="633" name="Google Shape;633;p51"/>
          <p:cNvSpPr txBox="1"/>
          <p:nvPr>
            <p:ph idx="12" type="sldNum"/>
          </p:nvPr>
        </p:nvSpPr>
        <p:spPr>
          <a:xfrm>
            <a:off x="914400" y="6447681"/>
            <a:ext cx="609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52"/>
          <p:cNvSpPr txBox="1"/>
          <p:nvPr>
            <p:ph type="title"/>
          </p:nvPr>
        </p:nvSpPr>
        <p:spPr>
          <a:xfrm>
            <a:off x="902669" y="762000"/>
            <a:ext cx="7337700" cy="762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Other Business</a:t>
            </a:r>
            <a:endParaRPr/>
          </a:p>
        </p:txBody>
      </p:sp>
      <p:sp>
        <p:nvSpPr>
          <p:cNvPr id="640" name="Google Shape;640;p52"/>
          <p:cNvSpPr txBox="1"/>
          <p:nvPr>
            <p:ph idx="1" type="body"/>
          </p:nvPr>
        </p:nvSpPr>
        <p:spPr>
          <a:xfrm>
            <a:off x="902670" y="1600200"/>
            <a:ext cx="7337700" cy="4515300"/>
          </a:xfrm>
          <a:prstGeom prst="rect">
            <a:avLst/>
          </a:prstGeom>
        </p:spPr>
        <p:txBody>
          <a:bodyPr anchorCtr="0" anchor="t" bIns="45700" lIns="91425" spcFirstLastPara="1" rIns="91425" wrap="square" tIns="45700">
            <a:noAutofit/>
          </a:bodyPr>
          <a:lstStyle/>
          <a:p>
            <a:pPr indent="-381000" lvl="0" marL="457200" rtl="0" algn="l">
              <a:spcBef>
                <a:spcPts val="0"/>
              </a:spcBef>
              <a:spcAft>
                <a:spcPts val="0"/>
              </a:spcAft>
              <a:buSzPts val="2400"/>
              <a:buFont typeface="Arial"/>
              <a:buChar char="●"/>
            </a:pPr>
            <a:r>
              <a:rPr lang="en-US">
                <a:solidFill>
                  <a:schemeClr val="dk1"/>
                </a:solidFill>
              </a:rPr>
              <a:t>Post-Secondary Employment Outcomes (PSEO) Update</a:t>
            </a:r>
            <a:endParaRPr>
              <a:solidFill>
                <a:schemeClr val="dk1"/>
              </a:solidFill>
            </a:endParaRPr>
          </a:p>
          <a:p>
            <a:pPr indent="-381000" lvl="0" marL="457200" marR="0" rtl="0" algn="l">
              <a:lnSpc>
                <a:spcPct val="100000"/>
              </a:lnSpc>
              <a:spcBef>
                <a:spcPts val="0"/>
              </a:spcBef>
              <a:spcAft>
                <a:spcPts val="0"/>
              </a:spcAft>
              <a:buSzPts val="2400"/>
              <a:buFont typeface="Arial"/>
              <a:buChar char="●"/>
            </a:pPr>
            <a:r>
              <a:rPr lang="en-US" sz="2200" u="sng">
                <a:solidFill>
                  <a:schemeClr val="hlink"/>
                </a:solidFill>
                <a:hlinkClick r:id="rId3"/>
              </a:rPr>
              <a:t>Director of Information Technology position</a:t>
            </a:r>
            <a:r>
              <a:rPr lang="en-US" sz="2200">
                <a:solidFill>
                  <a:schemeClr val="dk1"/>
                </a:solidFill>
              </a:rPr>
              <a:t> opening at MHEC</a:t>
            </a:r>
            <a:endParaRPr>
              <a:solidFill>
                <a:schemeClr val="dk1"/>
              </a:solidFill>
            </a:endParaRPr>
          </a:p>
        </p:txBody>
      </p:sp>
      <p:sp>
        <p:nvSpPr>
          <p:cNvPr id="641" name="Google Shape;641;p52"/>
          <p:cNvSpPr txBox="1"/>
          <p:nvPr>
            <p:ph idx="12" type="sldNum"/>
          </p:nvPr>
        </p:nvSpPr>
        <p:spPr>
          <a:xfrm>
            <a:off x="914400" y="6447681"/>
            <a:ext cx="609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53"/>
          <p:cNvSpPr txBox="1"/>
          <p:nvPr>
            <p:ph type="title"/>
          </p:nvPr>
        </p:nvSpPr>
        <p:spPr>
          <a:xfrm>
            <a:off x="902669" y="758952"/>
            <a:ext cx="7337700" cy="762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Agency Partner Updates</a:t>
            </a:r>
            <a:endParaRPr/>
          </a:p>
        </p:txBody>
      </p:sp>
      <p:sp>
        <p:nvSpPr>
          <p:cNvPr id="648" name="Google Shape;648;p53"/>
          <p:cNvSpPr txBox="1"/>
          <p:nvPr>
            <p:ph idx="12" type="sldNum"/>
          </p:nvPr>
        </p:nvSpPr>
        <p:spPr>
          <a:xfrm>
            <a:off x="914400" y="6447681"/>
            <a:ext cx="609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649" name="Google Shape;649;p53"/>
          <p:cNvSpPr txBox="1"/>
          <p:nvPr/>
        </p:nvSpPr>
        <p:spPr>
          <a:xfrm>
            <a:off x="461550" y="6021450"/>
            <a:ext cx="8220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latin typeface="Calibri"/>
              <a:ea typeface="Calibri"/>
              <a:cs typeface="Calibri"/>
              <a:sym typeface="Calibri"/>
            </a:endParaRPr>
          </a:p>
        </p:txBody>
      </p:sp>
      <p:pic>
        <p:nvPicPr>
          <p:cNvPr id="650" name="Google Shape;650;p53"/>
          <p:cNvPicPr preferRelativeResize="0"/>
          <p:nvPr/>
        </p:nvPicPr>
        <p:blipFill>
          <a:blip r:embed="rId3">
            <a:alphaModFix/>
          </a:blip>
          <a:stretch>
            <a:fillRect/>
          </a:stretch>
        </p:blipFill>
        <p:spPr>
          <a:xfrm>
            <a:off x="2474150" y="1740977"/>
            <a:ext cx="4195697" cy="419569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54"/>
          <p:cNvSpPr txBox="1"/>
          <p:nvPr>
            <p:ph type="title"/>
          </p:nvPr>
        </p:nvSpPr>
        <p:spPr>
          <a:xfrm>
            <a:off x="494125" y="1386750"/>
            <a:ext cx="5675400" cy="4084500"/>
          </a:xfrm>
          <a:prstGeom prst="rect">
            <a:avLst/>
          </a:prstGeom>
          <a:noFill/>
          <a:ln>
            <a:noFill/>
          </a:ln>
        </p:spPr>
        <p:txBody>
          <a:bodyPr anchorCtr="0" anchor="ctr" bIns="45700" lIns="91425" spcFirstLastPara="1" rIns="91425" wrap="square" tIns="45700">
            <a:noAutofit/>
          </a:bodyPr>
          <a:lstStyle/>
          <a:p>
            <a:pPr indent="-419100" lvl="0" marL="457200" rtl="0" algn="l">
              <a:spcBef>
                <a:spcPts val="0"/>
              </a:spcBef>
              <a:spcAft>
                <a:spcPts val="0"/>
              </a:spcAft>
              <a:buSzPts val="3000"/>
              <a:buChar char="●"/>
            </a:pPr>
            <a:r>
              <a:rPr lang="en-US" sz="3000"/>
              <a:t>February 19, 2026 ✔</a:t>
            </a:r>
            <a:endParaRPr sz="3000"/>
          </a:p>
          <a:p>
            <a:pPr indent="-419100" lvl="0" marL="457200" rtl="0" algn="l">
              <a:spcBef>
                <a:spcPts val="0"/>
              </a:spcBef>
              <a:spcAft>
                <a:spcPts val="0"/>
              </a:spcAft>
              <a:buSzPts val="3000"/>
              <a:buChar char="●"/>
            </a:pPr>
            <a:r>
              <a:rPr lang="en-US" sz="3000"/>
              <a:t>April 16, 2026</a:t>
            </a:r>
            <a:endParaRPr sz="3000"/>
          </a:p>
          <a:p>
            <a:pPr indent="-419100" lvl="0" marL="457200" rtl="0" algn="l">
              <a:spcBef>
                <a:spcPts val="0"/>
              </a:spcBef>
              <a:spcAft>
                <a:spcPts val="0"/>
              </a:spcAft>
              <a:buSzPts val="3000"/>
              <a:buChar char="●"/>
            </a:pPr>
            <a:r>
              <a:rPr lang="en-US" sz="3000"/>
              <a:t>May 21, 2026</a:t>
            </a:r>
            <a:endParaRPr sz="3000"/>
          </a:p>
          <a:p>
            <a:pPr indent="-419100" lvl="0" marL="457200" rtl="0" algn="l">
              <a:spcBef>
                <a:spcPts val="0"/>
              </a:spcBef>
              <a:spcAft>
                <a:spcPts val="0"/>
              </a:spcAft>
              <a:buSzPts val="3000"/>
              <a:buChar char="●"/>
            </a:pPr>
            <a:r>
              <a:rPr lang="en-US" sz="3000"/>
              <a:t>August 20, 2026</a:t>
            </a:r>
            <a:endParaRPr sz="3000"/>
          </a:p>
          <a:p>
            <a:pPr indent="-419100" lvl="0" marL="457200" rtl="0" algn="l">
              <a:spcBef>
                <a:spcPts val="0"/>
              </a:spcBef>
              <a:spcAft>
                <a:spcPts val="0"/>
              </a:spcAft>
              <a:buSzPts val="3000"/>
              <a:buChar char="●"/>
            </a:pPr>
            <a:r>
              <a:rPr lang="en-US" sz="3000"/>
              <a:t>October 15, 2026</a:t>
            </a:r>
            <a:endParaRPr sz="3000"/>
          </a:p>
          <a:p>
            <a:pPr indent="-419100" lvl="0" marL="457200" rtl="0" algn="l">
              <a:spcBef>
                <a:spcPts val="0"/>
              </a:spcBef>
              <a:spcAft>
                <a:spcPts val="0"/>
              </a:spcAft>
              <a:buSzPts val="3000"/>
              <a:buChar char="●"/>
            </a:pPr>
            <a:r>
              <a:rPr lang="en-US" sz="3000"/>
              <a:t>November 19, 2026</a:t>
            </a:r>
            <a:endParaRPr sz="2400"/>
          </a:p>
        </p:txBody>
      </p:sp>
      <p:sp>
        <p:nvSpPr>
          <p:cNvPr id="656" name="Google Shape;656;p54"/>
          <p:cNvSpPr txBox="1"/>
          <p:nvPr>
            <p:ph idx="12" type="sldNum"/>
          </p:nvPr>
        </p:nvSpPr>
        <p:spPr>
          <a:xfrm>
            <a:off x="914400" y="6447681"/>
            <a:ext cx="609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657" name="Google Shape;657;p54"/>
          <p:cNvSpPr txBox="1"/>
          <p:nvPr>
            <p:ph type="title"/>
          </p:nvPr>
        </p:nvSpPr>
        <p:spPr>
          <a:xfrm>
            <a:off x="902669" y="762000"/>
            <a:ext cx="7337700" cy="762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2026 Meeting Dates</a:t>
            </a:r>
            <a:endParaRPr/>
          </a:p>
        </p:txBody>
      </p:sp>
      <p:pic>
        <p:nvPicPr>
          <p:cNvPr id="658" name="Google Shape;658;p54"/>
          <p:cNvPicPr preferRelativeResize="0"/>
          <p:nvPr/>
        </p:nvPicPr>
        <p:blipFill>
          <a:blip r:embed="rId3">
            <a:alphaModFix/>
          </a:blip>
          <a:stretch>
            <a:fillRect/>
          </a:stretch>
        </p:blipFill>
        <p:spPr>
          <a:xfrm>
            <a:off x="4684850" y="2279375"/>
            <a:ext cx="3457300" cy="22992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38"/>
          <p:cNvSpPr txBox="1"/>
          <p:nvPr>
            <p:ph idx="1" type="subTitle"/>
          </p:nvPr>
        </p:nvSpPr>
        <p:spPr>
          <a:xfrm>
            <a:off x="4733365" y="4421080"/>
            <a:ext cx="3309900" cy="126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368"/>
              <a:buFont typeface="Noto Sans Symbols"/>
              <a:buNone/>
            </a:pPr>
            <a:r>
              <a:rPr lang="en-US"/>
              <a:t>February 19</a:t>
            </a:r>
            <a:r>
              <a:rPr lang="en-US"/>
              <a:t>, </a:t>
            </a:r>
            <a:r>
              <a:rPr b="0" i="0" lang="en-US" sz="1800" u="none" cap="none" strike="noStrike">
                <a:solidFill>
                  <a:srgbClr val="424242"/>
                </a:solidFill>
                <a:latin typeface="Calibri"/>
                <a:ea typeface="Calibri"/>
                <a:cs typeface="Calibri"/>
                <a:sym typeface="Calibri"/>
              </a:rPr>
              <a:t>20</a:t>
            </a:r>
            <a:r>
              <a:rPr lang="en-US"/>
              <a:t>26</a:t>
            </a:r>
            <a:endParaRPr b="0" i="0" sz="1800" u="none" cap="none" strike="noStrike">
              <a:solidFill>
                <a:srgbClr val="424242"/>
              </a:solidFill>
              <a:latin typeface="Calibri"/>
              <a:ea typeface="Calibri"/>
              <a:cs typeface="Calibri"/>
              <a:sym typeface="Calibri"/>
            </a:endParaRPr>
          </a:p>
        </p:txBody>
      </p:sp>
      <p:sp>
        <p:nvSpPr>
          <p:cNvPr id="527" name="Google Shape;527;p38"/>
          <p:cNvSpPr txBox="1"/>
          <p:nvPr>
            <p:ph type="ctrTitle"/>
          </p:nvPr>
        </p:nvSpPr>
        <p:spPr>
          <a:xfrm>
            <a:off x="4733365" y="2708476"/>
            <a:ext cx="3313500" cy="1702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800"/>
              <a:buFont typeface="Calibri"/>
              <a:buNone/>
            </a:pPr>
            <a:r>
              <a:rPr b="1" i="0" lang="en-US" sz="2800" u="none" cap="none" strike="noStrike">
                <a:solidFill>
                  <a:schemeClr val="accent1"/>
                </a:solidFill>
                <a:latin typeface="Calibri"/>
                <a:ea typeface="Calibri"/>
                <a:cs typeface="Calibri"/>
                <a:sym typeface="Calibri"/>
              </a:rPr>
              <a:t>MLDS </a:t>
            </a:r>
            <a:r>
              <a:rPr b="1" lang="en-US" sz="2800"/>
              <a:t>Data Governance</a:t>
            </a:r>
            <a:r>
              <a:rPr b="1" i="0" lang="en-US" sz="2800" u="none" cap="none" strike="noStrike">
                <a:solidFill>
                  <a:schemeClr val="accent1"/>
                </a:solidFill>
                <a:latin typeface="Calibri"/>
                <a:ea typeface="Calibri"/>
                <a:cs typeface="Calibri"/>
                <a:sym typeface="Calibri"/>
              </a:rPr>
              <a:t> </a:t>
            </a:r>
            <a:r>
              <a:rPr b="1" lang="en-US" sz="2800"/>
              <a:t>Advisory Board</a:t>
            </a:r>
            <a:r>
              <a:rPr b="1" i="0" lang="en-US" sz="2800" u="none" cap="none" strike="noStrike">
                <a:solidFill>
                  <a:schemeClr val="accent1"/>
                </a:solidFill>
                <a:latin typeface="Calibri"/>
                <a:ea typeface="Calibri"/>
                <a:cs typeface="Calibri"/>
                <a:sym typeface="Calibri"/>
              </a:rPr>
              <a:t> Meeting</a:t>
            </a:r>
            <a:endParaRPr b="0" i="0" sz="2800" u="none" cap="none" strike="noStrike">
              <a:solidFill>
                <a:schemeClr val="accent1"/>
              </a:solidFill>
              <a:latin typeface="Calibri"/>
              <a:ea typeface="Calibri"/>
              <a:cs typeface="Calibri"/>
              <a:sym typeface="Calibri"/>
            </a:endParaRPr>
          </a:p>
        </p:txBody>
      </p:sp>
      <p:sp>
        <p:nvSpPr>
          <p:cNvPr id="528" name="Google Shape;528;p38"/>
          <p:cNvSpPr/>
          <p:nvPr/>
        </p:nvSpPr>
        <p:spPr>
          <a:xfrm>
            <a:off x="1993400" y="2759350"/>
            <a:ext cx="5423700" cy="1725600"/>
          </a:xfrm>
          <a:prstGeom prst="rect">
            <a:avLst/>
          </a:prstGeom>
          <a:solidFill>
            <a:srgbClr val="DEDEE0"/>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t>Please note, this meeting is being recorded and using Gemini.</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52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39"/>
          <p:cNvSpPr txBox="1"/>
          <p:nvPr>
            <p:ph type="title"/>
          </p:nvPr>
        </p:nvSpPr>
        <p:spPr>
          <a:xfrm>
            <a:off x="902669" y="762000"/>
            <a:ext cx="7337700" cy="762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Agenda</a:t>
            </a:r>
            <a:endParaRPr/>
          </a:p>
        </p:txBody>
      </p:sp>
      <p:sp>
        <p:nvSpPr>
          <p:cNvPr id="535" name="Google Shape;535;p39"/>
          <p:cNvSpPr txBox="1"/>
          <p:nvPr>
            <p:ph idx="1" type="body"/>
          </p:nvPr>
        </p:nvSpPr>
        <p:spPr>
          <a:xfrm>
            <a:off x="902670" y="1600200"/>
            <a:ext cx="7337700" cy="4515300"/>
          </a:xfrm>
          <a:prstGeom prst="rect">
            <a:avLst/>
          </a:prstGeom>
        </p:spPr>
        <p:txBody>
          <a:bodyPr anchorCtr="0" anchor="t" bIns="45700" lIns="91425" spcFirstLastPara="1" rIns="91425" wrap="square" tIns="45700">
            <a:noAutofit/>
          </a:bodyPr>
          <a:lstStyle/>
          <a:p>
            <a:pPr indent="-381000" lvl="0" marL="457200" rtl="0" algn="l">
              <a:spcBef>
                <a:spcPts val="0"/>
              </a:spcBef>
              <a:spcAft>
                <a:spcPts val="0"/>
              </a:spcAft>
              <a:buClr>
                <a:schemeClr val="accent1"/>
              </a:buClr>
              <a:buSzPts val="2400"/>
              <a:buFont typeface="Calibri"/>
              <a:buChar char="●"/>
            </a:pPr>
            <a:r>
              <a:rPr lang="en-US">
                <a:solidFill>
                  <a:srgbClr val="000000"/>
                </a:solidFill>
              </a:rPr>
              <a:t>December Governing Board Meeting</a:t>
            </a:r>
            <a:endParaRPr>
              <a:solidFill>
                <a:srgbClr val="000000"/>
              </a:solidFill>
            </a:endParaRPr>
          </a:p>
          <a:p>
            <a:pPr indent="-381000" lvl="0" marL="457200" rtl="0" algn="l">
              <a:spcBef>
                <a:spcPts val="0"/>
              </a:spcBef>
              <a:spcAft>
                <a:spcPts val="0"/>
              </a:spcAft>
              <a:buClr>
                <a:schemeClr val="accent1"/>
              </a:buClr>
              <a:buSzPts val="2400"/>
              <a:buFont typeface="Calibri"/>
              <a:buChar char="●"/>
            </a:pPr>
            <a:r>
              <a:rPr lang="en-US">
                <a:solidFill>
                  <a:srgbClr val="000000"/>
                </a:solidFill>
              </a:rPr>
              <a:t>March Governing Board</a:t>
            </a:r>
            <a:r>
              <a:rPr lang="en-US">
                <a:solidFill>
                  <a:schemeClr val="dk1"/>
                </a:solidFill>
              </a:rPr>
              <a:t> Agenda</a:t>
            </a:r>
            <a:endParaRPr>
              <a:solidFill>
                <a:srgbClr val="000000"/>
              </a:solidFill>
            </a:endParaRPr>
          </a:p>
          <a:p>
            <a:pPr indent="-381000" lvl="0" marL="457200" rtl="0" algn="l">
              <a:spcBef>
                <a:spcPts val="0"/>
              </a:spcBef>
              <a:spcAft>
                <a:spcPts val="0"/>
              </a:spcAft>
              <a:buClr>
                <a:schemeClr val="accent1"/>
              </a:buClr>
              <a:buSzPts val="2400"/>
              <a:buFont typeface="Calibri"/>
              <a:buChar char="●"/>
            </a:pPr>
            <a:r>
              <a:rPr lang="en-US">
                <a:solidFill>
                  <a:schemeClr val="dk1"/>
                </a:solidFill>
              </a:rPr>
              <a:t>Charter Review</a:t>
            </a:r>
            <a:endParaRPr>
              <a:solidFill>
                <a:schemeClr val="dk1"/>
              </a:solidFill>
            </a:endParaRPr>
          </a:p>
          <a:p>
            <a:pPr indent="-381000" lvl="0" marL="457200" rtl="0" algn="l">
              <a:spcBef>
                <a:spcPts val="0"/>
              </a:spcBef>
              <a:spcAft>
                <a:spcPts val="0"/>
              </a:spcAft>
              <a:buClr>
                <a:schemeClr val="accent1"/>
              </a:buClr>
              <a:buSzPts val="2400"/>
              <a:buFont typeface="Calibri"/>
              <a:buChar char="●"/>
            </a:pPr>
            <a:r>
              <a:rPr lang="en-US">
                <a:solidFill>
                  <a:srgbClr val="000000"/>
                </a:solidFill>
              </a:rPr>
              <a:t>Legislative Updates</a:t>
            </a:r>
            <a:endParaRPr>
              <a:solidFill>
                <a:srgbClr val="000000"/>
              </a:solidFill>
            </a:endParaRPr>
          </a:p>
          <a:p>
            <a:pPr indent="-381000" lvl="0" marL="457200" rtl="0" algn="l">
              <a:spcBef>
                <a:spcPts val="0"/>
              </a:spcBef>
              <a:spcAft>
                <a:spcPts val="0"/>
              </a:spcAft>
              <a:buClr>
                <a:schemeClr val="accent1"/>
              </a:buClr>
              <a:buSzPts val="2400"/>
              <a:buFont typeface="Calibri"/>
              <a:buChar char="●"/>
            </a:pPr>
            <a:r>
              <a:rPr lang="en-US">
                <a:solidFill>
                  <a:srgbClr val="000000"/>
                </a:solidFill>
              </a:rPr>
              <a:t>Data Collection Calendars</a:t>
            </a:r>
            <a:endParaRPr>
              <a:solidFill>
                <a:srgbClr val="000000"/>
              </a:solidFill>
            </a:endParaRPr>
          </a:p>
          <a:p>
            <a:pPr indent="-381000" lvl="0" marL="457200" rtl="0" algn="l">
              <a:spcBef>
                <a:spcPts val="0"/>
              </a:spcBef>
              <a:spcAft>
                <a:spcPts val="0"/>
              </a:spcAft>
              <a:buClr>
                <a:schemeClr val="accent1"/>
              </a:buClr>
              <a:buSzPts val="2400"/>
              <a:buFont typeface="Calibri"/>
              <a:buChar char="●"/>
            </a:pPr>
            <a:r>
              <a:rPr lang="en-US">
                <a:solidFill>
                  <a:srgbClr val="000000"/>
                </a:solidFill>
              </a:rPr>
              <a:t>Data Collection Updates</a:t>
            </a:r>
            <a:endParaRPr>
              <a:solidFill>
                <a:srgbClr val="000000"/>
              </a:solidFill>
            </a:endParaRPr>
          </a:p>
          <a:p>
            <a:pPr indent="-381000" lvl="0" marL="457200" rtl="0" algn="l">
              <a:spcBef>
                <a:spcPts val="0"/>
              </a:spcBef>
              <a:spcAft>
                <a:spcPts val="0"/>
              </a:spcAft>
              <a:buClr>
                <a:schemeClr val="accent1"/>
              </a:buClr>
              <a:buSzPts val="2400"/>
              <a:buFont typeface="Calibri"/>
              <a:buChar char="●"/>
            </a:pPr>
            <a:r>
              <a:rPr lang="en-US">
                <a:solidFill>
                  <a:srgbClr val="000000"/>
                </a:solidFill>
              </a:rPr>
              <a:t>Repealing 24-702(c)</a:t>
            </a:r>
            <a:endParaRPr>
              <a:solidFill>
                <a:srgbClr val="000000"/>
              </a:solidFill>
            </a:endParaRPr>
          </a:p>
          <a:p>
            <a:pPr indent="-381000" lvl="0" marL="457200" rtl="0" algn="l">
              <a:spcBef>
                <a:spcPts val="0"/>
              </a:spcBef>
              <a:spcAft>
                <a:spcPts val="0"/>
              </a:spcAft>
              <a:buClr>
                <a:schemeClr val="accent1"/>
              </a:buClr>
              <a:buSzPts val="2400"/>
              <a:buFont typeface="Calibri"/>
              <a:buChar char="●"/>
            </a:pPr>
            <a:r>
              <a:rPr lang="en-US">
                <a:solidFill>
                  <a:srgbClr val="000000"/>
                </a:solidFill>
              </a:rPr>
              <a:t>Overdue Files</a:t>
            </a:r>
            <a:endParaRPr>
              <a:solidFill>
                <a:srgbClr val="000000"/>
              </a:solidFill>
            </a:endParaRPr>
          </a:p>
          <a:p>
            <a:pPr indent="-381000" lvl="0" marL="457200" rtl="0" algn="l">
              <a:spcBef>
                <a:spcPts val="0"/>
              </a:spcBef>
              <a:spcAft>
                <a:spcPts val="0"/>
              </a:spcAft>
              <a:buClr>
                <a:schemeClr val="accent1"/>
              </a:buClr>
              <a:buSzPts val="2400"/>
              <a:buFont typeface="Calibri"/>
              <a:buChar char="●"/>
            </a:pPr>
            <a:r>
              <a:rPr lang="en-US">
                <a:solidFill>
                  <a:srgbClr val="000000"/>
                </a:solidFill>
              </a:rPr>
              <a:t>Other Business</a:t>
            </a:r>
            <a:endParaRPr>
              <a:solidFill>
                <a:srgbClr val="000000"/>
              </a:solidFill>
            </a:endParaRPr>
          </a:p>
          <a:p>
            <a:pPr indent="-317500" lvl="1" marL="914400" rtl="0" algn="l">
              <a:spcBef>
                <a:spcPts val="0"/>
              </a:spcBef>
              <a:spcAft>
                <a:spcPts val="0"/>
              </a:spcAft>
              <a:buClr>
                <a:srgbClr val="000000"/>
              </a:buClr>
              <a:buSzPts val="1400"/>
              <a:buFont typeface="Arial"/>
              <a:buChar char="○"/>
            </a:pPr>
            <a:r>
              <a:rPr lang="en-US">
                <a:solidFill>
                  <a:srgbClr val="000000"/>
                </a:solidFill>
              </a:rPr>
              <a:t>PSEO Update</a:t>
            </a:r>
            <a:endParaRPr>
              <a:solidFill>
                <a:srgbClr val="000000"/>
              </a:solidFill>
            </a:endParaRPr>
          </a:p>
        </p:txBody>
      </p:sp>
      <p:sp>
        <p:nvSpPr>
          <p:cNvPr id="536" name="Google Shape;536;p39"/>
          <p:cNvSpPr txBox="1"/>
          <p:nvPr>
            <p:ph idx="12" type="sldNum"/>
          </p:nvPr>
        </p:nvSpPr>
        <p:spPr>
          <a:xfrm>
            <a:off x="914400" y="6447681"/>
            <a:ext cx="609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40"/>
          <p:cNvSpPr txBox="1"/>
          <p:nvPr>
            <p:ph type="title"/>
          </p:nvPr>
        </p:nvSpPr>
        <p:spPr>
          <a:xfrm>
            <a:off x="902669" y="762000"/>
            <a:ext cx="7337700" cy="762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600"/>
              <a:t>December </a:t>
            </a:r>
            <a:r>
              <a:rPr lang="en-US" sz="3600"/>
              <a:t>Governing Board </a:t>
            </a:r>
            <a:r>
              <a:rPr lang="en-US" sz="3600"/>
              <a:t>Meeting</a:t>
            </a:r>
            <a:endParaRPr sz="3600"/>
          </a:p>
        </p:txBody>
      </p:sp>
      <p:sp>
        <p:nvSpPr>
          <p:cNvPr id="543" name="Google Shape;543;p40"/>
          <p:cNvSpPr txBox="1"/>
          <p:nvPr>
            <p:ph idx="1" type="body"/>
          </p:nvPr>
        </p:nvSpPr>
        <p:spPr>
          <a:xfrm>
            <a:off x="902670" y="1600200"/>
            <a:ext cx="7337700" cy="4515300"/>
          </a:xfrm>
          <a:prstGeom prst="rect">
            <a:avLst/>
          </a:prstGeom>
        </p:spPr>
        <p:txBody>
          <a:bodyPr anchorCtr="0" anchor="t" bIns="45700" lIns="91425" spcFirstLastPara="1" rIns="91425" wrap="square" tIns="45700">
            <a:noAutofit/>
          </a:bodyPr>
          <a:lstStyle/>
          <a:p>
            <a:pPr indent="-381000" lvl="0" marL="457200" rtl="0" algn="l">
              <a:spcBef>
                <a:spcPts val="0"/>
              </a:spcBef>
              <a:spcAft>
                <a:spcPts val="0"/>
              </a:spcAft>
              <a:buClr>
                <a:schemeClr val="accent1"/>
              </a:buClr>
              <a:buSzPts val="2400"/>
              <a:buFont typeface="Calibri"/>
              <a:buChar char="●"/>
            </a:pPr>
            <a:r>
              <a:rPr lang="en-US">
                <a:solidFill>
                  <a:schemeClr val="dk1"/>
                </a:solidFill>
              </a:rPr>
              <a:t>Center Output</a:t>
            </a:r>
            <a:endParaRPr>
              <a:solidFill>
                <a:schemeClr val="dk1"/>
              </a:solidFill>
            </a:endParaRPr>
          </a:p>
          <a:p>
            <a:pPr indent="-381000" lvl="0" marL="457200" rtl="0" algn="l">
              <a:spcBef>
                <a:spcPts val="0"/>
              </a:spcBef>
              <a:spcAft>
                <a:spcPts val="0"/>
              </a:spcAft>
              <a:buClr>
                <a:schemeClr val="accent1"/>
              </a:buClr>
              <a:buSzPts val="2400"/>
              <a:buFont typeface="Calibri"/>
              <a:buChar char="●"/>
            </a:pPr>
            <a:r>
              <a:rPr lang="en-US">
                <a:solidFill>
                  <a:schemeClr val="dk1"/>
                </a:solidFill>
              </a:rPr>
              <a:t>Data Inventory</a:t>
            </a:r>
            <a:endParaRPr>
              <a:solidFill>
                <a:schemeClr val="dk1"/>
              </a:solidFill>
            </a:endParaRPr>
          </a:p>
          <a:p>
            <a:pPr indent="-381000" lvl="0" marL="457200" rtl="0" algn="l">
              <a:spcBef>
                <a:spcPts val="0"/>
              </a:spcBef>
              <a:spcAft>
                <a:spcPts val="0"/>
              </a:spcAft>
              <a:buClr>
                <a:schemeClr val="accent1"/>
              </a:buClr>
              <a:buSzPts val="2400"/>
              <a:buFont typeface="Calibri"/>
              <a:buChar char="●"/>
            </a:pPr>
            <a:r>
              <a:rPr lang="en-US">
                <a:solidFill>
                  <a:schemeClr val="dk1"/>
                </a:solidFill>
              </a:rPr>
              <a:t>Annual Report - Review and Approval</a:t>
            </a:r>
            <a:endParaRPr>
              <a:solidFill>
                <a:schemeClr val="dk1"/>
              </a:solidFill>
            </a:endParaRPr>
          </a:p>
          <a:p>
            <a:pPr indent="-381000" lvl="0" marL="457200" rtl="0" algn="l">
              <a:spcBef>
                <a:spcPts val="0"/>
              </a:spcBef>
              <a:spcAft>
                <a:spcPts val="0"/>
              </a:spcAft>
              <a:buClr>
                <a:schemeClr val="accent1"/>
              </a:buClr>
              <a:buSzPts val="2400"/>
              <a:buFont typeface="Calibri"/>
              <a:buChar char="●"/>
            </a:pPr>
            <a:r>
              <a:rPr lang="en-US">
                <a:solidFill>
                  <a:schemeClr val="dk1"/>
                </a:solidFill>
              </a:rPr>
              <a:t>Data Security and Safeguarding Plan - Review and Approval</a:t>
            </a:r>
            <a:endParaRPr>
              <a:solidFill>
                <a:schemeClr val="dk1"/>
              </a:solidFill>
            </a:endParaRPr>
          </a:p>
          <a:p>
            <a:pPr indent="-381000" lvl="0" marL="457200" rtl="0" algn="l">
              <a:spcBef>
                <a:spcPts val="0"/>
              </a:spcBef>
              <a:spcAft>
                <a:spcPts val="0"/>
              </a:spcAft>
              <a:buClr>
                <a:schemeClr val="accent1"/>
              </a:buClr>
              <a:buSzPts val="2400"/>
              <a:buFont typeface="Calibri"/>
              <a:buChar char="●"/>
            </a:pPr>
            <a:r>
              <a:rPr lang="en-US">
                <a:solidFill>
                  <a:schemeClr val="dk1"/>
                </a:solidFill>
              </a:rPr>
              <a:t>December Report Highlights</a:t>
            </a:r>
            <a:endParaRPr>
              <a:solidFill>
                <a:schemeClr val="dk1"/>
              </a:solidFill>
            </a:endParaRPr>
          </a:p>
          <a:p>
            <a:pPr indent="-381000" lvl="0" marL="457200" rtl="0" algn="l">
              <a:spcBef>
                <a:spcPts val="0"/>
              </a:spcBef>
              <a:spcAft>
                <a:spcPts val="0"/>
              </a:spcAft>
              <a:buClr>
                <a:schemeClr val="accent1"/>
              </a:buClr>
              <a:buSzPts val="2400"/>
              <a:buFont typeface="Calibri"/>
              <a:buChar char="●"/>
            </a:pPr>
            <a:r>
              <a:rPr lang="en-US">
                <a:solidFill>
                  <a:schemeClr val="dk1"/>
                </a:solidFill>
              </a:rPr>
              <a:t>Project Applications and Updates</a:t>
            </a:r>
            <a:endParaRPr>
              <a:solidFill>
                <a:schemeClr val="dk1"/>
              </a:solidFill>
            </a:endParaRPr>
          </a:p>
          <a:p>
            <a:pPr indent="-381000" lvl="0" marL="457200" rtl="0" algn="l">
              <a:spcBef>
                <a:spcPts val="0"/>
              </a:spcBef>
              <a:spcAft>
                <a:spcPts val="0"/>
              </a:spcAft>
              <a:buClr>
                <a:schemeClr val="accent1"/>
              </a:buClr>
              <a:buSzPts val="2400"/>
              <a:buFont typeface="Calibri"/>
              <a:buChar char="●"/>
            </a:pPr>
            <a:r>
              <a:rPr lang="en-US">
                <a:solidFill>
                  <a:schemeClr val="dk1"/>
                </a:solidFill>
              </a:rPr>
              <a:t>Old Business</a:t>
            </a:r>
            <a:endParaRPr>
              <a:solidFill>
                <a:schemeClr val="dk1"/>
              </a:solidFill>
            </a:endParaRPr>
          </a:p>
          <a:p>
            <a:pPr indent="-355600" lvl="1" marL="914400" rtl="0" algn="l">
              <a:spcBef>
                <a:spcPts val="0"/>
              </a:spcBef>
              <a:spcAft>
                <a:spcPts val="0"/>
              </a:spcAft>
              <a:buSzPts val="2000"/>
              <a:buFont typeface="Arial"/>
              <a:buChar char="○"/>
            </a:pPr>
            <a:r>
              <a:rPr lang="en-US">
                <a:solidFill>
                  <a:schemeClr val="dk1"/>
                </a:solidFill>
              </a:rPr>
              <a:t>Legislative Proposal</a:t>
            </a:r>
            <a:endParaRPr>
              <a:solidFill>
                <a:schemeClr val="dk1"/>
              </a:solidFill>
            </a:endParaRPr>
          </a:p>
          <a:p>
            <a:pPr indent="-355600" lvl="1" marL="914400" rtl="0" algn="l">
              <a:spcBef>
                <a:spcPts val="0"/>
              </a:spcBef>
              <a:spcAft>
                <a:spcPts val="0"/>
              </a:spcAft>
              <a:buClr>
                <a:schemeClr val="dk1"/>
              </a:buClr>
              <a:buSzPts val="2000"/>
              <a:buFont typeface="Arial"/>
              <a:buChar char="○"/>
            </a:pPr>
            <a:r>
              <a:rPr lang="en-US">
                <a:solidFill>
                  <a:schemeClr val="dk1"/>
                </a:solidFill>
              </a:rPr>
              <a:t>2024 Annual Report Recommendations - Follow-up</a:t>
            </a:r>
            <a:endParaRPr>
              <a:solidFill>
                <a:schemeClr val="dk1"/>
              </a:solidFill>
            </a:endParaRPr>
          </a:p>
          <a:p>
            <a:pPr indent="-381000" lvl="0" marL="457200" rtl="0" algn="l">
              <a:spcBef>
                <a:spcPts val="0"/>
              </a:spcBef>
              <a:spcAft>
                <a:spcPts val="0"/>
              </a:spcAft>
              <a:buClr>
                <a:schemeClr val="accent1"/>
              </a:buClr>
              <a:buSzPts val="2400"/>
              <a:buFont typeface="Calibri"/>
              <a:buChar char="●"/>
            </a:pPr>
            <a:r>
              <a:rPr lang="en-US">
                <a:solidFill>
                  <a:schemeClr val="dk1"/>
                </a:solidFill>
              </a:rPr>
              <a:t>New Business</a:t>
            </a:r>
            <a:endParaRPr>
              <a:solidFill>
                <a:schemeClr val="dk1"/>
              </a:solidFill>
            </a:endParaRPr>
          </a:p>
          <a:p>
            <a:pPr indent="-381000" lvl="0" marL="457200" rtl="0" algn="l">
              <a:spcBef>
                <a:spcPts val="0"/>
              </a:spcBef>
              <a:spcAft>
                <a:spcPts val="0"/>
              </a:spcAft>
              <a:buClr>
                <a:schemeClr val="accent1"/>
              </a:buClr>
              <a:buSzPts val="2400"/>
              <a:buFont typeface="Calibri"/>
              <a:buChar char="●"/>
            </a:pPr>
            <a:r>
              <a:rPr lang="en-US">
                <a:solidFill>
                  <a:schemeClr val="dk1"/>
                </a:solidFill>
              </a:rPr>
              <a:t>Closing</a:t>
            </a:r>
            <a:endParaRPr>
              <a:solidFill>
                <a:srgbClr val="000000"/>
              </a:solidFill>
            </a:endParaRPr>
          </a:p>
        </p:txBody>
      </p:sp>
      <p:sp>
        <p:nvSpPr>
          <p:cNvPr id="544" name="Google Shape;544;p40"/>
          <p:cNvSpPr txBox="1"/>
          <p:nvPr>
            <p:ph idx="12" type="sldNum"/>
          </p:nvPr>
        </p:nvSpPr>
        <p:spPr>
          <a:xfrm>
            <a:off x="914400" y="6447681"/>
            <a:ext cx="609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41"/>
          <p:cNvSpPr txBox="1"/>
          <p:nvPr>
            <p:ph type="title"/>
          </p:nvPr>
        </p:nvSpPr>
        <p:spPr>
          <a:xfrm>
            <a:off x="902669" y="762000"/>
            <a:ext cx="7337700" cy="762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600"/>
              <a:t>March </a:t>
            </a:r>
            <a:r>
              <a:rPr lang="en-US" sz="3600"/>
              <a:t>Governing Board </a:t>
            </a:r>
            <a:r>
              <a:rPr lang="en-US" sz="3600"/>
              <a:t>Agenda</a:t>
            </a:r>
            <a:endParaRPr sz="3600"/>
          </a:p>
        </p:txBody>
      </p:sp>
      <p:sp>
        <p:nvSpPr>
          <p:cNvPr id="551" name="Google Shape;551;p41"/>
          <p:cNvSpPr txBox="1"/>
          <p:nvPr>
            <p:ph idx="1" type="body"/>
          </p:nvPr>
        </p:nvSpPr>
        <p:spPr>
          <a:xfrm>
            <a:off x="902670" y="1600200"/>
            <a:ext cx="7337700" cy="4515300"/>
          </a:xfrm>
          <a:prstGeom prst="rect">
            <a:avLst/>
          </a:prstGeom>
        </p:spPr>
        <p:txBody>
          <a:bodyPr anchorCtr="0" anchor="t" bIns="45700" lIns="91425" spcFirstLastPara="1" rIns="91425" wrap="square" tIns="45700">
            <a:noAutofit/>
          </a:bodyPr>
          <a:lstStyle/>
          <a:p>
            <a:pPr indent="-381000" lvl="0" marL="457200" rtl="0" algn="l">
              <a:spcBef>
                <a:spcPts val="0"/>
              </a:spcBef>
              <a:spcAft>
                <a:spcPts val="0"/>
              </a:spcAft>
              <a:buClr>
                <a:schemeClr val="accent1"/>
              </a:buClr>
              <a:buSzPts val="2400"/>
              <a:buFont typeface="Calibri"/>
              <a:buChar char="●"/>
            </a:pPr>
            <a:r>
              <a:rPr lang="en-US">
                <a:solidFill>
                  <a:schemeClr val="dk1"/>
                </a:solidFill>
              </a:rPr>
              <a:t>Bylaws</a:t>
            </a:r>
            <a:endParaRPr>
              <a:solidFill>
                <a:schemeClr val="dk1"/>
              </a:solidFill>
            </a:endParaRPr>
          </a:p>
          <a:p>
            <a:pPr indent="-381000" lvl="0" marL="457200" rtl="0" algn="l">
              <a:spcBef>
                <a:spcPts val="0"/>
              </a:spcBef>
              <a:spcAft>
                <a:spcPts val="0"/>
              </a:spcAft>
              <a:buClr>
                <a:schemeClr val="accent1"/>
              </a:buClr>
              <a:buSzPts val="2400"/>
              <a:buFont typeface="Calibri"/>
              <a:buChar char="●"/>
            </a:pPr>
            <a:r>
              <a:rPr lang="en-US">
                <a:solidFill>
                  <a:schemeClr val="dk1"/>
                </a:solidFill>
              </a:rPr>
              <a:t>Center Output</a:t>
            </a:r>
            <a:endParaRPr>
              <a:solidFill>
                <a:schemeClr val="dk1"/>
              </a:solidFill>
            </a:endParaRPr>
          </a:p>
          <a:p>
            <a:pPr indent="-381000" lvl="0" marL="457200" rtl="0" algn="l">
              <a:spcBef>
                <a:spcPts val="0"/>
              </a:spcBef>
              <a:spcAft>
                <a:spcPts val="0"/>
              </a:spcAft>
              <a:buClr>
                <a:schemeClr val="accent1"/>
              </a:buClr>
              <a:buSzPts val="2400"/>
              <a:buFont typeface="Calibri"/>
              <a:buChar char="●"/>
            </a:pPr>
            <a:r>
              <a:rPr lang="en-US">
                <a:solidFill>
                  <a:schemeClr val="dk1"/>
                </a:solidFill>
              </a:rPr>
              <a:t>Legislation</a:t>
            </a:r>
            <a:endParaRPr>
              <a:solidFill>
                <a:schemeClr val="dk1"/>
              </a:solidFill>
            </a:endParaRPr>
          </a:p>
          <a:p>
            <a:pPr indent="-381000" lvl="0" marL="457200" rtl="0" algn="l">
              <a:spcBef>
                <a:spcPts val="0"/>
              </a:spcBef>
              <a:spcAft>
                <a:spcPts val="0"/>
              </a:spcAft>
              <a:buClr>
                <a:schemeClr val="accent1"/>
              </a:buClr>
              <a:buSzPts val="2400"/>
              <a:buFont typeface="Calibri"/>
              <a:buChar char="●"/>
            </a:pPr>
            <a:r>
              <a:rPr lang="en-US">
                <a:solidFill>
                  <a:schemeClr val="dk1"/>
                </a:solidFill>
              </a:rPr>
              <a:t>Data Inventory</a:t>
            </a:r>
            <a:endParaRPr>
              <a:solidFill>
                <a:schemeClr val="dk1"/>
              </a:solidFill>
            </a:endParaRPr>
          </a:p>
          <a:p>
            <a:pPr indent="-381000" lvl="0" marL="457200" rtl="0" algn="l">
              <a:spcBef>
                <a:spcPts val="0"/>
              </a:spcBef>
              <a:spcAft>
                <a:spcPts val="0"/>
              </a:spcAft>
              <a:buClr>
                <a:schemeClr val="accent1"/>
              </a:buClr>
              <a:buSzPts val="2400"/>
              <a:buFont typeface="Calibri"/>
              <a:buChar char="●"/>
            </a:pPr>
            <a:r>
              <a:rPr lang="en-US">
                <a:solidFill>
                  <a:schemeClr val="dk1"/>
                </a:solidFill>
              </a:rPr>
              <a:t>Project Applications and Updates</a:t>
            </a:r>
            <a:endParaRPr>
              <a:solidFill>
                <a:schemeClr val="dk1"/>
              </a:solidFill>
            </a:endParaRPr>
          </a:p>
          <a:p>
            <a:pPr indent="-381000" lvl="0" marL="457200" rtl="0" algn="l">
              <a:spcBef>
                <a:spcPts val="0"/>
              </a:spcBef>
              <a:spcAft>
                <a:spcPts val="0"/>
              </a:spcAft>
              <a:buClr>
                <a:schemeClr val="accent1"/>
              </a:buClr>
              <a:buSzPts val="2400"/>
              <a:buFont typeface="Calibri"/>
              <a:buChar char="●"/>
            </a:pPr>
            <a:r>
              <a:rPr lang="en-US">
                <a:solidFill>
                  <a:schemeClr val="dk1"/>
                </a:solidFill>
              </a:rPr>
              <a:t>Old Business</a:t>
            </a:r>
            <a:endParaRPr>
              <a:solidFill>
                <a:schemeClr val="dk1"/>
              </a:solidFill>
            </a:endParaRPr>
          </a:p>
          <a:p>
            <a:pPr indent="-381000" lvl="0" marL="457200" rtl="0" algn="l">
              <a:spcBef>
                <a:spcPts val="0"/>
              </a:spcBef>
              <a:spcAft>
                <a:spcPts val="0"/>
              </a:spcAft>
              <a:buClr>
                <a:schemeClr val="accent1"/>
              </a:buClr>
              <a:buSzPts val="2400"/>
              <a:buFont typeface="Calibri"/>
              <a:buChar char="●"/>
            </a:pPr>
            <a:r>
              <a:rPr lang="en-US">
                <a:solidFill>
                  <a:schemeClr val="dk1"/>
                </a:solidFill>
              </a:rPr>
              <a:t>New Business</a:t>
            </a:r>
            <a:endParaRPr>
              <a:solidFill>
                <a:schemeClr val="dk1"/>
              </a:solidFill>
            </a:endParaRPr>
          </a:p>
          <a:p>
            <a:pPr indent="-381000" lvl="0" marL="457200" rtl="0" algn="l">
              <a:spcBef>
                <a:spcPts val="0"/>
              </a:spcBef>
              <a:spcAft>
                <a:spcPts val="0"/>
              </a:spcAft>
              <a:buClr>
                <a:schemeClr val="accent1"/>
              </a:buClr>
              <a:buSzPts val="2400"/>
              <a:buFont typeface="Calibri"/>
              <a:buChar char="●"/>
            </a:pPr>
            <a:r>
              <a:rPr lang="en-US">
                <a:solidFill>
                  <a:schemeClr val="dk1"/>
                </a:solidFill>
              </a:rPr>
              <a:t>Closing</a:t>
            </a:r>
            <a:endParaRPr>
              <a:solidFill>
                <a:srgbClr val="000000"/>
              </a:solidFill>
            </a:endParaRPr>
          </a:p>
        </p:txBody>
      </p:sp>
      <p:sp>
        <p:nvSpPr>
          <p:cNvPr id="552" name="Google Shape;552;p41"/>
          <p:cNvSpPr txBox="1"/>
          <p:nvPr>
            <p:ph idx="12" type="sldNum"/>
          </p:nvPr>
        </p:nvSpPr>
        <p:spPr>
          <a:xfrm>
            <a:off x="914400" y="6447681"/>
            <a:ext cx="609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42"/>
          <p:cNvSpPr txBox="1"/>
          <p:nvPr>
            <p:ph type="title"/>
          </p:nvPr>
        </p:nvSpPr>
        <p:spPr>
          <a:xfrm>
            <a:off x="902669" y="762000"/>
            <a:ext cx="7337700" cy="762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600"/>
              <a:t>Charter Purpose</a:t>
            </a:r>
            <a:endParaRPr sz="3600"/>
          </a:p>
        </p:txBody>
      </p:sp>
      <p:sp>
        <p:nvSpPr>
          <p:cNvPr id="559" name="Google Shape;559;p42"/>
          <p:cNvSpPr txBox="1"/>
          <p:nvPr>
            <p:ph idx="1" type="body"/>
          </p:nvPr>
        </p:nvSpPr>
        <p:spPr>
          <a:xfrm>
            <a:off x="902675" y="1600200"/>
            <a:ext cx="7337700" cy="4944600"/>
          </a:xfrm>
          <a:prstGeom prst="rect">
            <a:avLst/>
          </a:prstGeom>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a:solidFill>
                <a:srgbClr val="000000"/>
              </a:solidFill>
            </a:endParaRPr>
          </a:p>
        </p:txBody>
      </p:sp>
      <p:sp>
        <p:nvSpPr>
          <p:cNvPr id="560" name="Google Shape;560;p42"/>
          <p:cNvSpPr txBox="1"/>
          <p:nvPr>
            <p:ph idx="12" type="sldNum"/>
          </p:nvPr>
        </p:nvSpPr>
        <p:spPr>
          <a:xfrm>
            <a:off x="914400" y="6447681"/>
            <a:ext cx="609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pic>
        <p:nvPicPr>
          <p:cNvPr id="561" name="Google Shape;561;p42"/>
          <p:cNvPicPr preferRelativeResize="0"/>
          <p:nvPr/>
        </p:nvPicPr>
        <p:blipFill>
          <a:blip r:embed="rId3">
            <a:alphaModFix/>
          </a:blip>
          <a:stretch>
            <a:fillRect/>
          </a:stretch>
        </p:blipFill>
        <p:spPr>
          <a:xfrm>
            <a:off x="527538" y="1600199"/>
            <a:ext cx="8087975" cy="20775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43"/>
          <p:cNvSpPr txBox="1"/>
          <p:nvPr>
            <p:ph type="title"/>
          </p:nvPr>
        </p:nvSpPr>
        <p:spPr>
          <a:xfrm>
            <a:off x="902669" y="762000"/>
            <a:ext cx="7337700" cy="762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600"/>
              <a:t>Charter Review</a:t>
            </a:r>
            <a:endParaRPr sz="3600"/>
          </a:p>
        </p:txBody>
      </p:sp>
      <p:sp>
        <p:nvSpPr>
          <p:cNvPr id="568" name="Google Shape;568;p43"/>
          <p:cNvSpPr txBox="1"/>
          <p:nvPr>
            <p:ph idx="12" type="sldNum"/>
          </p:nvPr>
        </p:nvSpPr>
        <p:spPr>
          <a:xfrm>
            <a:off x="914400" y="6447681"/>
            <a:ext cx="609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569" name="Google Shape;569;p43"/>
          <p:cNvSpPr txBox="1"/>
          <p:nvPr>
            <p:ph idx="1" type="body"/>
          </p:nvPr>
        </p:nvSpPr>
        <p:spPr>
          <a:xfrm>
            <a:off x="902675" y="1600200"/>
            <a:ext cx="7337700" cy="4944600"/>
          </a:xfrm>
          <a:prstGeom prst="rect">
            <a:avLst/>
          </a:prstGeom>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chemeClr val="accent1"/>
              </a:buClr>
              <a:buSzPts val="2400"/>
              <a:buFont typeface="Calibri"/>
              <a:buChar char="●"/>
            </a:pPr>
            <a:r>
              <a:rPr lang="en-US">
                <a:solidFill>
                  <a:schemeClr val="dk1"/>
                </a:solidFill>
              </a:rPr>
              <a:t>Data Inventory</a:t>
            </a:r>
            <a:endParaRPr>
              <a:solidFill>
                <a:schemeClr val="dk1"/>
              </a:solidFill>
            </a:endParaRPr>
          </a:p>
          <a:p>
            <a:pPr indent="-381000" lvl="0" marL="457200" marR="0" rtl="0" algn="l">
              <a:lnSpc>
                <a:spcPct val="100000"/>
              </a:lnSpc>
              <a:spcBef>
                <a:spcPts val="0"/>
              </a:spcBef>
              <a:spcAft>
                <a:spcPts val="0"/>
              </a:spcAft>
              <a:buClr>
                <a:schemeClr val="accent1"/>
              </a:buClr>
              <a:buSzPts val="2400"/>
              <a:buFont typeface="Calibri"/>
              <a:buChar char="●"/>
            </a:pPr>
            <a:r>
              <a:rPr lang="en-US">
                <a:solidFill>
                  <a:schemeClr val="dk1"/>
                </a:solidFill>
              </a:rPr>
              <a:t>Data Collection</a:t>
            </a:r>
            <a:endParaRPr>
              <a:solidFill>
                <a:schemeClr val="dk1"/>
              </a:solidFill>
            </a:endParaRPr>
          </a:p>
          <a:p>
            <a:pPr indent="-381000" lvl="0" marL="457200" marR="0" rtl="0" algn="l">
              <a:lnSpc>
                <a:spcPct val="100000"/>
              </a:lnSpc>
              <a:spcBef>
                <a:spcPts val="0"/>
              </a:spcBef>
              <a:spcAft>
                <a:spcPts val="0"/>
              </a:spcAft>
              <a:buClr>
                <a:schemeClr val="accent1"/>
              </a:buClr>
              <a:buSzPts val="2400"/>
              <a:buFont typeface="Calibri"/>
              <a:buChar char="●"/>
            </a:pPr>
            <a:r>
              <a:rPr lang="en-US">
                <a:solidFill>
                  <a:schemeClr val="dk1"/>
                </a:solidFill>
              </a:rPr>
              <a:t>Data Quality</a:t>
            </a:r>
            <a:endParaRPr>
              <a:solidFill>
                <a:schemeClr val="dk1"/>
              </a:solidFill>
            </a:endParaRPr>
          </a:p>
          <a:p>
            <a:pPr indent="-381000" lvl="0" marL="457200" marR="0" rtl="0" algn="l">
              <a:lnSpc>
                <a:spcPct val="100000"/>
              </a:lnSpc>
              <a:spcBef>
                <a:spcPts val="0"/>
              </a:spcBef>
              <a:spcAft>
                <a:spcPts val="0"/>
              </a:spcAft>
              <a:buClr>
                <a:schemeClr val="accent1"/>
              </a:buClr>
              <a:buSzPts val="2400"/>
              <a:buFont typeface="Calibri"/>
              <a:buChar char="●"/>
            </a:pPr>
            <a:r>
              <a:rPr lang="en-US">
                <a:solidFill>
                  <a:schemeClr val="dk1"/>
                </a:solidFill>
              </a:rPr>
              <a:t>Privacy and Security</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44"/>
          <p:cNvSpPr txBox="1"/>
          <p:nvPr>
            <p:ph type="title"/>
          </p:nvPr>
        </p:nvSpPr>
        <p:spPr>
          <a:xfrm>
            <a:off x="902669" y="762000"/>
            <a:ext cx="7337700" cy="762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600"/>
              <a:t>Charter </a:t>
            </a:r>
            <a:r>
              <a:rPr lang="en-US" sz="3600"/>
              <a:t>Membership</a:t>
            </a:r>
            <a:r>
              <a:rPr lang="en-US" sz="3600"/>
              <a:t> and Meetings</a:t>
            </a:r>
            <a:endParaRPr sz="3600"/>
          </a:p>
        </p:txBody>
      </p:sp>
      <p:sp>
        <p:nvSpPr>
          <p:cNvPr id="576" name="Google Shape;576;p44"/>
          <p:cNvSpPr txBox="1"/>
          <p:nvPr>
            <p:ph idx="12" type="sldNum"/>
          </p:nvPr>
        </p:nvSpPr>
        <p:spPr>
          <a:xfrm>
            <a:off x="914400" y="6447681"/>
            <a:ext cx="609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pic>
        <p:nvPicPr>
          <p:cNvPr id="577" name="Google Shape;577;p44"/>
          <p:cNvPicPr preferRelativeResize="0"/>
          <p:nvPr/>
        </p:nvPicPr>
        <p:blipFill>
          <a:blip r:embed="rId3">
            <a:alphaModFix/>
          </a:blip>
          <a:stretch>
            <a:fillRect/>
          </a:stretch>
        </p:blipFill>
        <p:spPr>
          <a:xfrm>
            <a:off x="804825" y="1581700"/>
            <a:ext cx="7534345" cy="46188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45"/>
          <p:cNvSpPr txBox="1"/>
          <p:nvPr>
            <p:ph type="title"/>
          </p:nvPr>
        </p:nvSpPr>
        <p:spPr>
          <a:xfrm>
            <a:off x="902669" y="762000"/>
            <a:ext cx="7337700" cy="762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600"/>
              <a:t>Legislative Updates</a:t>
            </a:r>
            <a:endParaRPr sz="3600"/>
          </a:p>
        </p:txBody>
      </p:sp>
      <p:sp>
        <p:nvSpPr>
          <p:cNvPr id="584" name="Google Shape;584;p45"/>
          <p:cNvSpPr txBox="1"/>
          <p:nvPr>
            <p:ph idx="12" type="sldNum"/>
          </p:nvPr>
        </p:nvSpPr>
        <p:spPr>
          <a:xfrm>
            <a:off x="914400" y="6447681"/>
            <a:ext cx="609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585" name="Google Shape;585;p45"/>
          <p:cNvSpPr txBox="1"/>
          <p:nvPr>
            <p:ph idx="1" type="body"/>
          </p:nvPr>
        </p:nvSpPr>
        <p:spPr>
          <a:xfrm>
            <a:off x="902675" y="1600200"/>
            <a:ext cx="7337700" cy="4944600"/>
          </a:xfrm>
          <a:prstGeom prst="rect">
            <a:avLst/>
          </a:prstGeom>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chemeClr val="accent1"/>
              </a:buClr>
              <a:buSzPts val="2400"/>
              <a:buFont typeface="Calibri"/>
              <a:buChar char="●"/>
            </a:pPr>
            <a:r>
              <a:rPr lang="en-US" u="sng">
                <a:solidFill>
                  <a:schemeClr val="hlink"/>
                </a:solidFill>
                <a:hlinkClick r:id="rId3"/>
              </a:rPr>
              <a:t>HB0293</a:t>
            </a:r>
            <a:r>
              <a:rPr lang="en-US">
                <a:solidFill>
                  <a:schemeClr val="dk1"/>
                </a:solidFill>
              </a:rPr>
              <a:t>/</a:t>
            </a:r>
            <a:r>
              <a:rPr lang="en-US" u="sng">
                <a:solidFill>
                  <a:schemeClr val="hlink"/>
                </a:solidFill>
                <a:hlinkClick r:id="rId4"/>
              </a:rPr>
              <a:t>SB0056</a:t>
            </a:r>
            <a:r>
              <a:rPr lang="en-US">
                <a:solidFill>
                  <a:schemeClr val="dk1"/>
                </a:solidFill>
              </a:rPr>
              <a:t>: Maryland Longitudinal Data System Center - External Data Sharing With Third-Party Data Centers for Multistate Reporting - Authorization</a:t>
            </a:r>
            <a:endParaRPr>
              <a:solidFill>
                <a:schemeClr val="dk1"/>
              </a:solidFill>
            </a:endParaRPr>
          </a:p>
          <a:p>
            <a:pPr indent="-381000" lvl="1" marL="914400" marR="0" rtl="0" algn="l">
              <a:lnSpc>
                <a:spcPct val="100000"/>
              </a:lnSpc>
              <a:spcBef>
                <a:spcPts val="0"/>
              </a:spcBef>
              <a:spcAft>
                <a:spcPts val="0"/>
              </a:spcAft>
              <a:buClr>
                <a:schemeClr val="dk1"/>
              </a:buClr>
              <a:buSzPts val="2400"/>
              <a:buFont typeface="Arial"/>
              <a:buChar char="○"/>
            </a:pPr>
            <a:r>
              <a:rPr lang="en-US">
                <a:solidFill>
                  <a:schemeClr val="dk1"/>
                </a:solidFill>
              </a:rPr>
              <a:t>First hearing in Senate 2/4</a:t>
            </a:r>
            <a:endParaRPr>
              <a:solidFill>
                <a:schemeClr val="dk1"/>
              </a:solidFill>
            </a:endParaRPr>
          </a:p>
          <a:p>
            <a:pPr indent="-381000" lvl="1" marL="914400" marR="0" rtl="0" algn="l">
              <a:lnSpc>
                <a:spcPct val="100000"/>
              </a:lnSpc>
              <a:spcBef>
                <a:spcPts val="0"/>
              </a:spcBef>
              <a:spcAft>
                <a:spcPts val="0"/>
              </a:spcAft>
              <a:buClr>
                <a:schemeClr val="dk1"/>
              </a:buClr>
              <a:buSzPts val="2400"/>
              <a:buFont typeface="Arial"/>
              <a:buChar char="○"/>
            </a:pPr>
            <a:r>
              <a:rPr lang="en-US">
                <a:solidFill>
                  <a:schemeClr val="dk1"/>
                </a:solidFill>
              </a:rPr>
              <a:t>Amendment made to add approval/consultation by DoIT</a:t>
            </a:r>
            <a:endParaRPr>
              <a:solidFill>
                <a:schemeClr val="dk1"/>
              </a:solidFill>
            </a:endParaRPr>
          </a:p>
          <a:p>
            <a:pPr indent="-381000" lvl="0" marL="457200" marR="0" rtl="0" algn="l">
              <a:lnSpc>
                <a:spcPct val="100000"/>
              </a:lnSpc>
              <a:spcBef>
                <a:spcPts val="0"/>
              </a:spcBef>
              <a:spcAft>
                <a:spcPts val="0"/>
              </a:spcAft>
              <a:buClr>
                <a:schemeClr val="accent1"/>
              </a:buClr>
              <a:buSzPts val="2400"/>
              <a:buFont typeface="Calibri"/>
              <a:buChar char="●"/>
            </a:pPr>
            <a:r>
              <a:rPr lang="en-US" u="sng">
                <a:solidFill>
                  <a:schemeClr val="hlink"/>
                </a:solidFill>
                <a:hlinkClick r:id="rId5"/>
              </a:rPr>
              <a:t>HB0264</a:t>
            </a:r>
            <a:r>
              <a:rPr lang="en-US">
                <a:solidFill>
                  <a:schemeClr val="dk1"/>
                </a:solidFill>
              </a:rPr>
              <a:t>: Maryland Data Privacy and Protection Act of 2026</a:t>
            </a:r>
            <a:endParaRPr>
              <a:solidFill>
                <a:schemeClr val="dk1"/>
              </a:solidFill>
            </a:endParaRPr>
          </a:p>
          <a:p>
            <a:pPr indent="-381000" lvl="1" marL="914400" marR="0" rtl="0" algn="l">
              <a:lnSpc>
                <a:spcPct val="100000"/>
              </a:lnSpc>
              <a:spcBef>
                <a:spcPts val="0"/>
              </a:spcBef>
              <a:spcAft>
                <a:spcPts val="0"/>
              </a:spcAft>
              <a:buClr>
                <a:schemeClr val="dk1"/>
              </a:buClr>
              <a:buSzPts val="2400"/>
              <a:buFont typeface="Arial"/>
              <a:buChar char="○"/>
            </a:pPr>
            <a:r>
              <a:rPr lang="en-US">
                <a:solidFill>
                  <a:schemeClr val="dk1"/>
                </a:solidFill>
              </a:rPr>
              <a:t>Need to designate a Privacy Officer</a:t>
            </a:r>
            <a:endParaRPr>
              <a:solidFill>
                <a:schemeClr val="dk1"/>
              </a:solidFill>
            </a:endParaRPr>
          </a:p>
          <a:p>
            <a:pPr indent="-381000" lvl="1" marL="914400" marR="0" rtl="0" algn="l">
              <a:lnSpc>
                <a:spcPct val="100000"/>
              </a:lnSpc>
              <a:spcBef>
                <a:spcPts val="0"/>
              </a:spcBef>
              <a:spcAft>
                <a:spcPts val="0"/>
              </a:spcAft>
              <a:buClr>
                <a:schemeClr val="dk1"/>
              </a:buClr>
              <a:buSzPts val="2400"/>
              <a:buFont typeface="Arial"/>
              <a:buChar char="○"/>
            </a:pPr>
            <a:r>
              <a:rPr lang="en-US">
                <a:solidFill>
                  <a:schemeClr val="dk1"/>
                </a:solidFill>
              </a:rPr>
              <a:t>Requirements around data collection and retention</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MLDSC_PPT_Theme">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LDSCAl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LDSCAl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