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9"/>
  </p:notesMasterIdLst>
  <p:sldIdLst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j0cJCRQmWiS2dE1nGzMGbw/Qga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31EF6B-6120-4EC8-BE0C-6C1DE44DED07}" v="1" dt="2026-03-28T01:44:14.001"/>
  </p1510:revLst>
</p1510:revInfo>
</file>

<file path=ppt/tableStyles.xml><?xml version="1.0" encoding="utf-8"?>
<a:tblStyleLst xmlns:a="http://schemas.openxmlformats.org/drawingml/2006/main" def="{0C78A2C0-CB2B-4C22-B60E-97519FF160D8}">
  <a:tblStyle styleId="{0C78A2C0-CB2B-4C22-B60E-97519FF160D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594" y="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7" Type="http://customschemas.google.com/relationships/presentationmetadata" Target="metadata"/><Relationship Id="rId2" Type="http://schemas.openxmlformats.org/officeDocument/2006/relationships/slideMaster" Target="slideMasters/slideMaster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23" Type="http://schemas.microsoft.com/office/2015/10/relationships/revisionInfo" Target="revisionInfo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uting He" userId="4aa3a4aff4228a03" providerId="LiveId" clId="{3FC83897-201D-44E8-B04D-35463E3CBA04}"/>
    <pc:docChg chg="undo custSel modSld">
      <pc:chgData name="Shuting He" userId="4aa3a4aff4228a03" providerId="LiveId" clId="{3FC83897-201D-44E8-B04D-35463E3CBA04}" dt="2026-03-26T22:38:07.612" v="209" actId="1076"/>
      <pc:docMkLst>
        <pc:docMk/>
      </pc:docMkLst>
      <pc:sldChg chg="modSp mod">
        <pc:chgData name="Shuting He" userId="4aa3a4aff4228a03" providerId="LiveId" clId="{3FC83897-201D-44E8-B04D-35463E3CBA04}" dt="2026-03-26T06:13:15.760" v="4" actId="404"/>
        <pc:sldMkLst>
          <pc:docMk/>
          <pc:sldMk cId="0" sldId="260"/>
        </pc:sldMkLst>
        <pc:spChg chg="mod">
          <ac:chgData name="Shuting He" userId="4aa3a4aff4228a03" providerId="LiveId" clId="{3FC83897-201D-44E8-B04D-35463E3CBA04}" dt="2026-03-26T06:13:15.760" v="4" actId="404"/>
          <ac:spMkLst>
            <pc:docMk/>
            <pc:sldMk cId="0" sldId="260"/>
            <ac:spMk id="378" creationId="{00000000-0000-0000-0000-000000000000}"/>
          </ac:spMkLst>
        </pc:spChg>
      </pc:sldChg>
      <pc:sldChg chg="modSp mod">
        <pc:chgData name="Shuting He" userId="4aa3a4aff4228a03" providerId="LiveId" clId="{3FC83897-201D-44E8-B04D-35463E3CBA04}" dt="2026-03-26T07:21:47.783" v="6" actId="20577"/>
        <pc:sldMkLst>
          <pc:docMk/>
          <pc:sldMk cId="0" sldId="262"/>
        </pc:sldMkLst>
        <pc:graphicFrameChg chg="modGraphic">
          <ac:chgData name="Shuting He" userId="4aa3a4aff4228a03" providerId="LiveId" clId="{3FC83897-201D-44E8-B04D-35463E3CBA04}" dt="2026-03-26T07:21:47.783" v="6" actId="20577"/>
          <ac:graphicFrameMkLst>
            <pc:docMk/>
            <pc:sldMk cId="0" sldId="262"/>
            <ac:graphicFrameMk id="395" creationId="{00000000-0000-0000-0000-000000000000}"/>
          </ac:graphicFrameMkLst>
        </pc:graphicFrameChg>
      </pc:sldChg>
      <pc:sldChg chg="modSp mod">
        <pc:chgData name="Shuting He" userId="4aa3a4aff4228a03" providerId="LiveId" clId="{3FC83897-201D-44E8-B04D-35463E3CBA04}" dt="2026-03-26T22:38:07.612" v="209" actId="1076"/>
        <pc:sldMkLst>
          <pc:docMk/>
          <pc:sldMk cId="0" sldId="263"/>
        </pc:sldMkLst>
        <pc:spChg chg="mod">
          <ac:chgData name="Shuting He" userId="4aa3a4aff4228a03" providerId="LiveId" clId="{3FC83897-201D-44E8-B04D-35463E3CBA04}" dt="2026-03-26T22:38:07.612" v="209" actId="1076"/>
          <ac:spMkLst>
            <pc:docMk/>
            <pc:sldMk cId="0" sldId="263"/>
            <ac:spMk id="402" creationId="{00000000-0000-0000-0000-000000000000}"/>
          </ac:spMkLst>
        </pc:spChg>
      </pc:sldChg>
      <pc:sldChg chg="modSp mod">
        <pc:chgData name="Shuting He" userId="4aa3a4aff4228a03" providerId="LiveId" clId="{3FC83897-201D-44E8-B04D-35463E3CBA04}" dt="2026-03-26T22:17:49.642" v="206" actId="1076"/>
        <pc:sldMkLst>
          <pc:docMk/>
          <pc:sldMk cId="0" sldId="264"/>
        </pc:sldMkLst>
        <pc:spChg chg="mod">
          <ac:chgData name="Shuting He" userId="4aa3a4aff4228a03" providerId="LiveId" clId="{3FC83897-201D-44E8-B04D-35463E3CBA04}" dt="2026-03-26T22:17:49.642" v="206" actId="1076"/>
          <ac:spMkLst>
            <pc:docMk/>
            <pc:sldMk cId="0" sldId="264"/>
            <ac:spMk id="409" creationId="{00000000-0000-0000-0000-000000000000}"/>
          </ac:spMkLst>
        </pc:spChg>
      </pc:sldChg>
    </pc:docChg>
  </pc:docChgLst>
  <pc:docChgLst>
    <pc:chgData name="Shuting He" userId="4aa3a4aff4228a03" providerId="LiveId" clId="{759874BB-B46F-43D8-8492-5894DE0FE3AE}"/>
    <pc:docChg chg="modSld">
      <pc:chgData name="Shuting He" userId="4aa3a4aff4228a03" providerId="LiveId" clId="{759874BB-B46F-43D8-8492-5894DE0FE3AE}" dt="2026-03-30T15:57:44.425" v="49" actId="20577"/>
      <pc:docMkLst>
        <pc:docMk/>
      </pc:docMkLst>
      <pc:sldChg chg="modSp mod">
        <pc:chgData name="Shuting He" userId="4aa3a4aff4228a03" providerId="LiveId" clId="{759874BB-B46F-43D8-8492-5894DE0FE3AE}" dt="2026-03-30T15:57:44.425" v="49" actId="20577"/>
        <pc:sldMkLst>
          <pc:docMk/>
          <pc:sldMk cId="0" sldId="260"/>
        </pc:sldMkLst>
        <pc:spChg chg="mod">
          <ac:chgData name="Shuting He" userId="4aa3a4aff4228a03" providerId="LiveId" clId="{759874BB-B46F-43D8-8492-5894DE0FE3AE}" dt="2026-03-30T15:57:44.425" v="49" actId="20577"/>
          <ac:spMkLst>
            <pc:docMk/>
            <pc:sldMk cId="0" sldId="260"/>
            <ac:spMk id="378" creationId="{00000000-0000-0000-0000-000000000000}"/>
          </ac:spMkLst>
        </pc:spChg>
      </pc:sldChg>
      <pc:sldChg chg="modSp mod">
        <pc:chgData name="Shuting He" userId="4aa3a4aff4228a03" providerId="LiveId" clId="{759874BB-B46F-43D8-8492-5894DE0FE3AE}" dt="2026-03-30T15:41:34.684" v="9" actId="20577"/>
        <pc:sldMkLst>
          <pc:docMk/>
          <pc:sldMk cId="0" sldId="263"/>
        </pc:sldMkLst>
        <pc:spChg chg="mod">
          <ac:chgData name="Shuting He" userId="4aa3a4aff4228a03" providerId="LiveId" clId="{759874BB-B46F-43D8-8492-5894DE0FE3AE}" dt="2026-03-30T15:41:34.684" v="9" actId="20577"/>
          <ac:spMkLst>
            <pc:docMk/>
            <pc:sldMk cId="0" sldId="263"/>
            <ac:spMk id="40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6" name="Google Shape;36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67" name="Google Shape;36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4" name="Google Shape;37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5" name="Google Shape;37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0" name="Google Shape;39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1" name="Google Shape;39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8" name="Google Shape;39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100"/>
          </a:p>
        </p:txBody>
      </p:sp>
      <p:sp>
        <p:nvSpPr>
          <p:cNvPr id="399" name="Google Shape;39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5"/>
          <p:cNvSpPr txBox="1">
            <a:spLocks noGrp="1"/>
          </p:cNvSpPr>
          <p:nvPr>
            <p:ph type="title"/>
          </p:nvPr>
        </p:nvSpPr>
        <p:spPr>
          <a:xfrm>
            <a:off x="1258645" y="2900829"/>
            <a:ext cx="66375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25"/>
          <p:cNvSpPr txBox="1">
            <a:spLocks noGrp="1"/>
          </p:cNvSpPr>
          <p:nvPr>
            <p:ph type="body" idx="1"/>
          </p:nvPr>
        </p:nvSpPr>
        <p:spPr>
          <a:xfrm>
            <a:off x="1258645" y="4267200"/>
            <a:ext cx="6637500" cy="152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dt" idx="10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ftr" idx="11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6"/>
          <p:cNvSpPr txBox="1">
            <a:spLocks noGrp="1"/>
          </p:cNvSpPr>
          <p:nvPr>
            <p:ph type="title"/>
          </p:nvPr>
        </p:nvSpPr>
        <p:spPr>
          <a:xfrm rot="5400000">
            <a:off x="4981553" y="2678047"/>
            <a:ext cx="4780200" cy="14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74" name="Google Shape;174;p46"/>
          <p:cNvSpPr txBox="1">
            <a:spLocks noGrp="1"/>
          </p:cNvSpPr>
          <p:nvPr>
            <p:ph type="body" idx="1"/>
          </p:nvPr>
        </p:nvSpPr>
        <p:spPr>
          <a:xfrm rot="5400000">
            <a:off x="1375050" y="708397"/>
            <a:ext cx="4780200" cy="54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5" name="Google Shape;175;p46"/>
          <p:cNvSpPr txBox="1">
            <a:spLocks noGrp="1"/>
          </p:cNvSpPr>
          <p:nvPr>
            <p:ph type="dt" idx="10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6" name="Google Shape;176;p46"/>
          <p:cNvSpPr txBox="1">
            <a:spLocks noGrp="1"/>
          </p:cNvSpPr>
          <p:nvPr>
            <p:ph type="ftr" idx="11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7" name="Google Shape;177;p46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7"/>
          <p:cNvSpPr txBox="1">
            <a:spLocks noGrp="1"/>
          </p:cNvSpPr>
          <p:nvPr>
            <p:ph type="title"/>
          </p:nvPr>
        </p:nvSpPr>
        <p:spPr>
          <a:xfrm>
            <a:off x="902669" y="762000"/>
            <a:ext cx="7337689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91" name="Google Shape;191;p27"/>
          <p:cNvSpPr txBox="1">
            <a:spLocks noGrp="1"/>
          </p:cNvSpPr>
          <p:nvPr>
            <p:ph type="body" idx="1"/>
          </p:nvPr>
        </p:nvSpPr>
        <p:spPr>
          <a:xfrm>
            <a:off x="902670" y="1600200"/>
            <a:ext cx="7337700" cy="45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AutoNum type="arabicPeriod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AutoNum type="alphaLcPeriod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AutoNum type="romanLcPeriod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AutoNum type="arabicPeriod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AutoNum type="alphaLcPeriod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AutoNum type="romanLcPeriod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AutoNum type="arabicPeriod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AutoNum type="alphaLcPeriod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AutoNum type="romanLcPeriod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2" name="Google Shape;192;p27"/>
          <p:cNvSpPr txBox="1">
            <a:spLocks noGrp="1"/>
          </p:cNvSpPr>
          <p:nvPr>
            <p:ph type="dt" idx="10"/>
          </p:nvPr>
        </p:nvSpPr>
        <p:spPr>
          <a:xfrm>
            <a:off x="2301378" y="645591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3" name="Google Shape;193;p27"/>
          <p:cNvSpPr txBox="1">
            <a:spLocks noGrp="1"/>
          </p:cNvSpPr>
          <p:nvPr>
            <p:ph type="ftr" idx="11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4" name="Google Shape;194;p27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8"/>
          <p:cNvSpPr txBox="1">
            <a:spLocks noGrp="1"/>
          </p:cNvSpPr>
          <p:nvPr>
            <p:ph type="title"/>
          </p:nvPr>
        </p:nvSpPr>
        <p:spPr>
          <a:xfrm>
            <a:off x="902669" y="677732"/>
            <a:ext cx="7337689" cy="1151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97" name="Google Shape;197;p28"/>
          <p:cNvSpPr txBox="1">
            <a:spLocks noGrp="1"/>
          </p:cNvSpPr>
          <p:nvPr>
            <p:ph type="dt" idx="10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8" name="Google Shape;198;p28"/>
          <p:cNvSpPr txBox="1">
            <a:spLocks noGrp="1"/>
          </p:cNvSpPr>
          <p:nvPr>
            <p:ph type="ftr" idx="11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9" name="Google Shape;199;p28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9"/>
          <p:cNvSpPr txBox="1">
            <a:spLocks noGrp="1"/>
          </p:cNvSpPr>
          <p:nvPr>
            <p:ph type="title"/>
          </p:nvPr>
        </p:nvSpPr>
        <p:spPr>
          <a:xfrm>
            <a:off x="902669" y="677732"/>
            <a:ext cx="7337689" cy="1151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02" name="Google Shape;202;p29"/>
          <p:cNvSpPr txBox="1">
            <a:spLocks noGrp="1"/>
          </p:cNvSpPr>
          <p:nvPr>
            <p:ph type="body" idx="1"/>
          </p:nvPr>
        </p:nvSpPr>
        <p:spPr>
          <a:xfrm>
            <a:off x="1371600" y="1905000"/>
            <a:ext cx="305714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sz="20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3" name="Google Shape;203;p29"/>
          <p:cNvSpPr txBox="1">
            <a:spLocks noGrp="1"/>
          </p:cNvSpPr>
          <p:nvPr>
            <p:ph type="body" idx="2"/>
          </p:nvPr>
        </p:nvSpPr>
        <p:spPr>
          <a:xfrm>
            <a:off x="1041721" y="2590800"/>
            <a:ext cx="3419856" cy="3219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5815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5815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4" name="Google Shape;204;p29"/>
          <p:cNvSpPr txBox="1">
            <a:spLocks noGrp="1"/>
          </p:cNvSpPr>
          <p:nvPr>
            <p:ph type="body" idx="3"/>
          </p:nvPr>
        </p:nvSpPr>
        <p:spPr>
          <a:xfrm>
            <a:off x="5029200" y="1905000"/>
            <a:ext cx="30557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sz="20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5" name="Google Shape;205;p29"/>
          <p:cNvSpPr txBox="1">
            <a:spLocks noGrp="1"/>
          </p:cNvSpPr>
          <p:nvPr>
            <p:ph type="body" idx="4"/>
          </p:nvPr>
        </p:nvSpPr>
        <p:spPr>
          <a:xfrm>
            <a:off x="4645152" y="2590800"/>
            <a:ext cx="3419856" cy="3219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5815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5815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6" name="Google Shape;206;p29"/>
          <p:cNvSpPr txBox="1">
            <a:spLocks noGrp="1"/>
          </p:cNvSpPr>
          <p:nvPr>
            <p:ph type="dt" idx="10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7" name="Google Shape;207;p29"/>
          <p:cNvSpPr txBox="1">
            <a:spLocks noGrp="1"/>
          </p:cNvSpPr>
          <p:nvPr>
            <p:ph type="ftr" idx="11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8" name="Google Shape;208;p29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"/>
          <p:cNvSpPr txBox="1">
            <a:spLocks noGrp="1"/>
          </p:cNvSpPr>
          <p:nvPr>
            <p:ph type="title"/>
          </p:nvPr>
        </p:nvSpPr>
        <p:spPr>
          <a:xfrm>
            <a:off x="902669" y="677732"/>
            <a:ext cx="7337689" cy="1151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11" name="Google Shape;211;p30"/>
          <p:cNvSpPr txBox="1">
            <a:spLocks noGrp="1"/>
          </p:cNvSpPr>
          <p:nvPr>
            <p:ph type="dt" idx="10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2" name="Google Shape;212;p30"/>
          <p:cNvSpPr txBox="1">
            <a:spLocks noGrp="1"/>
          </p:cNvSpPr>
          <p:nvPr>
            <p:ph type="ftr" idx="11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3" name="Google Shape;213;p30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4" name="Google Shape;214;p30"/>
          <p:cNvSpPr txBox="1">
            <a:spLocks noGrp="1"/>
          </p:cNvSpPr>
          <p:nvPr>
            <p:ph type="body" idx="1"/>
          </p:nvPr>
        </p:nvSpPr>
        <p:spPr>
          <a:xfrm>
            <a:off x="914400" y="1905000"/>
            <a:ext cx="3547872" cy="3901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5" name="Google Shape;215;p30"/>
          <p:cNvSpPr txBox="1">
            <a:spLocks noGrp="1"/>
          </p:cNvSpPr>
          <p:nvPr>
            <p:ph type="body" idx="2"/>
          </p:nvPr>
        </p:nvSpPr>
        <p:spPr>
          <a:xfrm>
            <a:off x="4648200" y="1905000"/>
            <a:ext cx="3581400" cy="3901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1"/>
          <p:cNvSpPr txBox="1">
            <a:spLocks noGrp="1"/>
          </p:cNvSpPr>
          <p:nvPr>
            <p:ph type="dt" idx="10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8" name="Google Shape;218;p31"/>
          <p:cNvSpPr txBox="1">
            <a:spLocks noGrp="1"/>
          </p:cNvSpPr>
          <p:nvPr>
            <p:ph type="ftr" idx="11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9" name="Google Shape;219;p31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" name="Google Shape;221;p32"/>
          <p:cNvGrpSpPr/>
          <p:nvPr/>
        </p:nvGrpSpPr>
        <p:grpSpPr>
          <a:xfrm>
            <a:off x="-644959" y="0"/>
            <a:ext cx="10458653" cy="7117071"/>
            <a:chOff x="-644959" y="0"/>
            <a:chExt cx="10458653" cy="7117071"/>
          </a:xfrm>
        </p:grpSpPr>
        <p:grpSp>
          <p:nvGrpSpPr>
            <p:cNvPr id="222" name="Google Shape;222;p3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23" name="Google Shape;223;p32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224" name="Google Shape;224;p3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5" name="Google Shape;225;p3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6" name="Google Shape;226;p3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27" name="Google Shape;227;p32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228" name="Google Shape;228;p3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9" name="Google Shape;229;p3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0" name="Google Shape;230;p3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31" name="Google Shape;231;p32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232" name="Google Shape;232;p3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3" name="Google Shape;233;p3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4" name="Google Shape;234;p3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35" name="Google Shape;235;p32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6" name="Google Shape;236;p32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32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38" name="Google Shape;238;p32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/>
              <a:ahLst/>
              <a:cxnLst/>
              <a:rect l="l" t="t" r="r" b="b"/>
              <a:pathLst>
                <a:path w="9144000" h="1175655" extrusionOk="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32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/>
              <a:ahLst/>
              <a:cxnLst/>
              <a:rect l="l" t="t" r="r" b="b"/>
              <a:pathLst>
                <a:path w="9144000" h="890650" extrusionOk="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32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/>
              <a:ahLst/>
              <a:cxnLst/>
              <a:rect l="l" t="t" r="r" b="b"/>
              <a:pathLst>
                <a:path w="3004457" h="1211283" extrusionOk="0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32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/>
              <a:ahLst/>
              <a:cxnLst/>
              <a:rect l="l" t="t" r="r" b="b"/>
              <a:pathLst>
                <a:path w="9144000" h="1478478" extrusionOk="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32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/>
              <a:ahLst/>
              <a:cxnLst/>
              <a:rect l="l" t="t" r="r" b="b"/>
              <a:pathLst>
                <a:path w="6982691" h="1719942" extrusionOk="0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3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9019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3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32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882"/>
              </a:schemeClr>
            </a:solidFill>
            <a:ln w="12700" cap="flat" cmpd="sng">
              <a:solidFill>
                <a:schemeClr val="lt1">
                  <a:alpha val="7058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3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3137"/>
              </a:schemeClr>
            </a:solidFill>
            <a:ln w="12700" cap="flat" cmpd="sng">
              <a:solidFill>
                <a:schemeClr val="lt1">
                  <a:alpha val="7058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32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098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3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/>
              <a:ahLst/>
              <a:cxnLst/>
              <a:rect l="l" t="t" r="r" b="b"/>
              <a:pathLst>
                <a:path w="1261499" h="1388236" extrusionOk="0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019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32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32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882"/>
              </a:schemeClr>
            </a:solidFill>
            <a:ln w="12700" cap="flat" cmpd="sng">
              <a:solidFill>
                <a:schemeClr val="lt1">
                  <a:alpha val="7058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3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32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3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882"/>
              </a:schemeClr>
            </a:solidFill>
            <a:ln w="12700" cap="flat" cmpd="sng">
              <a:solidFill>
                <a:schemeClr val="lt1">
                  <a:alpha val="7058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32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32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9019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32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32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882"/>
              </a:schemeClr>
            </a:solidFill>
            <a:ln w="12700" cap="flat" cmpd="sng">
              <a:solidFill>
                <a:schemeClr val="lt1">
                  <a:alpha val="7058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3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/>
              <a:ahLst/>
              <a:cxnLst/>
              <a:rect l="l" t="t" r="r" b="b"/>
              <a:pathLst>
                <a:path w="1243407" h="1388236" extrusionOk="0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137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32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/>
              <a:ahLst/>
              <a:cxnLst/>
              <a:rect l="l" t="t" r="r" b="b"/>
              <a:pathLst>
                <a:path w="1241871" h="1388822" extrusionOk="0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0" name="Google Shape;260;p32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 w="15875" cap="flat" cmpd="sng">
            <a:solidFill>
              <a:srgbClr val="6C6C7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32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32"/>
          <p:cNvSpPr txBox="1">
            <a:spLocks noGrp="1"/>
          </p:cNvSpPr>
          <p:nvPr>
            <p:ph type="dt" idx="10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3" name="Google Shape;263;p32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4" name="Google Shape;264;p32"/>
          <p:cNvSpPr/>
          <p:nvPr/>
        </p:nvSpPr>
        <p:spPr>
          <a:xfrm>
            <a:off x="537055" y="290459"/>
            <a:ext cx="3930774" cy="5959869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32"/>
          <p:cNvSpPr txBox="1">
            <a:spLocks noGrp="1"/>
          </p:cNvSpPr>
          <p:nvPr>
            <p:ph type="body" idx="1"/>
          </p:nvPr>
        </p:nvSpPr>
        <p:spPr>
          <a:xfrm>
            <a:off x="556104" y="381000"/>
            <a:ext cx="3787296" cy="5789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6" name="Google Shape;266;p32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32"/>
          <p:cNvSpPr txBox="1">
            <a:spLocks noGrp="1"/>
          </p:cNvSpPr>
          <p:nvPr>
            <p:ph type="ftr" idx="11"/>
          </p:nvPr>
        </p:nvSpPr>
        <p:spPr>
          <a:xfrm>
            <a:off x="4641448" y="5724835"/>
            <a:ext cx="34936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8" name="Google Shape;268;p32"/>
          <p:cNvSpPr txBox="1"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sz="28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69" name="Google Shape;269;p32"/>
          <p:cNvSpPr txBox="1">
            <a:spLocks noGrp="1"/>
          </p:cNvSpPr>
          <p:nvPr>
            <p:ph type="body" idx="2"/>
          </p:nvPr>
        </p:nvSpPr>
        <p:spPr>
          <a:xfrm>
            <a:off x="4736592" y="4136994"/>
            <a:ext cx="3298784" cy="1517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0" i="0" u="none" strike="noStrike" cap="non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12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60"/>
              <a:buFont typeface="Noto Sans Symbols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1" name="Google Shape;271;p33"/>
          <p:cNvGrpSpPr/>
          <p:nvPr/>
        </p:nvGrpSpPr>
        <p:grpSpPr>
          <a:xfrm>
            <a:off x="-644959" y="0"/>
            <a:ext cx="10458653" cy="7117071"/>
            <a:chOff x="-644959" y="0"/>
            <a:chExt cx="10458653" cy="7117071"/>
          </a:xfrm>
        </p:grpSpPr>
        <p:grpSp>
          <p:nvGrpSpPr>
            <p:cNvPr id="272" name="Google Shape;272;p33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73" name="Google Shape;273;p33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274" name="Google Shape;274;p3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5" name="Google Shape;275;p3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6" name="Google Shape;276;p3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7" name="Google Shape;277;p33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278" name="Google Shape;278;p3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9" name="Google Shape;279;p3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0" name="Google Shape;280;p3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1" name="Google Shape;281;p33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282" name="Google Shape;282;p3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3" name="Google Shape;283;p3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4" name="Google Shape;284;p3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019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85" name="Google Shape;285;p3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6" name="Google Shape;286;p33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7" name="Google Shape;287;p33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88" name="Google Shape;288;p3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/>
              <a:ahLst/>
              <a:cxnLst/>
              <a:rect l="l" t="t" r="r" b="b"/>
              <a:pathLst>
                <a:path w="9144000" h="1175655" extrusionOk="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33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/>
              <a:ahLst/>
              <a:cxnLst/>
              <a:rect l="l" t="t" r="r" b="b"/>
              <a:pathLst>
                <a:path w="9144000" h="890650" extrusionOk="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33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/>
              <a:ahLst/>
              <a:cxnLst/>
              <a:rect l="l" t="t" r="r" b="b"/>
              <a:pathLst>
                <a:path w="3004457" h="1211283" extrusionOk="0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33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/>
              <a:ahLst/>
              <a:cxnLst/>
              <a:rect l="l" t="t" r="r" b="b"/>
              <a:pathLst>
                <a:path w="9144000" h="1478478" extrusionOk="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33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/>
              <a:ahLst/>
              <a:cxnLst/>
              <a:rect l="l" t="t" r="r" b="b"/>
              <a:pathLst>
                <a:path w="6982691" h="1719942" extrusionOk="0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33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9019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3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3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882"/>
              </a:schemeClr>
            </a:solidFill>
            <a:ln w="12700" cap="flat" cmpd="sng">
              <a:solidFill>
                <a:schemeClr val="lt1">
                  <a:alpha val="7058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33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3137"/>
              </a:schemeClr>
            </a:solidFill>
            <a:ln w="12700" cap="flat" cmpd="sng">
              <a:solidFill>
                <a:schemeClr val="lt1">
                  <a:alpha val="7058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3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098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33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/>
              <a:ahLst/>
              <a:cxnLst/>
              <a:rect l="l" t="t" r="r" b="b"/>
              <a:pathLst>
                <a:path w="1261499" h="1388236" extrusionOk="0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019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3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33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882"/>
              </a:schemeClr>
            </a:solidFill>
            <a:ln w="12700" cap="flat" cmpd="sng">
              <a:solidFill>
                <a:schemeClr val="lt1">
                  <a:alpha val="7058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33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3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33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882"/>
              </a:schemeClr>
            </a:solidFill>
            <a:ln w="12700" cap="flat" cmpd="sng">
              <a:solidFill>
                <a:schemeClr val="lt1">
                  <a:alpha val="7058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3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33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9019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33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33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882"/>
              </a:schemeClr>
            </a:solidFill>
            <a:ln w="12700" cap="flat" cmpd="sng">
              <a:solidFill>
                <a:schemeClr val="lt1">
                  <a:alpha val="7058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33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/>
              <a:ahLst/>
              <a:cxnLst/>
              <a:rect l="l" t="t" r="r" b="b"/>
              <a:pathLst>
                <a:path w="1243407" h="1388236" extrusionOk="0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137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3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/>
              <a:ahLst/>
              <a:cxnLst/>
              <a:rect l="l" t="t" r="r" b="b"/>
              <a:pathLst>
                <a:path w="1241871" h="1388822" extrusionOk="0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098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0" name="Google Shape;310;p3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 w="15875" cap="flat" cmpd="sng">
            <a:solidFill>
              <a:srgbClr val="6C6C7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33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33"/>
          <p:cNvSpPr/>
          <p:nvPr/>
        </p:nvSpPr>
        <p:spPr>
          <a:xfrm>
            <a:off x="556105" y="290459"/>
            <a:ext cx="3911724" cy="5959869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18181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33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33"/>
          <p:cNvSpPr txBox="1"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sz="28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15" name="Google Shape;315;p33"/>
          <p:cNvSpPr>
            <a:spLocks noGrp="1"/>
          </p:cNvSpPr>
          <p:nvPr>
            <p:ph type="pic" idx="2"/>
          </p:nvPr>
        </p:nvSpPr>
        <p:spPr>
          <a:xfrm>
            <a:off x="609600" y="290459"/>
            <a:ext cx="3755231" cy="5871448"/>
          </a:xfrm>
          <a:prstGeom prst="rect">
            <a:avLst/>
          </a:prstGeom>
          <a:noFill/>
          <a:ln>
            <a:noFill/>
          </a:ln>
        </p:spPr>
      </p:sp>
      <p:sp>
        <p:nvSpPr>
          <p:cNvPr id="316" name="Google Shape;316;p33"/>
          <p:cNvSpPr txBox="1">
            <a:spLocks noGrp="1"/>
          </p:cNvSpPr>
          <p:nvPr>
            <p:ph type="body" idx="1"/>
          </p:nvPr>
        </p:nvSpPr>
        <p:spPr>
          <a:xfrm>
            <a:off x="4734630" y="4133088"/>
            <a:ext cx="3300573" cy="1519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0" i="0" u="none" strike="noStrike" cap="non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12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60"/>
              <a:buFont typeface="Noto Sans Symbols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7" name="Google Shape;317;p33"/>
          <p:cNvSpPr txBox="1">
            <a:spLocks noGrp="1"/>
          </p:cNvSpPr>
          <p:nvPr>
            <p:ph type="dt" idx="10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8" name="Google Shape;318;p33"/>
          <p:cNvSpPr txBox="1">
            <a:spLocks noGrp="1"/>
          </p:cNvSpPr>
          <p:nvPr>
            <p:ph type="ftr" idx="11"/>
          </p:nvPr>
        </p:nvSpPr>
        <p:spPr>
          <a:xfrm>
            <a:off x="4641448" y="5724835"/>
            <a:ext cx="349366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9" name="Google Shape;319;p33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34"/>
          <p:cNvSpPr txBox="1">
            <a:spLocks noGrp="1"/>
          </p:cNvSpPr>
          <p:nvPr>
            <p:ph type="title"/>
          </p:nvPr>
        </p:nvSpPr>
        <p:spPr>
          <a:xfrm>
            <a:off x="902669" y="677732"/>
            <a:ext cx="7337689" cy="1151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22" name="Google Shape;322;p34"/>
          <p:cNvSpPr txBox="1">
            <a:spLocks noGrp="1"/>
          </p:cNvSpPr>
          <p:nvPr>
            <p:ph type="body" idx="1"/>
          </p:nvPr>
        </p:nvSpPr>
        <p:spPr>
          <a:xfrm rot="5400000">
            <a:off x="2466215" y="341455"/>
            <a:ext cx="4210597" cy="733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3" name="Google Shape;323;p34"/>
          <p:cNvSpPr txBox="1">
            <a:spLocks noGrp="1"/>
          </p:cNvSpPr>
          <p:nvPr>
            <p:ph type="dt" idx="10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4" name="Google Shape;324;p34"/>
          <p:cNvSpPr txBox="1">
            <a:spLocks noGrp="1"/>
          </p:cNvSpPr>
          <p:nvPr>
            <p:ph type="ftr" idx="11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5" name="Google Shape;325;p34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ustom Layout">
  <p:cSld name="Custom Layout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5"/>
          <p:cNvSpPr txBox="1">
            <a:spLocks noGrp="1"/>
          </p:cNvSpPr>
          <p:nvPr>
            <p:ph type="dt" idx="10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8" name="Google Shape;328;p35"/>
          <p:cNvSpPr txBox="1">
            <a:spLocks noGrp="1"/>
          </p:cNvSpPr>
          <p:nvPr>
            <p:ph type="ftr" idx="11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9" name="Google Shape;329;p35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7"/>
          <p:cNvSpPr/>
          <p:nvPr/>
        </p:nvSpPr>
        <p:spPr>
          <a:xfrm>
            <a:off x="4561242" y="-21511"/>
            <a:ext cx="3679200" cy="6271800"/>
          </a:xfrm>
          <a:prstGeom prst="rect">
            <a:avLst/>
          </a:prstGeom>
          <a:solidFill>
            <a:srgbClr val="F5F5F5"/>
          </a:solidFill>
          <a:ln w="15875" cap="flat" cmpd="sng">
            <a:solidFill>
              <a:srgbClr val="6C6C7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7"/>
          <p:cNvSpPr/>
          <p:nvPr/>
        </p:nvSpPr>
        <p:spPr>
          <a:xfrm>
            <a:off x="4649096" y="-21511"/>
            <a:ext cx="3505200" cy="2313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7"/>
          <p:cNvSpPr txBox="1">
            <a:spLocks noGrp="1"/>
          </p:cNvSpPr>
          <p:nvPr>
            <p:ph type="ctrTitle"/>
          </p:nvPr>
        </p:nvSpPr>
        <p:spPr>
          <a:xfrm>
            <a:off x="4733365" y="2708476"/>
            <a:ext cx="3313500" cy="17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37"/>
          <p:cNvSpPr txBox="1">
            <a:spLocks noGrp="1"/>
          </p:cNvSpPr>
          <p:nvPr>
            <p:ph type="subTitle" idx="1"/>
          </p:nvPr>
        </p:nvSpPr>
        <p:spPr>
          <a:xfrm>
            <a:off x="4733365" y="4421080"/>
            <a:ext cx="3309900" cy="126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sz="1800" b="0" i="0" u="none" strike="noStrike" cap="non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None/>
              <a:defRPr sz="2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37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37"/>
          <p:cNvSpPr txBox="1">
            <a:spLocks noGrp="1"/>
          </p:cNvSpPr>
          <p:nvPr>
            <p:ph type="ftr" idx="11"/>
          </p:nvPr>
        </p:nvSpPr>
        <p:spPr>
          <a:xfrm>
            <a:off x="5303520" y="5719966"/>
            <a:ext cx="2831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37"/>
          <p:cNvSpPr txBox="1">
            <a:spLocks noGrp="1"/>
          </p:cNvSpPr>
          <p:nvPr>
            <p:ph type="sldNum" idx="12"/>
          </p:nvPr>
        </p:nvSpPr>
        <p:spPr>
          <a:xfrm>
            <a:off x="4649096" y="5719966"/>
            <a:ext cx="643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37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" name="Google Shape;34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84095" y="381000"/>
            <a:ext cx="6008933" cy="2276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Small Caption 1">
  <p:cSld name="Content with Small Caption_1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6"/>
          <p:cNvSpPr txBox="1">
            <a:spLocks noGrp="1"/>
          </p:cNvSpPr>
          <p:nvPr>
            <p:ph type="dt" idx="10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2" name="Google Shape;332;p36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3" name="Google Shape;333;p36"/>
          <p:cNvSpPr/>
          <p:nvPr/>
        </p:nvSpPr>
        <p:spPr>
          <a:xfrm>
            <a:off x="537050" y="290450"/>
            <a:ext cx="6724200" cy="5959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36"/>
          <p:cNvSpPr txBox="1">
            <a:spLocks noGrp="1"/>
          </p:cNvSpPr>
          <p:nvPr>
            <p:ph type="body" idx="1"/>
          </p:nvPr>
        </p:nvSpPr>
        <p:spPr>
          <a:xfrm>
            <a:off x="572525" y="370550"/>
            <a:ext cx="6631200" cy="58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5" name="Google Shape;335;p36"/>
          <p:cNvSpPr/>
          <p:nvPr/>
        </p:nvSpPr>
        <p:spPr>
          <a:xfrm>
            <a:off x="7458600" y="0"/>
            <a:ext cx="1620000" cy="6271800"/>
          </a:xfrm>
          <a:prstGeom prst="rect">
            <a:avLst/>
          </a:prstGeom>
          <a:solidFill>
            <a:srgbClr val="F5F5F5"/>
          </a:solidFill>
          <a:ln w="15875" cap="flat" cmpd="sng">
            <a:solidFill>
              <a:srgbClr val="6C6C7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36"/>
          <p:cNvSpPr/>
          <p:nvPr/>
        </p:nvSpPr>
        <p:spPr>
          <a:xfrm rot="5400000">
            <a:off x="4296295" y="3083399"/>
            <a:ext cx="62718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36"/>
          <p:cNvSpPr txBox="1">
            <a:spLocks noGrp="1"/>
          </p:cNvSpPr>
          <p:nvPr>
            <p:ph type="title"/>
          </p:nvPr>
        </p:nvSpPr>
        <p:spPr>
          <a:xfrm rot="5400000">
            <a:off x="4969125" y="2582100"/>
            <a:ext cx="6096000" cy="10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38" name="Google Shape;338;p36"/>
          <p:cNvSpPr/>
          <p:nvPr/>
        </p:nvSpPr>
        <p:spPr>
          <a:xfrm>
            <a:off x="7491475" y="0"/>
            <a:ext cx="1620000" cy="6271800"/>
          </a:xfrm>
          <a:prstGeom prst="rect">
            <a:avLst/>
          </a:prstGeom>
          <a:solidFill>
            <a:srgbClr val="F5F5F5"/>
          </a:solidFill>
          <a:ln w="15875" cap="flat" cmpd="sng">
            <a:solidFill>
              <a:srgbClr val="6C6C7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36"/>
          <p:cNvSpPr txBox="1">
            <a:spLocks noGrp="1"/>
          </p:cNvSpPr>
          <p:nvPr>
            <p:ph type="title" idx="2"/>
          </p:nvPr>
        </p:nvSpPr>
        <p:spPr>
          <a:xfrm rot="5400000">
            <a:off x="5117374" y="2392650"/>
            <a:ext cx="60960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9"/>
          <p:cNvSpPr txBox="1">
            <a:spLocks noGrp="1"/>
          </p:cNvSpPr>
          <p:nvPr>
            <p:ph type="title"/>
          </p:nvPr>
        </p:nvSpPr>
        <p:spPr>
          <a:xfrm>
            <a:off x="902669" y="762000"/>
            <a:ext cx="73377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39"/>
          <p:cNvSpPr txBox="1">
            <a:spLocks noGrp="1"/>
          </p:cNvSpPr>
          <p:nvPr>
            <p:ph type="dt" idx="10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39"/>
          <p:cNvSpPr txBox="1">
            <a:spLocks noGrp="1"/>
          </p:cNvSpPr>
          <p:nvPr>
            <p:ph type="ftr" idx="11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39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6" name="Google Shape;46;p39"/>
          <p:cNvSpPr txBox="1">
            <a:spLocks noGrp="1"/>
          </p:cNvSpPr>
          <p:nvPr>
            <p:ph type="body" idx="1"/>
          </p:nvPr>
        </p:nvSpPr>
        <p:spPr>
          <a:xfrm>
            <a:off x="914400" y="1905000"/>
            <a:ext cx="3547800" cy="390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39"/>
          <p:cNvSpPr txBox="1">
            <a:spLocks noGrp="1"/>
          </p:cNvSpPr>
          <p:nvPr>
            <p:ph type="body" idx="2"/>
          </p:nvPr>
        </p:nvSpPr>
        <p:spPr>
          <a:xfrm>
            <a:off x="4648200" y="1905000"/>
            <a:ext cx="3581400" cy="390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0"/>
          <p:cNvSpPr txBox="1">
            <a:spLocks noGrp="1"/>
          </p:cNvSpPr>
          <p:nvPr>
            <p:ph type="title"/>
          </p:nvPr>
        </p:nvSpPr>
        <p:spPr>
          <a:xfrm>
            <a:off x="902669" y="762000"/>
            <a:ext cx="73377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40"/>
          <p:cNvSpPr txBox="1">
            <a:spLocks noGrp="1"/>
          </p:cNvSpPr>
          <p:nvPr>
            <p:ph type="body" idx="1"/>
          </p:nvPr>
        </p:nvSpPr>
        <p:spPr>
          <a:xfrm>
            <a:off x="1371600" y="1905000"/>
            <a:ext cx="30570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sz="20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40"/>
          <p:cNvSpPr txBox="1">
            <a:spLocks noGrp="1"/>
          </p:cNvSpPr>
          <p:nvPr>
            <p:ph type="body" idx="2"/>
          </p:nvPr>
        </p:nvSpPr>
        <p:spPr>
          <a:xfrm>
            <a:off x="1041721" y="2590800"/>
            <a:ext cx="3420000" cy="32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5815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5815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40"/>
          <p:cNvSpPr txBox="1">
            <a:spLocks noGrp="1"/>
          </p:cNvSpPr>
          <p:nvPr>
            <p:ph type="body" idx="3"/>
          </p:nvPr>
        </p:nvSpPr>
        <p:spPr>
          <a:xfrm>
            <a:off x="5029200" y="1905000"/>
            <a:ext cx="30558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  <a:defRPr sz="2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sz="20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None/>
              <a:defRPr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40"/>
          <p:cNvSpPr txBox="1">
            <a:spLocks noGrp="1"/>
          </p:cNvSpPr>
          <p:nvPr>
            <p:ph type="body" idx="4"/>
          </p:nvPr>
        </p:nvSpPr>
        <p:spPr>
          <a:xfrm>
            <a:off x="4645152" y="2590800"/>
            <a:ext cx="3420000" cy="32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5815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5815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40"/>
          <p:cNvSpPr txBox="1">
            <a:spLocks noGrp="1"/>
          </p:cNvSpPr>
          <p:nvPr>
            <p:ph type="dt" idx="10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40"/>
          <p:cNvSpPr txBox="1">
            <a:spLocks noGrp="1"/>
          </p:cNvSpPr>
          <p:nvPr>
            <p:ph type="ftr" idx="11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40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1"/>
          <p:cNvSpPr txBox="1">
            <a:spLocks noGrp="1"/>
          </p:cNvSpPr>
          <p:nvPr>
            <p:ph type="title"/>
          </p:nvPr>
        </p:nvSpPr>
        <p:spPr>
          <a:xfrm>
            <a:off x="902669" y="762000"/>
            <a:ext cx="73377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1"/>
          <p:cNvSpPr txBox="1">
            <a:spLocks noGrp="1"/>
          </p:cNvSpPr>
          <p:nvPr>
            <p:ph type="dt" idx="10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41"/>
          <p:cNvSpPr txBox="1">
            <a:spLocks noGrp="1"/>
          </p:cNvSpPr>
          <p:nvPr>
            <p:ph type="ftr" idx="11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41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2"/>
          <p:cNvSpPr txBox="1">
            <a:spLocks noGrp="1"/>
          </p:cNvSpPr>
          <p:nvPr>
            <p:ph type="dt" idx="10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42"/>
          <p:cNvSpPr txBox="1">
            <a:spLocks noGrp="1"/>
          </p:cNvSpPr>
          <p:nvPr>
            <p:ph type="ftr" idx="11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42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oogle Shape;67;p43"/>
          <p:cNvGrpSpPr/>
          <p:nvPr/>
        </p:nvGrpSpPr>
        <p:grpSpPr>
          <a:xfrm>
            <a:off x="-644959" y="0"/>
            <a:ext cx="10457379" cy="7116964"/>
            <a:chOff x="-644959" y="0"/>
            <a:chExt cx="10457379" cy="7116964"/>
          </a:xfrm>
        </p:grpSpPr>
        <p:grpSp>
          <p:nvGrpSpPr>
            <p:cNvPr id="68" name="Google Shape;68;p43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69" name="Google Shape;69;p43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70" name="Google Shape;70;p4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" name="Google Shape;71;p4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2" name="Google Shape;72;p4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3" name="Google Shape;73;p43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74" name="Google Shape;74;p4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" name="Google Shape;75;p4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6" name="Google Shape;76;p4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7" name="Google Shape;77;p43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Google Shape;78;p4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9" name="Google Shape;79;p43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0" name="Google Shape;80;p4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81" name="Google Shape;81;p4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" name="Google Shape;82;p43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" name="Google Shape;83;p43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4" name="Google Shape;84;p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/>
              <a:ahLst/>
              <a:cxnLst/>
              <a:rect l="l" t="t" r="r" b="b"/>
              <a:pathLst>
                <a:path w="9144000" h="1175655" extrusionOk="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43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/>
              <a:ahLst/>
              <a:cxnLst/>
              <a:rect l="l" t="t" r="r" b="b"/>
              <a:pathLst>
                <a:path w="9144000" h="890650" extrusionOk="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43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/>
              <a:ahLst/>
              <a:cxnLst/>
              <a:rect l="l" t="t" r="r" b="b"/>
              <a:pathLst>
                <a:path w="3004457" h="1211283" extrusionOk="0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43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/>
              <a:ahLst/>
              <a:cxnLst/>
              <a:rect l="l" t="t" r="r" b="b"/>
              <a:pathLst>
                <a:path w="9144000" h="1478478" extrusionOk="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43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/>
              <a:ahLst/>
              <a:cxnLst/>
              <a:rect l="l" t="t" r="r" b="b"/>
              <a:pathLst>
                <a:path w="6982691" h="1719942" extrusionOk="0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43"/>
            <p:cNvSpPr/>
            <p:nvPr/>
          </p:nvSpPr>
          <p:spPr>
            <a:xfrm rot="1799950">
              <a:off x="2996127" y="2859222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9411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43"/>
            <p:cNvSpPr/>
            <p:nvPr/>
          </p:nvSpPr>
          <p:spPr>
            <a:xfrm rot="1799950">
              <a:off x="3720027" y="412604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43"/>
            <p:cNvSpPr/>
            <p:nvPr/>
          </p:nvSpPr>
          <p:spPr>
            <a:xfrm rot="1799950">
              <a:off x="3729553" y="1592397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666"/>
              </a:schemeClr>
            </a:solidFill>
            <a:ln w="12700" cap="flat" cmpd="sng">
              <a:solidFill>
                <a:schemeClr val="lt1">
                  <a:alpha val="745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43"/>
            <p:cNvSpPr/>
            <p:nvPr/>
          </p:nvSpPr>
          <p:spPr>
            <a:xfrm rot="1799950">
              <a:off x="2977077" y="325573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3529"/>
              </a:schemeClr>
            </a:solidFill>
            <a:ln w="12700" cap="flat" cmpd="sng">
              <a:solidFill>
                <a:schemeClr val="lt1">
                  <a:alpha val="745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43"/>
            <p:cNvSpPr/>
            <p:nvPr/>
          </p:nvSpPr>
          <p:spPr>
            <a:xfrm rot="1799950">
              <a:off x="4462976" y="538334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49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43"/>
            <p:cNvSpPr/>
            <p:nvPr/>
          </p:nvSpPr>
          <p:spPr>
            <a:xfrm rot="1801764">
              <a:off x="-382491" y="4201432"/>
              <a:ext cx="1260379" cy="1387003"/>
            </a:xfrm>
            <a:custGeom>
              <a:avLst/>
              <a:gdLst/>
              <a:ahLst/>
              <a:cxnLst/>
              <a:rect l="l" t="t" r="r" b="b"/>
              <a:pathLst>
                <a:path w="1261499" h="1388236" extrusionOk="0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411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43"/>
            <p:cNvSpPr/>
            <p:nvPr/>
          </p:nvSpPr>
          <p:spPr>
            <a:xfrm rot="1799950">
              <a:off x="24327" y="540239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43"/>
            <p:cNvSpPr/>
            <p:nvPr/>
          </p:nvSpPr>
          <p:spPr>
            <a:xfrm rot="1799950">
              <a:off x="52903" y="284969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666"/>
              </a:schemeClr>
            </a:solidFill>
            <a:ln w="12700" cap="flat" cmpd="sng">
              <a:solidFill>
                <a:schemeClr val="lt1">
                  <a:alpha val="745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43"/>
            <p:cNvSpPr/>
            <p:nvPr/>
          </p:nvSpPr>
          <p:spPr>
            <a:xfrm rot="1799950">
              <a:off x="776802" y="4126047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43"/>
            <p:cNvSpPr/>
            <p:nvPr/>
          </p:nvSpPr>
          <p:spPr>
            <a:xfrm rot="1799950">
              <a:off x="1510227" y="5411923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43"/>
            <p:cNvSpPr/>
            <p:nvPr/>
          </p:nvSpPr>
          <p:spPr>
            <a:xfrm rot="1799950">
              <a:off x="1529278" y="2859222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666"/>
              </a:schemeClr>
            </a:solidFill>
            <a:ln w="12700" cap="flat" cmpd="sng">
              <a:solidFill>
                <a:schemeClr val="lt1">
                  <a:alpha val="745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43"/>
            <p:cNvSpPr/>
            <p:nvPr/>
          </p:nvSpPr>
          <p:spPr>
            <a:xfrm rot="1799950">
              <a:off x="795852" y="1563823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43"/>
            <p:cNvSpPr/>
            <p:nvPr/>
          </p:nvSpPr>
          <p:spPr>
            <a:xfrm rot="1799950">
              <a:off x="6806128" y="414509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9411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43"/>
            <p:cNvSpPr/>
            <p:nvPr/>
          </p:nvSpPr>
          <p:spPr>
            <a:xfrm rot="1799950">
              <a:off x="7549078" y="542144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43"/>
            <p:cNvSpPr/>
            <p:nvPr/>
          </p:nvSpPr>
          <p:spPr>
            <a:xfrm rot="1799950">
              <a:off x="7549079" y="286874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666"/>
              </a:schemeClr>
            </a:solidFill>
            <a:ln w="12700" cap="flat" cmpd="sng">
              <a:solidFill>
                <a:schemeClr val="lt1">
                  <a:alpha val="745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43"/>
            <p:cNvSpPr/>
            <p:nvPr/>
          </p:nvSpPr>
          <p:spPr>
            <a:xfrm rot="1801764">
              <a:off x="8306436" y="4055534"/>
              <a:ext cx="1242303" cy="1387003"/>
            </a:xfrm>
            <a:custGeom>
              <a:avLst/>
              <a:gdLst/>
              <a:ahLst/>
              <a:cxnLst/>
              <a:rect l="l" t="t" r="r" b="b"/>
              <a:pathLst>
                <a:path w="1243407" h="1388236" extrusionOk="0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529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43"/>
            <p:cNvSpPr/>
            <p:nvPr/>
          </p:nvSpPr>
          <p:spPr>
            <a:xfrm rot="1801764">
              <a:off x="8306686" y="1511428"/>
              <a:ext cx="1240768" cy="1387589"/>
            </a:xfrm>
            <a:custGeom>
              <a:avLst/>
              <a:gdLst/>
              <a:ahLst/>
              <a:cxnLst/>
              <a:rect l="l" t="t" r="r" b="b"/>
              <a:pathLst>
                <a:path w="1241871" h="1388822" extrusionOk="0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6" name="Google Shape;106;p43"/>
          <p:cNvSpPr/>
          <p:nvPr/>
        </p:nvSpPr>
        <p:spPr>
          <a:xfrm>
            <a:off x="4561242" y="-21511"/>
            <a:ext cx="3679200" cy="6271800"/>
          </a:xfrm>
          <a:prstGeom prst="rect">
            <a:avLst/>
          </a:prstGeom>
          <a:solidFill>
            <a:srgbClr val="F5F5F5"/>
          </a:solidFill>
          <a:ln w="15875" cap="flat" cmpd="sng">
            <a:solidFill>
              <a:srgbClr val="6C6C7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3"/>
          <p:cNvSpPr/>
          <p:nvPr/>
        </p:nvSpPr>
        <p:spPr>
          <a:xfrm>
            <a:off x="4649096" y="-21510"/>
            <a:ext cx="3505200" cy="6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3"/>
          <p:cNvSpPr txBox="1">
            <a:spLocks noGrp="1"/>
          </p:cNvSpPr>
          <p:nvPr>
            <p:ph type="dt" idx="10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43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0" name="Google Shape;110;p43"/>
          <p:cNvSpPr/>
          <p:nvPr/>
        </p:nvSpPr>
        <p:spPr>
          <a:xfrm>
            <a:off x="537055" y="290459"/>
            <a:ext cx="3930900" cy="5959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3"/>
          <p:cNvSpPr txBox="1">
            <a:spLocks noGrp="1"/>
          </p:cNvSpPr>
          <p:nvPr>
            <p:ph type="body" idx="1"/>
          </p:nvPr>
        </p:nvSpPr>
        <p:spPr>
          <a:xfrm>
            <a:off x="556104" y="381000"/>
            <a:ext cx="3787200" cy="57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12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43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3"/>
          <p:cNvSpPr txBox="1">
            <a:spLocks noGrp="1"/>
          </p:cNvSpPr>
          <p:nvPr>
            <p:ph type="ftr" idx="11"/>
          </p:nvPr>
        </p:nvSpPr>
        <p:spPr>
          <a:xfrm>
            <a:off x="4641448" y="5724835"/>
            <a:ext cx="3493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Google Shape;114;p43"/>
          <p:cNvSpPr txBox="1">
            <a:spLocks noGrp="1"/>
          </p:cNvSpPr>
          <p:nvPr>
            <p:ph type="title"/>
          </p:nvPr>
        </p:nvSpPr>
        <p:spPr>
          <a:xfrm>
            <a:off x="4739833" y="2657434"/>
            <a:ext cx="33045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sz="28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43"/>
          <p:cNvSpPr txBox="1">
            <a:spLocks noGrp="1"/>
          </p:cNvSpPr>
          <p:nvPr>
            <p:ph type="body" idx="2"/>
          </p:nvPr>
        </p:nvSpPr>
        <p:spPr>
          <a:xfrm>
            <a:off x="4736592" y="4136994"/>
            <a:ext cx="3298800" cy="15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0" i="0" u="none" strike="noStrike" cap="non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12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60"/>
              <a:buFont typeface="Noto Sans Symbols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oogle Shape;117;p44"/>
          <p:cNvGrpSpPr/>
          <p:nvPr/>
        </p:nvGrpSpPr>
        <p:grpSpPr>
          <a:xfrm>
            <a:off x="-644959" y="0"/>
            <a:ext cx="10457379" cy="7116964"/>
            <a:chOff x="-644959" y="0"/>
            <a:chExt cx="10457379" cy="7116964"/>
          </a:xfrm>
        </p:grpSpPr>
        <p:grpSp>
          <p:nvGrpSpPr>
            <p:cNvPr id="118" name="Google Shape;118;p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19" name="Google Shape;119;p4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20" name="Google Shape;120;p4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" name="Google Shape;121;p4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" name="Google Shape;122;p44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3" name="Google Shape;123;p44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24" name="Google Shape;124;p4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" name="Google Shape;125;p4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" name="Google Shape;126;p44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7" name="Google Shape;127;p44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28" name="Google Shape;128;p4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9" name="Google Shape;129;p4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0" name="Google Shape;130;p44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lt1">
                    <a:alpha val="9411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1" name="Google Shape;131;p4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4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" name="Google Shape;133;p44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lt1">
                  <a:alpha val="9411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4" name="Google Shape;134;p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/>
              <a:ahLst/>
              <a:cxnLst/>
              <a:rect l="l" t="t" r="r" b="b"/>
              <a:pathLst>
                <a:path w="9144000" h="1175655" extrusionOk="0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/>
              <a:ahLst/>
              <a:cxnLst/>
              <a:rect l="l" t="t" r="r" b="b"/>
              <a:pathLst>
                <a:path w="9144000" h="890650" extrusionOk="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44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/>
              <a:ahLst/>
              <a:cxnLst/>
              <a:rect l="l" t="t" r="r" b="b"/>
              <a:pathLst>
                <a:path w="3004457" h="1211283" extrusionOk="0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44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/>
              <a:ahLst/>
              <a:cxnLst/>
              <a:rect l="l" t="t" r="r" b="b"/>
              <a:pathLst>
                <a:path w="9144000" h="1478478" extrusionOk="0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44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/>
              <a:ahLst/>
              <a:cxnLst/>
              <a:rect l="l" t="t" r="r" b="b"/>
              <a:pathLst>
                <a:path w="6982691" h="1719942" extrusionOk="0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44"/>
            <p:cNvSpPr/>
            <p:nvPr/>
          </p:nvSpPr>
          <p:spPr>
            <a:xfrm rot="1799950">
              <a:off x="2996127" y="2859222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9411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44"/>
            <p:cNvSpPr/>
            <p:nvPr/>
          </p:nvSpPr>
          <p:spPr>
            <a:xfrm rot="1799950">
              <a:off x="3720027" y="412604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44"/>
            <p:cNvSpPr/>
            <p:nvPr/>
          </p:nvSpPr>
          <p:spPr>
            <a:xfrm rot="1799950">
              <a:off x="3729553" y="1592397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666"/>
              </a:schemeClr>
            </a:solidFill>
            <a:ln w="12700" cap="flat" cmpd="sng">
              <a:solidFill>
                <a:schemeClr val="lt1">
                  <a:alpha val="745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44"/>
            <p:cNvSpPr/>
            <p:nvPr/>
          </p:nvSpPr>
          <p:spPr>
            <a:xfrm rot="1799950">
              <a:off x="2977077" y="325573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3529"/>
              </a:schemeClr>
            </a:solidFill>
            <a:ln w="12700" cap="flat" cmpd="sng">
              <a:solidFill>
                <a:schemeClr val="lt1">
                  <a:alpha val="745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44"/>
            <p:cNvSpPr/>
            <p:nvPr/>
          </p:nvSpPr>
          <p:spPr>
            <a:xfrm rot="1799950">
              <a:off x="4462976" y="538334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549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44"/>
            <p:cNvSpPr/>
            <p:nvPr/>
          </p:nvSpPr>
          <p:spPr>
            <a:xfrm rot="1801764">
              <a:off x="-382491" y="4201432"/>
              <a:ext cx="1260379" cy="1387003"/>
            </a:xfrm>
            <a:custGeom>
              <a:avLst/>
              <a:gdLst/>
              <a:ahLst/>
              <a:cxnLst/>
              <a:rect l="l" t="t" r="r" b="b"/>
              <a:pathLst>
                <a:path w="1261499" h="1388236" extrusionOk="0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lt1">
                <a:alpha val="9411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44"/>
            <p:cNvSpPr/>
            <p:nvPr/>
          </p:nvSpPr>
          <p:spPr>
            <a:xfrm rot="1799950">
              <a:off x="24327" y="540239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44"/>
            <p:cNvSpPr/>
            <p:nvPr/>
          </p:nvSpPr>
          <p:spPr>
            <a:xfrm rot="1799950">
              <a:off x="52903" y="284969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666"/>
              </a:schemeClr>
            </a:solidFill>
            <a:ln w="12700" cap="flat" cmpd="sng">
              <a:solidFill>
                <a:schemeClr val="lt1">
                  <a:alpha val="745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44"/>
            <p:cNvSpPr/>
            <p:nvPr/>
          </p:nvSpPr>
          <p:spPr>
            <a:xfrm rot="1799950">
              <a:off x="776802" y="4126047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44"/>
            <p:cNvSpPr/>
            <p:nvPr/>
          </p:nvSpPr>
          <p:spPr>
            <a:xfrm rot="1799950">
              <a:off x="1510227" y="5411923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44"/>
            <p:cNvSpPr/>
            <p:nvPr/>
          </p:nvSpPr>
          <p:spPr>
            <a:xfrm rot="1799950">
              <a:off x="1529278" y="2859222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666"/>
              </a:schemeClr>
            </a:solidFill>
            <a:ln w="12700" cap="flat" cmpd="sng">
              <a:solidFill>
                <a:schemeClr val="lt1">
                  <a:alpha val="745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44"/>
            <p:cNvSpPr/>
            <p:nvPr/>
          </p:nvSpPr>
          <p:spPr>
            <a:xfrm rot="1799950">
              <a:off x="795852" y="1563823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44"/>
            <p:cNvSpPr/>
            <p:nvPr/>
          </p:nvSpPr>
          <p:spPr>
            <a:xfrm rot="1799950">
              <a:off x="6806128" y="414509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9411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44"/>
            <p:cNvSpPr/>
            <p:nvPr/>
          </p:nvSpPr>
          <p:spPr>
            <a:xfrm rot="1799950">
              <a:off x="7549078" y="542144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44"/>
            <p:cNvSpPr/>
            <p:nvPr/>
          </p:nvSpPr>
          <p:spPr>
            <a:xfrm rot="1799950">
              <a:off x="7549079" y="2868748"/>
              <a:ext cx="1601441" cy="1388149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lt1">
                <a:alpha val="6666"/>
              </a:schemeClr>
            </a:solidFill>
            <a:ln w="12700" cap="flat" cmpd="sng">
              <a:solidFill>
                <a:schemeClr val="lt1">
                  <a:alpha val="745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44"/>
            <p:cNvSpPr/>
            <p:nvPr/>
          </p:nvSpPr>
          <p:spPr>
            <a:xfrm rot="1801764">
              <a:off x="8306436" y="4055534"/>
              <a:ext cx="1242303" cy="1387003"/>
            </a:xfrm>
            <a:custGeom>
              <a:avLst/>
              <a:gdLst/>
              <a:ahLst/>
              <a:cxnLst/>
              <a:rect l="l" t="t" r="r" b="b"/>
              <a:pathLst>
                <a:path w="1243407" h="1388236" extrusionOk="0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lt1">
                <a:alpha val="3529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44"/>
            <p:cNvSpPr/>
            <p:nvPr/>
          </p:nvSpPr>
          <p:spPr>
            <a:xfrm rot="1801764">
              <a:off x="8306686" y="1511428"/>
              <a:ext cx="1240768" cy="1387589"/>
            </a:xfrm>
            <a:custGeom>
              <a:avLst/>
              <a:gdLst/>
              <a:ahLst/>
              <a:cxnLst/>
              <a:rect l="l" t="t" r="r" b="b"/>
              <a:pathLst>
                <a:path w="1241871" h="1388822" extrusionOk="0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lt1">
                <a:alpha val="0"/>
              </a:schemeClr>
            </a:solidFill>
            <a:ln w="12700" cap="flat" cmpd="sng">
              <a:solidFill>
                <a:schemeClr val="lt1">
                  <a:alpha val="11372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6" name="Google Shape;156;p44"/>
          <p:cNvSpPr/>
          <p:nvPr/>
        </p:nvSpPr>
        <p:spPr>
          <a:xfrm>
            <a:off x="4561242" y="-21511"/>
            <a:ext cx="3679200" cy="6271800"/>
          </a:xfrm>
          <a:prstGeom prst="rect">
            <a:avLst/>
          </a:prstGeom>
          <a:solidFill>
            <a:srgbClr val="F5F5F5"/>
          </a:solidFill>
          <a:ln w="15875" cap="flat" cmpd="sng">
            <a:solidFill>
              <a:srgbClr val="6C6C7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44"/>
          <p:cNvSpPr/>
          <p:nvPr/>
        </p:nvSpPr>
        <p:spPr>
          <a:xfrm>
            <a:off x="4649096" y="-21510"/>
            <a:ext cx="3505200" cy="6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4"/>
          <p:cNvSpPr/>
          <p:nvPr/>
        </p:nvSpPr>
        <p:spPr>
          <a:xfrm>
            <a:off x="556105" y="290459"/>
            <a:ext cx="3911700" cy="5959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18181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4"/>
          <p:cNvSpPr/>
          <p:nvPr/>
        </p:nvSpPr>
        <p:spPr>
          <a:xfrm>
            <a:off x="4650889" y="6088284"/>
            <a:ext cx="3505200" cy="8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4"/>
          <p:cNvSpPr txBox="1">
            <a:spLocks noGrp="1"/>
          </p:cNvSpPr>
          <p:nvPr>
            <p:ph type="title"/>
          </p:nvPr>
        </p:nvSpPr>
        <p:spPr>
          <a:xfrm>
            <a:off x="4734424" y="2660904"/>
            <a:ext cx="3300900" cy="146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  <a:defRPr sz="28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1" name="Google Shape;161;p44"/>
          <p:cNvSpPr>
            <a:spLocks noGrp="1"/>
          </p:cNvSpPr>
          <p:nvPr>
            <p:ph type="pic" idx="2"/>
          </p:nvPr>
        </p:nvSpPr>
        <p:spPr>
          <a:xfrm>
            <a:off x="609600" y="290459"/>
            <a:ext cx="3755100" cy="5871300"/>
          </a:xfrm>
          <a:prstGeom prst="rect">
            <a:avLst/>
          </a:prstGeom>
          <a:noFill/>
          <a:ln>
            <a:noFill/>
          </a:ln>
        </p:spPr>
      </p:sp>
      <p:sp>
        <p:nvSpPr>
          <p:cNvPr id="162" name="Google Shape;162;p44"/>
          <p:cNvSpPr txBox="1">
            <a:spLocks noGrp="1"/>
          </p:cNvSpPr>
          <p:nvPr>
            <p:ph type="body" idx="1"/>
          </p:nvPr>
        </p:nvSpPr>
        <p:spPr>
          <a:xfrm>
            <a:off x="4734630" y="4133088"/>
            <a:ext cx="3300600" cy="15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None/>
              <a:defRPr sz="1600" b="0" i="0" u="none" strike="noStrike" cap="none">
                <a:solidFill>
                  <a:srgbClr val="42424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12"/>
              <a:buFont typeface="Noto Sans Symbols"/>
              <a:buNone/>
              <a:defRPr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760"/>
              <a:buFont typeface="Noto Sans Symbols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684"/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3" name="Google Shape;163;p44"/>
          <p:cNvSpPr txBox="1">
            <a:spLocks noGrp="1"/>
          </p:cNvSpPr>
          <p:nvPr>
            <p:ph type="dt" idx="10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4" name="Google Shape;164;p44"/>
          <p:cNvSpPr txBox="1">
            <a:spLocks noGrp="1"/>
          </p:cNvSpPr>
          <p:nvPr>
            <p:ph type="ftr" idx="11"/>
          </p:nvPr>
        </p:nvSpPr>
        <p:spPr>
          <a:xfrm>
            <a:off x="4641448" y="5724835"/>
            <a:ext cx="3493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5" name="Google Shape;165;p44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5"/>
          <p:cNvSpPr txBox="1">
            <a:spLocks noGrp="1"/>
          </p:cNvSpPr>
          <p:nvPr>
            <p:ph type="title"/>
          </p:nvPr>
        </p:nvSpPr>
        <p:spPr>
          <a:xfrm>
            <a:off x="902669" y="762000"/>
            <a:ext cx="73377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8" name="Google Shape;168;p45"/>
          <p:cNvSpPr txBox="1">
            <a:spLocks noGrp="1"/>
          </p:cNvSpPr>
          <p:nvPr>
            <p:ph type="body" idx="1"/>
          </p:nvPr>
        </p:nvSpPr>
        <p:spPr>
          <a:xfrm rot="5400000">
            <a:off x="2466258" y="341400"/>
            <a:ext cx="4210500" cy="73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4424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6164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9" name="Google Shape;169;p45"/>
          <p:cNvSpPr txBox="1">
            <a:spLocks noGrp="1"/>
          </p:cNvSpPr>
          <p:nvPr>
            <p:ph type="dt" idx="10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0" name="Google Shape;170;p45"/>
          <p:cNvSpPr txBox="1">
            <a:spLocks noGrp="1"/>
          </p:cNvSpPr>
          <p:nvPr>
            <p:ph type="ftr" idx="11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1" name="Google Shape;171;p45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4"/>
          <p:cNvGrpSpPr/>
          <p:nvPr/>
        </p:nvGrpSpPr>
        <p:grpSpPr>
          <a:xfrm>
            <a:off x="457200" y="6926"/>
            <a:ext cx="8153400" cy="6863074"/>
            <a:chOff x="457200" y="6926"/>
            <a:chExt cx="8153400" cy="6863074"/>
          </a:xfrm>
        </p:grpSpPr>
        <p:sp>
          <p:nvSpPr>
            <p:cNvPr id="11" name="Google Shape;11;p24"/>
            <p:cNvSpPr/>
            <p:nvPr/>
          </p:nvSpPr>
          <p:spPr>
            <a:xfrm>
              <a:off x="457200" y="276999"/>
              <a:ext cx="8153400" cy="6123900"/>
            </a:xfrm>
            <a:prstGeom prst="rect">
              <a:avLst/>
            </a:prstGeom>
            <a:solidFill>
              <a:schemeClr val="lt1"/>
            </a:solidFill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4"/>
            <p:cNvSpPr/>
            <p:nvPr/>
          </p:nvSpPr>
          <p:spPr>
            <a:xfrm>
              <a:off x="838200" y="6400800"/>
              <a:ext cx="2560200" cy="469200"/>
            </a:xfrm>
            <a:prstGeom prst="rect">
              <a:avLst/>
            </a:prstGeom>
            <a:solidFill>
              <a:schemeClr val="lt1"/>
            </a:solidFill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" name="Google Shape;13;p24" descr="C:\Users\ltiderman\Syncplicity Folders\MLDSC (Ross Goldstein)\Logos and Letterhead\Letterhead Top.jpg"/>
            <p:cNvPicPr preferRelativeResize="0"/>
            <p:nvPr/>
          </p:nvPicPr>
          <p:blipFill rotWithShape="1">
            <a:blip r:embed="rId12">
              <a:alphaModFix/>
            </a:blip>
            <a:srcRect r="46814" b="6252"/>
            <a:stretch/>
          </p:blipFill>
          <p:spPr>
            <a:xfrm>
              <a:off x="5721541" y="6926"/>
              <a:ext cx="2541918" cy="658907"/>
            </a:xfrm>
            <a:prstGeom prst="rect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</p:pic>
      </p:grpSp>
      <p:sp>
        <p:nvSpPr>
          <p:cNvPr id="14" name="Google Shape;14;p24"/>
          <p:cNvSpPr txBox="1">
            <a:spLocks noGrp="1"/>
          </p:cNvSpPr>
          <p:nvPr>
            <p:ph type="title"/>
          </p:nvPr>
        </p:nvSpPr>
        <p:spPr>
          <a:xfrm>
            <a:off x="902669" y="762000"/>
            <a:ext cx="73377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24"/>
          <p:cNvSpPr txBox="1">
            <a:spLocks noGrp="1"/>
          </p:cNvSpPr>
          <p:nvPr>
            <p:ph type="body" idx="1"/>
          </p:nvPr>
        </p:nvSpPr>
        <p:spPr>
          <a:xfrm>
            <a:off x="902670" y="1905000"/>
            <a:ext cx="7337700" cy="42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4424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6164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6164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6164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6164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4"/>
          <p:cNvSpPr txBox="1">
            <a:spLocks noGrp="1"/>
          </p:cNvSpPr>
          <p:nvPr>
            <p:ph type="dt" idx="10"/>
          </p:nvPr>
        </p:nvSpPr>
        <p:spPr>
          <a:xfrm>
            <a:off x="1600200" y="6447651"/>
            <a:ext cx="173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ftr" idx="11"/>
          </p:nvPr>
        </p:nvSpPr>
        <p:spPr>
          <a:xfrm>
            <a:off x="3714750" y="6452800"/>
            <a:ext cx="4876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26"/>
          <p:cNvGrpSpPr/>
          <p:nvPr/>
        </p:nvGrpSpPr>
        <p:grpSpPr>
          <a:xfrm>
            <a:off x="457200" y="-6574"/>
            <a:ext cx="8153400" cy="6876500"/>
            <a:chOff x="457200" y="-6574"/>
            <a:chExt cx="8153400" cy="6876500"/>
          </a:xfrm>
        </p:grpSpPr>
        <p:sp>
          <p:nvSpPr>
            <p:cNvPr id="180" name="Google Shape;180;p26"/>
            <p:cNvSpPr/>
            <p:nvPr/>
          </p:nvSpPr>
          <p:spPr>
            <a:xfrm>
              <a:off x="457200" y="276999"/>
              <a:ext cx="8153400" cy="6123801"/>
            </a:xfrm>
            <a:prstGeom prst="rect">
              <a:avLst/>
            </a:prstGeom>
            <a:solidFill>
              <a:schemeClr val="lt1"/>
            </a:solidFill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26"/>
            <p:cNvSpPr/>
            <p:nvPr/>
          </p:nvSpPr>
          <p:spPr>
            <a:xfrm>
              <a:off x="838200" y="6400800"/>
              <a:ext cx="1905000" cy="469126"/>
            </a:xfrm>
            <a:prstGeom prst="rect">
              <a:avLst/>
            </a:prstGeom>
            <a:solidFill>
              <a:schemeClr val="lt1"/>
            </a:solidFill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82" name="Google Shape;182;p26" descr="C:\Users\ltiderman\Syncplicity Folders\MLDSC (Ross Goldstein)\Logos and Letterhead\Letterhead Top.jpg"/>
            <p:cNvPicPr preferRelativeResize="0"/>
            <p:nvPr/>
          </p:nvPicPr>
          <p:blipFill rotWithShape="1">
            <a:blip r:embed="rId12">
              <a:alphaModFix/>
            </a:blip>
            <a:srcRect r="46814" b="6250"/>
            <a:stretch/>
          </p:blipFill>
          <p:spPr>
            <a:xfrm>
              <a:off x="5704241" y="2838"/>
              <a:ext cx="2541919" cy="65890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3" name="Google Shape;183;p26"/>
            <p:cNvSpPr/>
            <p:nvPr/>
          </p:nvSpPr>
          <p:spPr>
            <a:xfrm>
              <a:off x="5704242" y="-6574"/>
              <a:ext cx="2552677" cy="677733"/>
            </a:xfrm>
            <a:prstGeom prst="rect">
              <a:avLst/>
            </a:prstGeom>
            <a:noFill/>
            <a:ln w="158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4" name="Google Shape;184;p26"/>
          <p:cNvSpPr txBox="1">
            <a:spLocks noGrp="1"/>
          </p:cNvSpPr>
          <p:nvPr>
            <p:ph type="title"/>
          </p:nvPr>
        </p:nvSpPr>
        <p:spPr>
          <a:xfrm>
            <a:off x="902669" y="677732"/>
            <a:ext cx="7337689" cy="1151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5" name="Google Shape;185;p26"/>
          <p:cNvSpPr txBox="1">
            <a:spLocks noGrp="1"/>
          </p:cNvSpPr>
          <p:nvPr>
            <p:ph type="body" idx="1"/>
          </p:nvPr>
        </p:nvSpPr>
        <p:spPr>
          <a:xfrm>
            <a:off x="902670" y="1905000"/>
            <a:ext cx="7337688" cy="4210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4424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○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4772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1672"/>
              <a:buFont typeface="Noto Sans Symbols"/>
              <a:buChar char="○"/>
              <a:defRPr sz="2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○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54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68"/>
              <a:buFont typeface="Noto Sans Symbols"/>
              <a:buChar char="○"/>
              <a:defRPr sz="1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5816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216"/>
              <a:buFont typeface="Noto Sans Symbols"/>
              <a:buChar char="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6164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6164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6164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6164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64"/>
              <a:buFont typeface="Noto Sans Symbols"/>
              <a:buChar char="○"/>
              <a:defRPr sz="1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6" name="Google Shape;186;p26"/>
          <p:cNvSpPr txBox="1">
            <a:spLocks noGrp="1"/>
          </p:cNvSpPr>
          <p:nvPr>
            <p:ph type="dt" idx="10"/>
          </p:nvPr>
        </p:nvSpPr>
        <p:spPr>
          <a:xfrm>
            <a:off x="1564260" y="6446588"/>
            <a:ext cx="112762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7" name="Google Shape;187;p26"/>
          <p:cNvSpPr txBox="1">
            <a:spLocks noGrp="1"/>
          </p:cNvSpPr>
          <p:nvPr>
            <p:ph type="ftr" idx="11"/>
          </p:nvPr>
        </p:nvSpPr>
        <p:spPr>
          <a:xfrm>
            <a:off x="3581400" y="6400800"/>
            <a:ext cx="4876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8" name="Google Shape;188;p26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93/jopart/mus004" TargetMode="External"/><Relationship Id="rId3" Type="http://schemas.openxmlformats.org/officeDocument/2006/relationships/hyperlink" Target="https://doi.org/10.1257/aer.104.9.2593" TargetMode="External"/><Relationship Id="rId7" Type="http://schemas.openxmlformats.org/officeDocument/2006/relationships/hyperlink" Target="https://doi.org/10.1257/pol.20190594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s://doi.org/10.1016/j.econedurev.2015.01.007" TargetMode="External"/><Relationship Id="rId5" Type="http://schemas.openxmlformats.org/officeDocument/2006/relationships/hyperlink" Target="https://doi.org/10.3368/jhr.XLII.3.528" TargetMode="External"/><Relationship Id="rId4" Type="http://schemas.openxmlformats.org/officeDocument/2006/relationships/hyperlink" Target="https://doi.org/10.1257/000282805774670446" TargetMode="External"/><Relationship Id="rId9" Type="http://schemas.openxmlformats.org/officeDocument/2006/relationships/hyperlink" Target="https://nces.ed.gov/pubs2022/2022112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"/>
          <p:cNvSpPr txBox="1">
            <a:spLocks noGrp="1"/>
          </p:cNvSpPr>
          <p:nvPr>
            <p:ph type="title"/>
          </p:nvPr>
        </p:nvSpPr>
        <p:spPr>
          <a:xfrm>
            <a:off x="1258645" y="2900829"/>
            <a:ext cx="66375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Leading by Example: The Impact of Principal–Student Demographic Matching on Student Outcomes</a:t>
            </a:r>
            <a:endParaRPr sz="3600" dirty="0"/>
          </a:p>
        </p:txBody>
      </p:sp>
      <p:sp>
        <p:nvSpPr>
          <p:cNvPr id="370" name="Google Shape;370;p1"/>
          <p:cNvSpPr txBox="1">
            <a:spLocks noGrp="1"/>
          </p:cNvSpPr>
          <p:nvPr>
            <p:ph type="body" idx="1"/>
          </p:nvPr>
        </p:nvSpPr>
        <p:spPr>
          <a:xfrm>
            <a:off x="1258651" y="4262825"/>
            <a:ext cx="7203000" cy="152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520"/>
              <a:buNone/>
            </a:pPr>
            <a:r>
              <a:rPr lang="en-US" altLang="zh-CN" sz="1900" dirty="0">
                <a:solidFill>
                  <a:schemeClr val="dk1"/>
                </a:solidFill>
              </a:rPr>
              <a:t>Shuting He</a:t>
            </a: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520"/>
              <a:buNone/>
            </a:pPr>
            <a:r>
              <a:rPr lang="en-US" sz="1900" dirty="0">
                <a:solidFill>
                  <a:schemeClr val="dk1"/>
                </a:solidFill>
              </a:rPr>
              <a:t>University of Maryland</a:t>
            </a: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520"/>
              <a:buNone/>
            </a:pPr>
            <a:r>
              <a:rPr lang="en-US" sz="1900" dirty="0">
                <a:solidFill>
                  <a:schemeClr val="dk1"/>
                </a:solidFill>
              </a:rPr>
              <a:t>Presentation to the MLDS Center Research and Policy Advisory Board</a:t>
            </a:r>
            <a:endParaRPr sz="19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520"/>
              <a:buNone/>
            </a:pPr>
            <a:r>
              <a:rPr lang="en-US" sz="1900" dirty="0">
                <a:solidFill>
                  <a:schemeClr val="dk1"/>
                </a:solidFill>
              </a:rPr>
              <a:t>4/02/2026</a:t>
            </a:r>
            <a:endParaRPr sz="19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520"/>
              <a:buNone/>
            </a:pPr>
            <a:endParaRPr sz="19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520"/>
              <a:buNone/>
            </a:pPr>
            <a:endParaRPr sz="19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SzPts val="1520"/>
              <a:buNone/>
            </a:pPr>
            <a:endParaRPr sz="1900" dirty="0">
              <a:solidFill>
                <a:schemeClr val="dk1"/>
              </a:solidFill>
            </a:endParaRPr>
          </a:p>
        </p:txBody>
      </p:sp>
      <p:sp>
        <p:nvSpPr>
          <p:cNvPr id="371" name="Google Shape;371;p1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40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2"/>
          <p:cNvSpPr txBox="1">
            <a:spLocks noGrp="1"/>
          </p:cNvSpPr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/>
              <a:t>Research Questions </a:t>
            </a:r>
            <a:endParaRPr/>
          </a:p>
        </p:txBody>
      </p:sp>
      <p:sp>
        <p:nvSpPr>
          <p:cNvPr id="378" name="Google Shape;378;p2"/>
          <p:cNvSpPr txBox="1">
            <a:spLocks noGrp="1"/>
          </p:cNvSpPr>
          <p:nvPr>
            <p:ph type="body" idx="1"/>
          </p:nvPr>
        </p:nvSpPr>
        <p:spPr>
          <a:xfrm>
            <a:off x="780000" y="1409035"/>
            <a:ext cx="6901800" cy="45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16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lang="en-US" sz="2000" i="1" dirty="0">
              <a:solidFill>
                <a:schemeClr val="dk1"/>
              </a:solidFill>
            </a:endParaRPr>
          </a:p>
          <a:p>
            <a:r>
              <a:rPr lang="en-US" sz="2000" dirty="0">
                <a:solidFill>
                  <a:schemeClr val="dk1"/>
                </a:solidFill>
              </a:rPr>
              <a:t>To what extent do principals matter for students</a:t>
            </a:r>
            <a:r>
              <a:rPr lang="en-US" sz="2000">
                <a:solidFill>
                  <a:schemeClr val="dk1"/>
                </a:solidFill>
              </a:rPr>
              <a:t>’ </a:t>
            </a:r>
            <a:r>
              <a:rPr lang="en-US" sz="2000" dirty="0">
                <a:solidFill>
                  <a:schemeClr val="dk1"/>
                </a:solidFill>
              </a:rPr>
              <a:t>K</a:t>
            </a:r>
            <a:r>
              <a:rPr lang="en-US" sz="2000">
                <a:solidFill>
                  <a:schemeClr val="dk1"/>
                </a:solidFill>
              </a:rPr>
              <a:t>-12 </a:t>
            </a:r>
            <a:r>
              <a:rPr lang="en-US" sz="2000" dirty="0">
                <a:solidFill>
                  <a:schemeClr val="dk1"/>
                </a:solidFill>
              </a:rPr>
              <a:t>school outcomes as well as their long-term post-secondary educational attainment and labor market outcomes?</a:t>
            </a:r>
          </a:p>
          <a:p>
            <a:r>
              <a:rPr lang="en-US" sz="2000" dirty="0">
                <a:solidFill>
                  <a:schemeClr val="dk1"/>
                </a:solidFill>
              </a:rPr>
              <a:t>How does exposure to a demographically matched school principal—by race and gender—affect students’ academic, behavioral (as measured by disciplinary incidents), and long-term educational outcomes? </a:t>
            </a:r>
          </a:p>
          <a:p>
            <a:r>
              <a:rPr lang="en-US" sz="2000" dirty="0"/>
              <a:t>Do principals generate different impacts for demographically matched versus unmatched students?</a:t>
            </a:r>
          </a:p>
          <a:p>
            <a:r>
              <a:rPr lang="en-US" sz="2000" dirty="0"/>
              <a:t>Through what mechanisms (e.g., teacher composition and retention) do any differences arise?</a:t>
            </a:r>
          </a:p>
          <a:p>
            <a:pPr marL="1016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i="1" dirty="0">
              <a:solidFill>
                <a:schemeClr val="dk1"/>
              </a:solidFill>
            </a:endParaRPr>
          </a:p>
        </p:txBody>
      </p:sp>
      <p:sp>
        <p:nvSpPr>
          <p:cNvPr id="379" name="Google Shape;379;p2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977948-C016-8F2D-9B70-F9C6A34AF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 does exposure to a demographically matched school principal—by race and gender—affect students’ academic, behavioral (as measured by disciplinary incidents), and long-term educational outcomes?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3"/>
          <p:cNvSpPr txBox="1">
            <a:spLocks noGrp="1"/>
          </p:cNvSpPr>
          <p:nvPr>
            <p:ph type="title"/>
          </p:nvPr>
        </p:nvSpPr>
        <p:spPr>
          <a:xfrm>
            <a:off x="902669" y="762000"/>
            <a:ext cx="7337689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lang="en-US"/>
              <a:t>MLDS Center Research Agenda</a:t>
            </a:r>
            <a:endParaRPr/>
          </a:p>
        </p:txBody>
      </p:sp>
      <p:sp>
        <p:nvSpPr>
          <p:cNvPr id="385" name="Google Shape;385;p3"/>
          <p:cNvSpPr txBox="1">
            <a:spLocks noGrp="1"/>
          </p:cNvSpPr>
          <p:nvPr>
            <p:ph type="body" idx="1"/>
          </p:nvPr>
        </p:nvSpPr>
        <p:spPr>
          <a:xfrm>
            <a:off x="902670" y="1600200"/>
            <a:ext cx="7337700" cy="45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2776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24"/>
              <a:buNone/>
            </a:pPr>
            <a:endParaRPr i="1"/>
          </a:p>
        </p:txBody>
      </p:sp>
      <p:sp>
        <p:nvSpPr>
          <p:cNvPr id="386" name="Google Shape;386;p3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graphicFrame>
        <p:nvGraphicFramePr>
          <p:cNvPr id="387" name="Google Shape;387;p3"/>
          <p:cNvGraphicFramePr/>
          <p:nvPr>
            <p:extLst>
              <p:ext uri="{D42A27DB-BD31-4B8C-83A1-F6EECF244321}">
                <p14:modId xmlns:p14="http://schemas.microsoft.com/office/powerpoint/2010/main" val="1640817177"/>
              </p:ext>
            </p:extLst>
          </p:nvPr>
        </p:nvGraphicFramePr>
        <p:xfrm>
          <a:off x="952500" y="1524000"/>
          <a:ext cx="7239000" cy="4780175"/>
        </p:xfrm>
        <a:graphic>
          <a:graphicData uri="http://schemas.openxmlformats.org/drawingml/2006/table">
            <a:tbl>
              <a:tblPr>
                <a:noFill/>
                <a:tableStyleId>{0C78A2C0-CB2B-4C22-B60E-97519FF160D8}</a:tableStyleId>
              </a:tblPr>
              <a:tblGrid>
                <a:gridCol w="723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08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Research Agenda Category – Which category does the project address?  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Educational, Service &amp; Workforce Outcome</a:t>
                      </a:r>
                      <a:endParaRPr lang="en-US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36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Research Agenda Themes - Which cross cutting theme is incorporated in the project? </a:t>
                      </a:r>
                      <a:endParaRPr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56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Equity and Inclusion</a:t>
                      </a:r>
                      <a:endParaRPr lang="en-US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4"/>
          <p:cNvSpPr txBox="1">
            <a:spLocks noGrp="1"/>
          </p:cNvSpPr>
          <p:nvPr>
            <p:ph type="title"/>
          </p:nvPr>
        </p:nvSpPr>
        <p:spPr>
          <a:xfrm>
            <a:off x="902669" y="677732"/>
            <a:ext cx="7337700" cy="11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/>
              <a:t>Data Sources</a:t>
            </a:r>
            <a:endParaRPr/>
          </a:p>
        </p:txBody>
      </p:sp>
      <p:sp>
        <p:nvSpPr>
          <p:cNvPr id="394" name="Google Shape;394;p4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graphicFrame>
        <p:nvGraphicFramePr>
          <p:cNvPr id="395" name="Google Shape;395;p4"/>
          <p:cNvGraphicFramePr/>
          <p:nvPr>
            <p:extLst>
              <p:ext uri="{D42A27DB-BD31-4B8C-83A1-F6EECF244321}">
                <p14:modId xmlns:p14="http://schemas.microsoft.com/office/powerpoint/2010/main" val="2330735684"/>
              </p:ext>
            </p:extLst>
          </p:nvPr>
        </p:nvGraphicFramePr>
        <p:xfrm>
          <a:off x="952500" y="1879375"/>
          <a:ext cx="7287875" cy="4553105"/>
        </p:xfrm>
        <a:graphic>
          <a:graphicData uri="http://schemas.openxmlformats.org/drawingml/2006/table">
            <a:tbl>
              <a:tblPr>
                <a:noFill/>
                <a:tableStyleId>{0C78A2C0-CB2B-4C22-B60E-97519FF160D8}</a:tableStyleId>
              </a:tblPr>
              <a:tblGrid>
                <a:gridCol w="4846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8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Sectors</a:t>
                      </a:r>
                      <a:endParaRPr sz="18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</a:t>
                      </a:r>
                      <a:endParaRPr b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B7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Early Childhood Sector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K-12 Education Sector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</a:t>
                      </a:r>
                      <a:endParaRPr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Adult Education Sector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T w="9525" cap="flat" cmpd="sng">
                      <a:solidFill>
                        <a:srgbClr val="EA999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Justice Involved Youth Sector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EA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Child Welfare Sector</a:t>
                      </a:r>
                      <a:endParaRPr sz="1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Postsecondary Education Sector</a:t>
                      </a:r>
                      <a:endParaRPr sz="1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</a:t>
                      </a:r>
                      <a:endParaRPr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EA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Other Completions and Credentials Sector</a:t>
                      </a:r>
                      <a:endParaRPr sz="1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</a:t>
                      </a:r>
                      <a:endParaRPr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84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Workforce Sector</a:t>
                      </a:r>
                      <a:endParaRPr sz="1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</a:t>
                      </a:r>
                      <a:endParaRPr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EA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575">
                <a:tc grid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Put an “x” next to each data sector your project will include. You must have at least 2 sectors.</a:t>
                      </a:r>
                      <a:endParaRPr sz="1200" b="1" i="1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5"/>
          <p:cNvSpPr txBox="1">
            <a:spLocks noGrp="1"/>
          </p:cNvSpPr>
          <p:nvPr>
            <p:ph type="title"/>
          </p:nvPr>
        </p:nvSpPr>
        <p:spPr>
          <a:xfrm>
            <a:off x="902669" y="762000"/>
            <a:ext cx="73377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 sz="3900" dirty="0"/>
              <a:t>Benefits to Stakeholders</a:t>
            </a:r>
            <a:endParaRPr sz="3900" dirty="0"/>
          </a:p>
        </p:txBody>
      </p:sp>
      <p:sp>
        <p:nvSpPr>
          <p:cNvPr id="402" name="Google Shape;402;p5"/>
          <p:cNvSpPr txBox="1">
            <a:spLocks noGrp="1"/>
          </p:cNvSpPr>
          <p:nvPr>
            <p:ph type="body" idx="1"/>
          </p:nvPr>
        </p:nvSpPr>
        <p:spPr>
          <a:xfrm>
            <a:off x="902669" y="1524000"/>
            <a:ext cx="7206061" cy="4390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191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u="sng" dirty="0"/>
              <a:t>Principals: </a:t>
            </a:r>
            <a:r>
              <a:rPr lang="en-US" dirty="0"/>
              <a:t>Insights for training, support, and leadership development</a:t>
            </a:r>
          </a:p>
          <a:p>
            <a:pPr marL="4191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u="sng" dirty="0"/>
              <a:t>Policymakers:</a:t>
            </a:r>
          </a:p>
          <a:p>
            <a:pPr marL="876300" lvl="1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dirty="0"/>
              <a:t>Evidence to guide leadership and equity policies</a:t>
            </a:r>
          </a:p>
          <a:p>
            <a:pPr marL="876300" lvl="1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dirty="0"/>
              <a:t>Baseline evidence on demographic matching and sorting</a:t>
            </a:r>
          </a:p>
          <a:p>
            <a:pPr marL="876300" lvl="1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dirty="0"/>
              <a:t>Inform policies to expand access to leadership roles</a:t>
            </a:r>
          </a:p>
          <a:p>
            <a:pPr marL="419100" lvl="1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2400" u="sng" dirty="0"/>
              <a:t>Future researcher</a:t>
            </a:r>
            <a:r>
              <a:rPr lang="en-US" altLang="zh-CN" sz="2400" u="sng" dirty="0"/>
              <a:t>s</a:t>
            </a:r>
            <a:r>
              <a:rPr lang="en-US" sz="2400" u="sng" dirty="0"/>
              <a:t>:</a:t>
            </a:r>
          </a:p>
          <a:p>
            <a:pPr marL="876300" lvl="2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2200" dirty="0"/>
              <a:t>Foundation for use of MLDS principal data </a:t>
            </a:r>
          </a:p>
          <a:p>
            <a:pPr marL="876300" lvl="2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2200" dirty="0"/>
              <a:t>Support for future work in optimal principal assignments</a:t>
            </a:r>
          </a:p>
        </p:txBody>
      </p:sp>
      <p:sp>
        <p:nvSpPr>
          <p:cNvPr id="403" name="Google Shape;403;p5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6"/>
          <p:cNvSpPr txBox="1">
            <a:spLocks noGrp="1"/>
          </p:cNvSpPr>
          <p:nvPr>
            <p:ph type="title"/>
          </p:nvPr>
        </p:nvSpPr>
        <p:spPr>
          <a:xfrm>
            <a:off x="902669" y="762000"/>
            <a:ext cx="7337689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lang="en-US"/>
              <a:t>Citations</a:t>
            </a:r>
            <a:endParaRPr/>
          </a:p>
        </p:txBody>
      </p:sp>
      <p:sp>
        <p:nvSpPr>
          <p:cNvPr id="409" name="Google Shape;409;p6"/>
          <p:cNvSpPr txBox="1">
            <a:spLocks noGrp="1"/>
          </p:cNvSpPr>
          <p:nvPr>
            <p:ph type="body" idx="1"/>
          </p:nvPr>
        </p:nvSpPr>
        <p:spPr>
          <a:xfrm>
            <a:off x="902670" y="1600200"/>
            <a:ext cx="7337700" cy="45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050" u="sng" dirty="0" err="1"/>
              <a:t>Bartanen</a:t>
            </a:r>
            <a:r>
              <a:rPr lang="en-US" sz="1050" u="sng" dirty="0"/>
              <a:t>, B., &amp; Grissom, J. A. (2023). School principal race, teacher racial diversity, and student achievement. </a:t>
            </a:r>
            <a:r>
              <a:rPr lang="en-US" sz="1050" i="1" u="sng" dirty="0"/>
              <a:t>Journal of Human Resources, 58</a:t>
            </a:r>
            <a:r>
              <a:rPr lang="en-US" sz="1050" u="sng" dirty="0"/>
              <a:t>(2), 666–712.</a:t>
            </a:r>
            <a:endParaRPr lang="en-US" sz="1050" dirty="0"/>
          </a:p>
          <a:p>
            <a:r>
              <a:rPr lang="en-US" sz="1050" dirty="0"/>
              <a:t>Chetty, R., Friedman, J. N., &amp; Rockoff, J. E. (2014). Measuring the impacts of teachers I: Evaluating bias in teacher value-added estimates. American Economic Review, 104(9), 2593–2632. </a:t>
            </a:r>
            <a:r>
              <a:rPr lang="en-US" sz="1050" u="sng" dirty="0">
                <a:hlinkClick r:id="rId3"/>
              </a:rPr>
              <a:t>https://doi.org/10.1257/aer.104.9.2593</a:t>
            </a:r>
            <a:endParaRPr lang="en-US" sz="1050" dirty="0"/>
          </a:p>
          <a:p>
            <a:r>
              <a:rPr lang="en-US" sz="1050" dirty="0"/>
              <a:t>Dee, T. S. (2005). A teacher like me: Does race, ethnicity, or gender matter? </a:t>
            </a:r>
            <a:r>
              <a:rPr lang="en-US" sz="1050" i="1" dirty="0"/>
              <a:t>American Economic Review, 95</a:t>
            </a:r>
            <a:r>
              <a:rPr lang="en-US" sz="1050" dirty="0"/>
              <a:t>(2), 158–165. </a:t>
            </a:r>
            <a:r>
              <a:rPr lang="en-US" sz="1050" u="sng" dirty="0">
                <a:hlinkClick r:id="rId4"/>
              </a:rPr>
              <a:t>https://doi.org/10.1257/000282805774670446</a:t>
            </a:r>
            <a:r>
              <a:rPr lang="en-US" sz="1050" dirty="0"/>
              <a:t> </a:t>
            </a:r>
          </a:p>
          <a:p>
            <a:r>
              <a:rPr lang="en-US" sz="1050" dirty="0"/>
              <a:t>Dee, T. S. (2007). Teachers and the gender gaps in student achievement. </a:t>
            </a:r>
            <a:r>
              <a:rPr lang="en-US" sz="1050" i="1" dirty="0"/>
              <a:t>Journal of Human Resources, 42</a:t>
            </a:r>
            <a:r>
              <a:rPr lang="en-US" sz="1050" dirty="0"/>
              <a:t>(3), 528–554. </a:t>
            </a:r>
            <a:r>
              <a:rPr lang="en-US" sz="1050" u="sng" dirty="0">
                <a:hlinkClick r:id="rId5"/>
              </a:rPr>
              <a:t>https://doi.org/10.3368/jhr.XLII.3.528</a:t>
            </a:r>
            <a:r>
              <a:rPr lang="en-US" sz="1050" dirty="0"/>
              <a:t> </a:t>
            </a:r>
          </a:p>
          <a:p>
            <a:r>
              <a:rPr lang="en-US" sz="1050" dirty="0"/>
              <a:t>Egalite, A. J., </a:t>
            </a:r>
            <a:r>
              <a:rPr lang="en-US" sz="1050" dirty="0" err="1"/>
              <a:t>Kisida</a:t>
            </a:r>
            <a:r>
              <a:rPr lang="en-US" sz="1050" dirty="0"/>
              <a:t>, B., &amp; Winters, M. A. (2015). Representation in the classroom: The effect of own-race teachers on student achievement. </a:t>
            </a:r>
            <a:r>
              <a:rPr lang="en-US" sz="1050" i="1" dirty="0"/>
              <a:t>Economics of Education Review, 45</a:t>
            </a:r>
            <a:r>
              <a:rPr lang="en-US" sz="1050" dirty="0"/>
              <a:t>, 44–52. </a:t>
            </a:r>
            <a:r>
              <a:rPr lang="en-US" sz="1050" u="sng" dirty="0">
                <a:hlinkClick r:id="rId6"/>
              </a:rPr>
              <a:t>https://doi.org/10.1016/j.econedurev.2015.01.007</a:t>
            </a:r>
            <a:r>
              <a:rPr lang="en-US" sz="1050" dirty="0"/>
              <a:t> </a:t>
            </a:r>
          </a:p>
          <a:p>
            <a:r>
              <a:rPr lang="en-US" sz="1050" dirty="0"/>
              <a:t>Gershenson, S., Hart, C. M. D., Hyman, J., Lindsay, C., &amp; Papageorge, N. W. (2022). The long-run impacts of same-race teachers. </a:t>
            </a:r>
            <a:r>
              <a:rPr lang="en-US" sz="1050" i="1" dirty="0"/>
              <a:t>American Economic Journal: Economic Policy, 14</a:t>
            </a:r>
            <a:r>
              <a:rPr lang="en-US" sz="1050" dirty="0"/>
              <a:t>(4), 300–342. (Originally published as NBER Working Paper No. 25254, 2018). </a:t>
            </a:r>
            <a:r>
              <a:rPr lang="en-US" sz="1050" u="sng" dirty="0">
                <a:hlinkClick r:id="rId7"/>
              </a:rPr>
              <a:t>https://doi.org/10.1257/pol.20190594</a:t>
            </a:r>
            <a:endParaRPr lang="en-US" sz="1050" dirty="0"/>
          </a:p>
          <a:p>
            <a:r>
              <a:rPr lang="en-US" sz="1050" dirty="0"/>
              <a:t>Grissom, J. A., &amp; </a:t>
            </a:r>
            <a:r>
              <a:rPr lang="en-US" sz="1050" dirty="0" err="1"/>
              <a:t>Bartanen</a:t>
            </a:r>
            <a:r>
              <a:rPr lang="en-US" sz="1050" dirty="0"/>
              <a:t>, B. (2022). Potential race and gender biases in high-stakes teacher observations. </a:t>
            </a:r>
            <a:r>
              <a:rPr lang="en-US" sz="1050" i="1" dirty="0"/>
              <a:t>Journal of Policy Analysis and Management, 41</a:t>
            </a:r>
            <a:r>
              <a:rPr lang="en-US" sz="1050" dirty="0"/>
              <a:t>(1), 131–161. https://doi.org/10.1002/pam.22312</a:t>
            </a:r>
          </a:p>
          <a:p>
            <a:r>
              <a:rPr lang="en-US" sz="1050" dirty="0"/>
              <a:t>Grissom, J. A., &amp; Loeb, S. (2011). Triangulating principal effectiveness: How perspectives of parents, teachers, and assistant principals identify the central importance of managerial skills. </a:t>
            </a:r>
            <a:r>
              <a:rPr lang="en-US" sz="1050" i="1" dirty="0"/>
              <a:t>Educational Administration Quarterly, 47</a:t>
            </a:r>
            <a:r>
              <a:rPr lang="en-US" sz="1050" dirty="0"/>
              <a:t>(1), 99–137. https://doi.org/10.1177/0013161X10376497</a:t>
            </a:r>
          </a:p>
          <a:p>
            <a:r>
              <a:rPr lang="en-US" sz="1050" dirty="0"/>
              <a:t>Grissom, J. A., Nicholson-Crotty, J., &amp; Keiser, L. R. (2012). Does my boss’s gender matter? Explaining job satisfaction and employee turnover in the public sector. </a:t>
            </a:r>
            <a:r>
              <a:rPr lang="en-US" sz="1050" i="1" dirty="0"/>
              <a:t>Journal of Public Administration Research and Theory, 22</a:t>
            </a:r>
            <a:r>
              <a:rPr lang="en-US" sz="1050" dirty="0"/>
              <a:t>(4), 649–673. </a:t>
            </a:r>
            <a:r>
              <a:rPr lang="en-US" sz="1050" u="sng" dirty="0">
                <a:hlinkClick r:id="rId8"/>
              </a:rPr>
              <a:t>https://doi.org/10.1093/jopart/mus004</a:t>
            </a:r>
            <a:endParaRPr lang="en-US" sz="1050" dirty="0"/>
          </a:p>
          <a:p>
            <a:r>
              <a:rPr lang="en-US" sz="1050" dirty="0"/>
              <a:t>National Center for Education Statistics. (2022). </a:t>
            </a:r>
            <a:r>
              <a:rPr lang="en-US" sz="1050" i="1" u="sng" dirty="0"/>
              <a:t>Characteristics of 2020–21 public and private school principals in the United States: First look</a:t>
            </a:r>
            <a:r>
              <a:rPr lang="en-US" sz="1050" u="sng" dirty="0"/>
              <a:t> </a:t>
            </a:r>
            <a:r>
              <a:rPr lang="en-US" sz="1050" dirty="0"/>
              <a:t>(NCES 2022-112). U.S. Department of Education. </a:t>
            </a:r>
            <a:r>
              <a:rPr lang="en-US" sz="1050" u="sng" dirty="0">
                <a:hlinkClick r:id="rId9"/>
              </a:rPr>
              <a:t>https://nces.ed.gov/pubs2022/2022112.pdf</a:t>
            </a:r>
            <a:endParaRPr lang="en-US" sz="1050" u="sng" dirty="0"/>
          </a:p>
          <a:p>
            <a:r>
              <a:rPr lang="en-US" sz="1050" dirty="0"/>
              <a:t>Eastmond, T. S., Ricks, M., Betts, J., &amp; Mather, N. (2026). Welfare added? Optimal teacher assignment with value-added measures (NBER Working Paper No. 34768). National Bureau of Economic Research. https://doi.org/10.3386/w34768</a:t>
            </a:r>
            <a:endParaRPr lang="en-US" sz="400" dirty="0"/>
          </a:p>
          <a:p>
            <a:pPr marL="22860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None/>
            </a:pPr>
            <a:endParaRPr sz="1000" dirty="0"/>
          </a:p>
        </p:txBody>
      </p:sp>
      <p:sp>
        <p:nvSpPr>
          <p:cNvPr id="410" name="Google Shape;410;p6"/>
          <p:cNvSpPr txBox="1">
            <a:spLocks noGrp="1"/>
          </p:cNvSpPr>
          <p:nvPr>
            <p:ph type="sldNum" idx="12"/>
          </p:nvPr>
        </p:nvSpPr>
        <p:spPr>
          <a:xfrm>
            <a:off x="914400" y="6447681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LDSC_PPT_Theme">
  <a:themeElements>
    <a:clrScheme name="NewsPrint">
      <a:dk1>
        <a:srgbClr val="000000"/>
      </a:dk1>
      <a:lt1>
        <a:srgbClr val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LDSCAlt">
  <a:themeElements>
    <a:clrScheme name="NewsPrint">
      <a:dk1>
        <a:srgbClr val="000000"/>
      </a:dk1>
      <a:lt1>
        <a:srgbClr val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868</Words>
  <Application>Microsoft Office PowerPoint</Application>
  <PresentationFormat>全屏显示(4:3)</PresentationFormat>
  <Paragraphs>65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Noto Sans Symbols</vt:lpstr>
      <vt:lpstr>Arial</vt:lpstr>
      <vt:lpstr>Calibri</vt:lpstr>
      <vt:lpstr>MLDSC_PPT_Theme</vt:lpstr>
      <vt:lpstr>MLDSCAlt</vt:lpstr>
      <vt:lpstr>Leading by Example: The Impact of Principal–Student Demographic Matching on Student Outcomes</vt:lpstr>
      <vt:lpstr>Research Questions </vt:lpstr>
      <vt:lpstr>MLDS Center Research Agenda</vt:lpstr>
      <vt:lpstr>Data Sources</vt:lpstr>
      <vt:lpstr>Benefits to Stakeholders</vt:lpstr>
      <vt:lpstr>Citations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Shuting He</dc:creator>
  <cp:lastModifiedBy>Shuting He</cp:lastModifiedBy>
  <cp:revision>1</cp:revision>
  <dcterms:modified xsi:type="dcterms:W3CDTF">2026-03-30T15:57:52Z</dcterms:modified>
</cp:coreProperties>
</file>