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5"/>
    <p:sldMasterId id="2147483690" r:id="rId6"/>
    <p:sldMasterId id="214748369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y="6858000" cx="9144000"/>
  <p:notesSz cx="6858000" cy="9144000"/>
  <p:embeddedFontLst>
    <p:embeddedFont>
      <p:font typeface="Caveat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A0874E7-BD81-4DA6-BB28-DAD54B6DA356}">
  <a:tblStyle styleId="{8A0874E7-BD81-4DA6-BB28-DAD54B6DA3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font" Target="fonts/Caveat-regular.fntdata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Caveat-bold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9a4c9cd085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g9a4c9cd08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g9a4c9cd085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ccba65fad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ccba65fa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g3ccba65fad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cbc2cb46a7_0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3cbc2cb46a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640" name="Google Shape;640;g3cbc2cb46a7_0_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cd06b944dd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cd06b944d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648" name="Google Shape;648;g3cd06b944dd_2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aa36c4e6b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5" name="Google Shape;655;g3aa36c4e6bb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b9c6cd33b1_0_6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b9c6cd33b1_0_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g3b9c6cd33b1_0_6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363e58defa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3363e58def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g3363e58defa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a0c54d6c51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2a0c54d6c5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80" name="Google Shape;680;g2a0c54d6c51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95900d1e4b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95900d1e4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g395900d1e4b_0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cbde1ea190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5" name="Google Shape;695;g1cbde1ea190_0_3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11144a3ddd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g11144a3ddd9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5" name="Google Shape;5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6" name="Google Shape;576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aa36c4e6bb_0_2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aa36c4e6bb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g3aa36c4e6bb_0_20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cbc2cb46a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cbc2cb46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g3cbc2cb46a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aa36c4e6bb_0_2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aa36c4e6bb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g3aa36c4e6bb_0_2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b9c6cd33b1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b9c6cd33b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g3b9c6cd33b1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b9c6cd33b1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b9c6cd33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g3b9c6cd33b1_0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b9c6cd33b1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b9c6cd33b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g3b9c6cd33b1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 txBox="1"/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" type="subTitle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2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 txBox="1"/>
          <p:nvPr>
            <p:ph idx="11" type="ftr"/>
          </p:nvPr>
        </p:nvSpPr>
        <p:spPr>
          <a:xfrm>
            <a:off x="5303520" y="5719966"/>
            <a:ext cx="2831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2"/>
          <p:cNvSpPr txBox="1"/>
          <p:nvPr>
            <p:ph idx="12" type="sldNum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4095" y="381000"/>
            <a:ext cx="6008934" cy="2276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type="title"/>
          </p:nvPr>
        </p:nvSpPr>
        <p:spPr>
          <a:xfrm>
            <a:off x="902669" y="677732"/>
            <a:ext cx="7337689" cy="1151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7" name="Google Shape;167;p11"/>
          <p:cNvSpPr txBox="1"/>
          <p:nvPr>
            <p:ph idx="1" type="body"/>
          </p:nvPr>
        </p:nvSpPr>
        <p:spPr>
          <a:xfrm rot="5400000">
            <a:off x="2466215" y="341455"/>
            <a:ext cx="4210597" cy="733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11"/>
          <p:cNvSpPr txBox="1"/>
          <p:nvPr>
            <p:ph idx="10" type="dt"/>
          </p:nvPr>
        </p:nvSpPr>
        <p:spPr>
          <a:xfrm>
            <a:off x="1564260" y="6446588"/>
            <a:ext cx="11276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11"/>
          <p:cNvSpPr txBox="1"/>
          <p:nvPr>
            <p:ph idx="11" type="ftr"/>
          </p:nvPr>
        </p:nvSpPr>
        <p:spPr>
          <a:xfrm>
            <a:off x="3581400" y="6400800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11"/>
          <p:cNvSpPr txBox="1"/>
          <p:nvPr>
            <p:ph idx="12" type="sldNum"/>
          </p:nvPr>
        </p:nvSpPr>
        <p:spPr>
          <a:xfrm>
            <a:off x="914400" y="6447681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/>
          <p:nvPr>
            <p:ph type="title"/>
          </p:nvPr>
        </p:nvSpPr>
        <p:spPr>
          <a:xfrm rot="5400000">
            <a:off x="5351800" y="3117625"/>
            <a:ext cx="56127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/>
          <p:nvPr>
            <p:ph idx="10" type="dt"/>
          </p:nvPr>
        </p:nvSpPr>
        <p:spPr>
          <a:xfrm>
            <a:off x="1564260" y="6446588"/>
            <a:ext cx="11276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3"/>
          <p:cNvSpPr txBox="1"/>
          <p:nvPr>
            <p:ph idx="11" type="ftr"/>
          </p:nvPr>
        </p:nvSpPr>
        <p:spPr>
          <a:xfrm>
            <a:off x="3581400" y="6400800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3"/>
          <p:cNvSpPr txBox="1"/>
          <p:nvPr>
            <p:ph idx="12" type="sldNum"/>
          </p:nvPr>
        </p:nvSpPr>
        <p:spPr>
          <a:xfrm>
            <a:off x="914400" y="6447681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13"/>
          <p:cNvSpPr txBox="1"/>
          <p:nvPr>
            <p:ph type="title"/>
          </p:nvPr>
        </p:nvSpPr>
        <p:spPr>
          <a:xfrm>
            <a:off x="903150" y="367779"/>
            <a:ext cx="73377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Small Caption 1" showMasterSp="0">
  <p:cSld name="Content with Small Caption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14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14"/>
          <p:cNvSpPr/>
          <p:nvPr/>
        </p:nvSpPr>
        <p:spPr>
          <a:xfrm>
            <a:off x="537050" y="290450"/>
            <a:ext cx="6724200" cy="595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4"/>
          <p:cNvSpPr txBox="1"/>
          <p:nvPr>
            <p:ph idx="1" type="body"/>
          </p:nvPr>
        </p:nvSpPr>
        <p:spPr>
          <a:xfrm>
            <a:off x="572525" y="370550"/>
            <a:ext cx="6631200" cy="58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512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12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12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12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14"/>
          <p:cNvSpPr/>
          <p:nvPr/>
        </p:nvSpPr>
        <p:spPr>
          <a:xfrm>
            <a:off x="7458600" y="0"/>
            <a:ext cx="1620000" cy="62718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4"/>
          <p:cNvSpPr/>
          <p:nvPr/>
        </p:nvSpPr>
        <p:spPr>
          <a:xfrm rot="5400000">
            <a:off x="4296295" y="3083399"/>
            <a:ext cx="6271800" cy="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4"/>
          <p:cNvSpPr txBox="1"/>
          <p:nvPr>
            <p:ph type="title"/>
          </p:nvPr>
        </p:nvSpPr>
        <p:spPr>
          <a:xfrm rot="5400000">
            <a:off x="4969125" y="2582100"/>
            <a:ext cx="6096000" cy="10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6" name="Google Shape;186;p14"/>
          <p:cNvSpPr/>
          <p:nvPr/>
        </p:nvSpPr>
        <p:spPr>
          <a:xfrm>
            <a:off x="7491475" y="0"/>
            <a:ext cx="1620000" cy="62718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 txBox="1"/>
          <p:nvPr>
            <p:ph idx="2" type="title"/>
          </p:nvPr>
        </p:nvSpPr>
        <p:spPr>
          <a:xfrm rot="5400000">
            <a:off x="5117374" y="2392650"/>
            <a:ext cx="60960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/>
          <p:nvPr>
            <p:ph type="title"/>
          </p:nvPr>
        </p:nvSpPr>
        <p:spPr>
          <a:xfrm>
            <a:off x="1258645" y="2900829"/>
            <a:ext cx="66375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0" name="Google Shape;190;p15"/>
          <p:cNvSpPr txBox="1"/>
          <p:nvPr>
            <p:ph idx="1" type="body"/>
          </p:nvPr>
        </p:nvSpPr>
        <p:spPr>
          <a:xfrm>
            <a:off x="1258645" y="4267200"/>
            <a:ext cx="6637500" cy="15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5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5"/>
          <p:cNvSpPr txBox="1"/>
          <p:nvPr>
            <p:ph idx="11" type="ftr"/>
          </p:nvPr>
        </p:nvSpPr>
        <p:spPr>
          <a:xfrm>
            <a:off x="3714750" y="6452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15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 txBox="1"/>
          <p:nvPr>
            <p:ph idx="10" type="dt"/>
          </p:nvPr>
        </p:nvSpPr>
        <p:spPr>
          <a:xfrm>
            <a:off x="1564260" y="6446588"/>
            <a:ext cx="112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16"/>
          <p:cNvSpPr txBox="1"/>
          <p:nvPr>
            <p:ph idx="11" type="ftr"/>
          </p:nvPr>
        </p:nvSpPr>
        <p:spPr>
          <a:xfrm>
            <a:off x="3581400" y="6400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16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"/>
          <p:cNvSpPr/>
          <p:nvPr/>
        </p:nvSpPr>
        <p:spPr>
          <a:xfrm>
            <a:off x="4561242" y="-21511"/>
            <a:ext cx="3679200" cy="62718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4649096" y="-21511"/>
            <a:ext cx="3505200" cy="231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8"/>
          <p:cNvSpPr txBox="1"/>
          <p:nvPr>
            <p:ph type="ctrTitle"/>
          </p:nvPr>
        </p:nvSpPr>
        <p:spPr>
          <a:xfrm>
            <a:off x="4733365" y="2708476"/>
            <a:ext cx="3313500" cy="17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2" name="Google Shape;212;p18"/>
          <p:cNvSpPr txBox="1"/>
          <p:nvPr>
            <p:ph idx="1" type="subTitle"/>
          </p:nvPr>
        </p:nvSpPr>
        <p:spPr>
          <a:xfrm>
            <a:off x="4733365" y="4421080"/>
            <a:ext cx="33099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Google Shape;213;p18"/>
          <p:cNvSpPr/>
          <p:nvPr/>
        </p:nvSpPr>
        <p:spPr>
          <a:xfrm>
            <a:off x="4650889" y="6088284"/>
            <a:ext cx="3505200" cy="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8"/>
          <p:cNvSpPr txBox="1"/>
          <p:nvPr>
            <p:ph idx="11" type="ftr"/>
          </p:nvPr>
        </p:nvSpPr>
        <p:spPr>
          <a:xfrm>
            <a:off x="5303520" y="5719966"/>
            <a:ext cx="2831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18"/>
          <p:cNvSpPr txBox="1"/>
          <p:nvPr>
            <p:ph idx="12" type="sldNum"/>
          </p:nvPr>
        </p:nvSpPr>
        <p:spPr>
          <a:xfrm>
            <a:off x="4649096" y="5719966"/>
            <a:ext cx="64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18"/>
          <p:cNvSpPr/>
          <p:nvPr/>
        </p:nvSpPr>
        <p:spPr>
          <a:xfrm>
            <a:off x="4650889" y="6088284"/>
            <a:ext cx="3505200" cy="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4095" y="381000"/>
            <a:ext cx="6008933" cy="2276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/>
          <p:nvPr>
            <p:ph type="title"/>
          </p:nvPr>
        </p:nvSpPr>
        <p:spPr>
          <a:xfrm>
            <a:off x="902669" y="762000"/>
            <a:ext cx="7337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1" type="body"/>
          </p:nvPr>
        </p:nvSpPr>
        <p:spPr>
          <a:xfrm>
            <a:off x="902670" y="1905000"/>
            <a:ext cx="7337700" cy="42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p19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19"/>
          <p:cNvSpPr txBox="1"/>
          <p:nvPr>
            <p:ph idx="11" type="ftr"/>
          </p:nvPr>
        </p:nvSpPr>
        <p:spPr>
          <a:xfrm>
            <a:off x="3714750" y="6452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19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/>
          <p:nvPr>
            <p:ph type="title"/>
          </p:nvPr>
        </p:nvSpPr>
        <p:spPr>
          <a:xfrm>
            <a:off x="1258645" y="2900829"/>
            <a:ext cx="66375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6" name="Google Shape;226;p20"/>
          <p:cNvSpPr txBox="1"/>
          <p:nvPr>
            <p:ph idx="1" type="body"/>
          </p:nvPr>
        </p:nvSpPr>
        <p:spPr>
          <a:xfrm>
            <a:off x="1258645" y="4267200"/>
            <a:ext cx="6637500" cy="15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20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20"/>
          <p:cNvSpPr txBox="1"/>
          <p:nvPr>
            <p:ph idx="11" type="ftr"/>
          </p:nvPr>
        </p:nvSpPr>
        <p:spPr>
          <a:xfrm>
            <a:off x="3714750" y="6452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20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/>
          <p:nvPr>
            <p:ph type="title"/>
          </p:nvPr>
        </p:nvSpPr>
        <p:spPr>
          <a:xfrm>
            <a:off x="902669" y="762000"/>
            <a:ext cx="7337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2" name="Google Shape;232;p21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21"/>
          <p:cNvSpPr txBox="1"/>
          <p:nvPr>
            <p:ph idx="11" type="ftr"/>
          </p:nvPr>
        </p:nvSpPr>
        <p:spPr>
          <a:xfrm>
            <a:off x="3714750" y="6452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21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5" name="Google Shape;235;p21"/>
          <p:cNvSpPr txBox="1"/>
          <p:nvPr>
            <p:ph idx="1" type="body"/>
          </p:nvPr>
        </p:nvSpPr>
        <p:spPr>
          <a:xfrm>
            <a:off x="914400" y="1905000"/>
            <a:ext cx="3547800" cy="3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21"/>
          <p:cNvSpPr txBox="1"/>
          <p:nvPr>
            <p:ph idx="2" type="body"/>
          </p:nvPr>
        </p:nvSpPr>
        <p:spPr>
          <a:xfrm>
            <a:off x="4648200" y="1905000"/>
            <a:ext cx="3581400" cy="3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/>
          <p:nvPr>
            <p:ph type="title"/>
          </p:nvPr>
        </p:nvSpPr>
        <p:spPr>
          <a:xfrm>
            <a:off x="902669" y="762000"/>
            <a:ext cx="7337689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" type="body"/>
          </p:nvPr>
        </p:nvSpPr>
        <p:spPr>
          <a:xfrm>
            <a:off x="902670" y="1600200"/>
            <a:ext cx="7337700" cy="45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AutoNum type="arabicPeriod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AutoNum type="alphaLcPeriod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AutoNum type="romanLcPeriod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AutoNum type="arabicPeriod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AutoNum type="alphaLcPeriod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AutoNum type="romanLcPeriod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AutoNum type="arabicPeriod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AutoNum type="alphaLcPeriod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AutoNum type="romanLcPeriod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0" type="dt"/>
          </p:nvPr>
        </p:nvSpPr>
        <p:spPr>
          <a:xfrm>
            <a:off x="2301378" y="6455918"/>
            <a:ext cx="11276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3"/>
          <p:cNvSpPr txBox="1"/>
          <p:nvPr>
            <p:ph idx="11" type="ftr"/>
          </p:nvPr>
        </p:nvSpPr>
        <p:spPr>
          <a:xfrm>
            <a:off x="3581400" y="6400800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3"/>
          <p:cNvSpPr txBox="1"/>
          <p:nvPr>
            <p:ph idx="12" type="sldNum"/>
          </p:nvPr>
        </p:nvSpPr>
        <p:spPr>
          <a:xfrm>
            <a:off x="914400" y="6447681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 txBox="1"/>
          <p:nvPr>
            <p:ph type="title"/>
          </p:nvPr>
        </p:nvSpPr>
        <p:spPr>
          <a:xfrm>
            <a:off x="902669" y="762000"/>
            <a:ext cx="7337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9" name="Google Shape;239;p22"/>
          <p:cNvSpPr txBox="1"/>
          <p:nvPr>
            <p:ph idx="1" type="body"/>
          </p:nvPr>
        </p:nvSpPr>
        <p:spPr>
          <a:xfrm>
            <a:off x="1371600" y="1905000"/>
            <a:ext cx="30570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22"/>
          <p:cNvSpPr txBox="1"/>
          <p:nvPr>
            <p:ph idx="2" type="body"/>
          </p:nvPr>
        </p:nvSpPr>
        <p:spPr>
          <a:xfrm>
            <a:off x="1041721" y="2590800"/>
            <a:ext cx="34200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12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5468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5816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5816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5816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5816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5816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22"/>
          <p:cNvSpPr txBox="1"/>
          <p:nvPr>
            <p:ph idx="3" type="body"/>
          </p:nvPr>
        </p:nvSpPr>
        <p:spPr>
          <a:xfrm>
            <a:off x="5029200" y="1905000"/>
            <a:ext cx="3055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22"/>
          <p:cNvSpPr txBox="1"/>
          <p:nvPr>
            <p:ph idx="4" type="body"/>
          </p:nvPr>
        </p:nvSpPr>
        <p:spPr>
          <a:xfrm>
            <a:off x="4645152" y="2590800"/>
            <a:ext cx="34200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12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5468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5816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5816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5816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5816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5816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22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22"/>
          <p:cNvSpPr txBox="1"/>
          <p:nvPr>
            <p:ph idx="11" type="ftr"/>
          </p:nvPr>
        </p:nvSpPr>
        <p:spPr>
          <a:xfrm>
            <a:off x="3714750" y="6452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22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/>
          <p:nvPr>
            <p:ph type="title"/>
          </p:nvPr>
        </p:nvSpPr>
        <p:spPr>
          <a:xfrm>
            <a:off x="902669" y="762000"/>
            <a:ext cx="7337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8" name="Google Shape;248;p23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23"/>
          <p:cNvSpPr txBox="1"/>
          <p:nvPr>
            <p:ph idx="11" type="ftr"/>
          </p:nvPr>
        </p:nvSpPr>
        <p:spPr>
          <a:xfrm>
            <a:off x="3714750" y="6452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23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24"/>
          <p:cNvSpPr txBox="1"/>
          <p:nvPr>
            <p:ph idx="11" type="ftr"/>
          </p:nvPr>
        </p:nvSpPr>
        <p:spPr>
          <a:xfrm>
            <a:off x="3714750" y="6452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24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25"/>
          <p:cNvGrpSpPr/>
          <p:nvPr/>
        </p:nvGrpSpPr>
        <p:grpSpPr>
          <a:xfrm>
            <a:off x="-644959" y="0"/>
            <a:ext cx="10457378" cy="7116923"/>
            <a:chOff x="-644959" y="0"/>
            <a:chExt cx="10457378" cy="7116923"/>
          </a:xfrm>
        </p:grpSpPr>
        <p:grpSp>
          <p:nvGrpSpPr>
            <p:cNvPr id="257" name="Google Shape;257;p2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8" name="Google Shape;258;p25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259" name="Google Shape;259;p25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260;p2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2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2" name="Google Shape;262;p2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263" name="Google Shape;263;p25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Google Shape;264;p2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Google Shape;265;p2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6" name="Google Shape;266;p25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67" name="Google Shape;267;p25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" name="Google Shape;268;p2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Google Shape;269;p2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0" name="Google Shape;270;p25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2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2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3" name="Google Shape;273;p25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5"/>
            <p:cNvSpPr/>
            <p:nvPr/>
          </p:nvSpPr>
          <p:spPr>
            <a:xfrm rot="1799950">
              <a:off x="2996127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5"/>
            <p:cNvSpPr/>
            <p:nvPr/>
          </p:nvSpPr>
          <p:spPr>
            <a:xfrm rot="1799950">
              <a:off x="3720027" y="41260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5"/>
            <p:cNvSpPr/>
            <p:nvPr/>
          </p:nvSpPr>
          <p:spPr>
            <a:xfrm rot="1799950">
              <a:off x="3729553" y="159239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5"/>
            <p:cNvSpPr/>
            <p:nvPr/>
          </p:nvSpPr>
          <p:spPr>
            <a:xfrm rot="1799950">
              <a:off x="2977077" y="32557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0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5"/>
            <p:cNvSpPr/>
            <p:nvPr/>
          </p:nvSpPr>
          <p:spPr>
            <a:xfrm rot="1799950">
              <a:off x="4462976" y="53833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5"/>
            <p:cNvSpPr/>
            <p:nvPr/>
          </p:nvSpPr>
          <p:spPr>
            <a:xfrm rot="1801764">
              <a:off x="-382491" y="4201432"/>
              <a:ext cx="1260379" cy="1387003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5"/>
            <p:cNvSpPr/>
            <p:nvPr/>
          </p:nvSpPr>
          <p:spPr>
            <a:xfrm rot="1799950">
              <a:off x="24327" y="54023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5"/>
            <p:cNvSpPr/>
            <p:nvPr/>
          </p:nvSpPr>
          <p:spPr>
            <a:xfrm rot="1799950">
              <a:off x="52903" y="28496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5"/>
            <p:cNvSpPr/>
            <p:nvPr/>
          </p:nvSpPr>
          <p:spPr>
            <a:xfrm rot="1799950">
              <a:off x="776802" y="412604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5"/>
            <p:cNvSpPr/>
            <p:nvPr/>
          </p:nvSpPr>
          <p:spPr>
            <a:xfrm rot="1799950">
              <a:off x="1510227" y="54119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5"/>
            <p:cNvSpPr/>
            <p:nvPr/>
          </p:nvSpPr>
          <p:spPr>
            <a:xfrm rot="1799950">
              <a:off x="1529278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5"/>
            <p:cNvSpPr/>
            <p:nvPr/>
          </p:nvSpPr>
          <p:spPr>
            <a:xfrm rot="1799950">
              <a:off x="795852" y="15638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5"/>
            <p:cNvSpPr/>
            <p:nvPr/>
          </p:nvSpPr>
          <p:spPr>
            <a:xfrm rot="1799950">
              <a:off x="6806128" y="41450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5"/>
            <p:cNvSpPr/>
            <p:nvPr/>
          </p:nvSpPr>
          <p:spPr>
            <a:xfrm rot="1799950">
              <a:off x="7549078" y="54214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5"/>
            <p:cNvSpPr/>
            <p:nvPr/>
          </p:nvSpPr>
          <p:spPr>
            <a:xfrm rot="1799950">
              <a:off x="7549079" y="28687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5"/>
            <p:cNvSpPr/>
            <p:nvPr/>
          </p:nvSpPr>
          <p:spPr>
            <a:xfrm rot="1801764">
              <a:off x="8306436" y="4055534"/>
              <a:ext cx="1242303" cy="1387003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5"/>
            <p:cNvSpPr/>
            <p:nvPr/>
          </p:nvSpPr>
          <p:spPr>
            <a:xfrm rot="1801764">
              <a:off x="8306686" y="1511428"/>
              <a:ext cx="1240768" cy="1387589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25"/>
          <p:cNvSpPr/>
          <p:nvPr/>
        </p:nvSpPr>
        <p:spPr>
          <a:xfrm>
            <a:off x="4561242" y="-21511"/>
            <a:ext cx="3679200" cy="62718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5"/>
          <p:cNvSpPr/>
          <p:nvPr/>
        </p:nvSpPr>
        <p:spPr>
          <a:xfrm>
            <a:off x="4649096" y="-21510"/>
            <a:ext cx="3505200" cy="6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5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25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9" name="Google Shape;299;p25"/>
          <p:cNvSpPr/>
          <p:nvPr/>
        </p:nvSpPr>
        <p:spPr>
          <a:xfrm>
            <a:off x="537055" y="290459"/>
            <a:ext cx="3930900" cy="595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5"/>
          <p:cNvSpPr txBox="1"/>
          <p:nvPr>
            <p:ph idx="1" type="body"/>
          </p:nvPr>
        </p:nvSpPr>
        <p:spPr>
          <a:xfrm>
            <a:off x="556104" y="381000"/>
            <a:ext cx="3787200" cy="5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512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12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12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12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25"/>
          <p:cNvSpPr/>
          <p:nvPr/>
        </p:nvSpPr>
        <p:spPr>
          <a:xfrm>
            <a:off x="4650889" y="6088284"/>
            <a:ext cx="3505200" cy="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5"/>
          <p:cNvSpPr txBox="1"/>
          <p:nvPr>
            <p:ph idx="11" type="ftr"/>
          </p:nvPr>
        </p:nvSpPr>
        <p:spPr>
          <a:xfrm>
            <a:off x="4641448" y="5724835"/>
            <a:ext cx="349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3" name="Google Shape;303;p25"/>
          <p:cNvSpPr txBox="1"/>
          <p:nvPr>
            <p:ph type="title"/>
          </p:nvPr>
        </p:nvSpPr>
        <p:spPr>
          <a:xfrm>
            <a:off x="4739833" y="2657434"/>
            <a:ext cx="33045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4" name="Google Shape;304;p25"/>
          <p:cNvSpPr txBox="1"/>
          <p:nvPr>
            <p:ph idx="2" type="body"/>
          </p:nvPr>
        </p:nvSpPr>
        <p:spPr>
          <a:xfrm>
            <a:off x="4736592" y="4136994"/>
            <a:ext cx="32988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6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6"/>
          <p:cNvGrpSpPr/>
          <p:nvPr/>
        </p:nvGrpSpPr>
        <p:grpSpPr>
          <a:xfrm>
            <a:off x="-644959" y="0"/>
            <a:ext cx="10457378" cy="7116923"/>
            <a:chOff x="-644959" y="0"/>
            <a:chExt cx="10457378" cy="7116923"/>
          </a:xfrm>
        </p:grpSpPr>
        <p:grpSp>
          <p:nvGrpSpPr>
            <p:cNvPr id="307" name="Google Shape;307;p2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08" name="Google Shape;308;p26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309" name="Google Shape;309;p2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2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2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2" name="Google Shape;312;p26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13" name="Google Shape;313;p2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2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2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6" name="Google Shape;316;p26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17" name="Google Shape;317;p2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318;p2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p2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20" name="Google Shape;320;p26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26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3" name="Google Shape;323;p26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6"/>
            <p:cNvSpPr/>
            <p:nvPr/>
          </p:nvSpPr>
          <p:spPr>
            <a:xfrm rot="1799950">
              <a:off x="2996127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6"/>
            <p:cNvSpPr/>
            <p:nvPr/>
          </p:nvSpPr>
          <p:spPr>
            <a:xfrm rot="1799950">
              <a:off x="3720027" y="41260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6"/>
            <p:cNvSpPr/>
            <p:nvPr/>
          </p:nvSpPr>
          <p:spPr>
            <a:xfrm rot="1799950">
              <a:off x="3729553" y="159239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6"/>
            <p:cNvSpPr/>
            <p:nvPr/>
          </p:nvSpPr>
          <p:spPr>
            <a:xfrm rot="1799950">
              <a:off x="2977077" y="32557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0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6"/>
            <p:cNvSpPr/>
            <p:nvPr/>
          </p:nvSpPr>
          <p:spPr>
            <a:xfrm rot="1799950">
              <a:off x="4462976" y="53833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6"/>
            <p:cNvSpPr/>
            <p:nvPr/>
          </p:nvSpPr>
          <p:spPr>
            <a:xfrm rot="1801764">
              <a:off x="-382491" y="4201432"/>
              <a:ext cx="1260379" cy="1387003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6"/>
            <p:cNvSpPr/>
            <p:nvPr/>
          </p:nvSpPr>
          <p:spPr>
            <a:xfrm rot="1799950">
              <a:off x="24327" y="54023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6"/>
            <p:cNvSpPr/>
            <p:nvPr/>
          </p:nvSpPr>
          <p:spPr>
            <a:xfrm rot="1799950">
              <a:off x="52903" y="28496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6"/>
            <p:cNvSpPr/>
            <p:nvPr/>
          </p:nvSpPr>
          <p:spPr>
            <a:xfrm rot="1799950">
              <a:off x="776802" y="412604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6"/>
            <p:cNvSpPr/>
            <p:nvPr/>
          </p:nvSpPr>
          <p:spPr>
            <a:xfrm rot="1799950">
              <a:off x="1510227" y="54119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6"/>
            <p:cNvSpPr/>
            <p:nvPr/>
          </p:nvSpPr>
          <p:spPr>
            <a:xfrm rot="1799950">
              <a:off x="1529278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6"/>
            <p:cNvSpPr/>
            <p:nvPr/>
          </p:nvSpPr>
          <p:spPr>
            <a:xfrm rot="1799950">
              <a:off x="795852" y="15638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6"/>
            <p:cNvSpPr/>
            <p:nvPr/>
          </p:nvSpPr>
          <p:spPr>
            <a:xfrm rot="1799950">
              <a:off x="6806128" y="41450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6"/>
            <p:cNvSpPr/>
            <p:nvPr/>
          </p:nvSpPr>
          <p:spPr>
            <a:xfrm rot="1799950">
              <a:off x="7549078" y="54214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6"/>
            <p:cNvSpPr/>
            <p:nvPr/>
          </p:nvSpPr>
          <p:spPr>
            <a:xfrm rot="1799950">
              <a:off x="7549079" y="28687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6"/>
            <p:cNvSpPr/>
            <p:nvPr/>
          </p:nvSpPr>
          <p:spPr>
            <a:xfrm rot="1801764">
              <a:off x="8306436" y="4055534"/>
              <a:ext cx="1242303" cy="1387003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6"/>
            <p:cNvSpPr/>
            <p:nvPr/>
          </p:nvSpPr>
          <p:spPr>
            <a:xfrm rot="1801764">
              <a:off x="8306686" y="1511428"/>
              <a:ext cx="1240768" cy="1387589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26"/>
          <p:cNvSpPr/>
          <p:nvPr/>
        </p:nvSpPr>
        <p:spPr>
          <a:xfrm>
            <a:off x="4561242" y="-21511"/>
            <a:ext cx="3679200" cy="62718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6"/>
          <p:cNvSpPr/>
          <p:nvPr/>
        </p:nvSpPr>
        <p:spPr>
          <a:xfrm>
            <a:off x="4649096" y="-21510"/>
            <a:ext cx="3505200" cy="6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6"/>
          <p:cNvSpPr/>
          <p:nvPr/>
        </p:nvSpPr>
        <p:spPr>
          <a:xfrm>
            <a:off x="556105" y="290459"/>
            <a:ext cx="3911700" cy="5959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6"/>
          <p:cNvSpPr/>
          <p:nvPr/>
        </p:nvSpPr>
        <p:spPr>
          <a:xfrm>
            <a:off x="4650889" y="6088284"/>
            <a:ext cx="3505200" cy="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6"/>
          <p:cNvSpPr txBox="1"/>
          <p:nvPr>
            <p:ph type="title"/>
          </p:nvPr>
        </p:nvSpPr>
        <p:spPr>
          <a:xfrm>
            <a:off x="4734424" y="2660904"/>
            <a:ext cx="33009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0" name="Google Shape;350;p26"/>
          <p:cNvSpPr/>
          <p:nvPr>
            <p:ph idx="2" type="pic"/>
          </p:nvPr>
        </p:nvSpPr>
        <p:spPr>
          <a:xfrm>
            <a:off x="609600" y="290459"/>
            <a:ext cx="3755100" cy="58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b="0" i="0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26"/>
          <p:cNvSpPr txBox="1"/>
          <p:nvPr>
            <p:ph idx="1" type="body"/>
          </p:nvPr>
        </p:nvSpPr>
        <p:spPr>
          <a:xfrm>
            <a:off x="4734630" y="4133088"/>
            <a:ext cx="3300600" cy="15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6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26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26"/>
          <p:cNvSpPr txBox="1"/>
          <p:nvPr>
            <p:ph idx="11" type="ftr"/>
          </p:nvPr>
        </p:nvSpPr>
        <p:spPr>
          <a:xfrm>
            <a:off x="4641448" y="5724835"/>
            <a:ext cx="349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26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7"/>
          <p:cNvSpPr txBox="1"/>
          <p:nvPr>
            <p:ph type="title"/>
          </p:nvPr>
        </p:nvSpPr>
        <p:spPr>
          <a:xfrm>
            <a:off x="902669" y="762000"/>
            <a:ext cx="7337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7" name="Google Shape;357;p27"/>
          <p:cNvSpPr txBox="1"/>
          <p:nvPr>
            <p:ph idx="1" type="body"/>
          </p:nvPr>
        </p:nvSpPr>
        <p:spPr>
          <a:xfrm rot="5400000">
            <a:off x="2466258" y="341400"/>
            <a:ext cx="4210500" cy="7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8" name="Google Shape;358;p27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27"/>
          <p:cNvSpPr txBox="1"/>
          <p:nvPr>
            <p:ph idx="11" type="ftr"/>
          </p:nvPr>
        </p:nvSpPr>
        <p:spPr>
          <a:xfrm>
            <a:off x="3714750" y="6452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Google Shape;360;p27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8"/>
          <p:cNvSpPr txBox="1"/>
          <p:nvPr>
            <p:ph type="title"/>
          </p:nvPr>
        </p:nvSpPr>
        <p:spPr>
          <a:xfrm rot="5400000">
            <a:off x="4981553" y="2678047"/>
            <a:ext cx="4780200" cy="14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3" name="Google Shape;363;p28"/>
          <p:cNvSpPr txBox="1"/>
          <p:nvPr>
            <p:ph idx="1" type="body"/>
          </p:nvPr>
        </p:nvSpPr>
        <p:spPr>
          <a:xfrm rot="5400000">
            <a:off x="1375050" y="708397"/>
            <a:ext cx="4780200" cy="54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28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5" name="Google Shape;365;p28"/>
          <p:cNvSpPr txBox="1"/>
          <p:nvPr>
            <p:ph idx="11" type="ftr"/>
          </p:nvPr>
        </p:nvSpPr>
        <p:spPr>
          <a:xfrm>
            <a:off x="3714750" y="6452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28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0"/>
          <p:cNvSpPr/>
          <p:nvPr/>
        </p:nvSpPr>
        <p:spPr>
          <a:xfrm>
            <a:off x="4561242" y="-21511"/>
            <a:ext cx="3679200" cy="62718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0"/>
          <p:cNvSpPr/>
          <p:nvPr/>
        </p:nvSpPr>
        <p:spPr>
          <a:xfrm>
            <a:off x="4649096" y="-21511"/>
            <a:ext cx="3505200" cy="231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0"/>
          <p:cNvSpPr txBox="1"/>
          <p:nvPr>
            <p:ph type="ctrTitle"/>
          </p:nvPr>
        </p:nvSpPr>
        <p:spPr>
          <a:xfrm>
            <a:off x="4733365" y="2708476"/>
            <a:ext cx="3313500" cy="17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2" name="Google Shape;382;p30"/>
          <p:cNvSpPr txBox="1"/>
          <p:nvPr>
            <p:ph idx="1" type="subTitle"/>
          </p:nvPr>
        </p:nvSpPr>
        <p:spPr>
          <a:xfrm>
            <a:off x="4733365" y="4421080"/>
            <a:ext cx="33099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30"/>
          <p:cNvSpPr/>
          <p:nvPr/>
        </p:nvSpPr>
        <p:spPr>
          <a:xfrm>
            <a:off x="4650889" y="6088284"/>
            <a:ext cx="3505200" cy="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0"/>
          <p:cNvSpPr txBox="1"/>
          <p:nvPr>
            <p:ph idx="11" type="ftr"/>
          </p:nvPr>
        </p:nvSpPr>
        <p:spPr>
          <a:xfrm>
            <a:off x="5303520" y="5719966"/>
            <a:ext cx="2831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5" name="Google Shape;385;p30"/>
          <p:cNvSpPr txBox="1"/>
          <p:nvPr>
            <p:ph idx="12" type="sldNum"/>
          </p:nvPr>
        </p:nvSpPr>
        <p:spPr>
          <a:xfrm>
            <a:off x="4649096" y="5719966"/>
            <a:ext cx="64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6" name="Google Shape;386;p30"/>
          <p:cNvSpPr/>
          <p:nvPr/>
        </p:nvSpPr>
        <p:spPr>
          <a:xfrm>
            <a:off x="4650889" y="6088284"/>
            <a:ext cx="3505200" cy="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4095" y="381000"/>
            <a:ext cx="6008933" cy="2276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1"/>
          <p:cNvSpPr txBox="1"/>
          <p:nvPr>
            <p:ph type="title"/>
          </p:nvPr>
        </p:nvSpPr>
        <p:spPr>
          <a:xfrm>
            <a:off x="902669" y="762000"/>
            <a:ext cx="7337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0" name="Google Shape;390;p31"/>
          <p:cNvSpPr txBox="1"/>
          <p:nvPr>
            <p:ph idx="1" type="body"/>
          </p:nvPr>
        </p:nvSpPr>
        <p:spPr>
          <a:xfrm>
            <a:off x="902670" y="1600200"/>
            <a:ext cx="7337700" cy="45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AutoNum type="arabicPeriod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AutoNum type="alphaLcPeriod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AutoNum type="romanLcPeriod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AutoNum type="arabicPeriod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AutoNum type="alphaLcPeriod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AutoNum type="romanLcPeriod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AutoNum type="arabicPeriod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AutoNum type="alphaLcPeriod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AutoNum type="romanLcPeriod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1" name="Google Shape;391;p31"/>
          <p:cNvSpPr txBox="1"/>
          <p:nvPr>
            <p:ph idx="10" type="dt"/>
          </p:nvPr>
        </p:nvSpPr>
        <p:spPr>
          <a:xfrm>
            <a:off x="2301378" y="6455918"/>
            <a:ext cx="112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2" name="Google Shape;392;p31"/>
          <p:cNvSpPr txBox="1"/>
          <p:nvPr>
            <p:ph idx="11" type="ftr"/>
          </p:nvPr>
        </p:nvSpPr>
        <p:spPr>
          <a:xfrm>
            <a:off x="3581400" y="6400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3" name="Google Shape;393;p31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2"/>
          <p:cNvSpPr txBox="1"/>
          <p:nvPr>
            <p:ph type="title"/>
          </p:nvPr>
        </p:nvSpPr>
        <p:spPr>
          <a:xfrm>
            <a:off x="902669" y="677732"/>
            <a:ext cx="73377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6" name="Google Shape;396;p32"/>
          <p:cNvSpPr txBox="1"/>
          <p:nvPr>
            <p:ph idx="1" type="body"/>
          </p:nvPr>
        </p:nvSpPr>
        <p:spPr>
          <a:xfrm>
            <a:off x="1371600" y="1905000"/>
            <a:ext cx="30570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7" name="Google Shape;397;p32"/>
          <p:cNvSpPr txBox="1"/>
          <p:nvPr>
            <p:ph idx="2" type="body"/>
          </p:nvPr>
        </p:nvSpPr>
        <p:spPr>
          <a:xfrm>
            <a:off x="1041721" y="2590800"/>
            <a:ext cx="34200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12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5468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5816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5816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5816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5816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5816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32"/>
          <p:cNvSpPr txBox="1"/>
          <p:nvPr>
            <p:ph idx="3" type="body"/>
          </p:nvPr>
        </p:nvSpPr>
        <p:spPr>
          <a:xfrm>
            <a:off x="5029200" y="1905000"/>
            <a:ext cx="3055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32"/>
          <p:cNvSpPr txBox="1"/>
          <p:nvPr>
            <p:ph idx="4" type="body"/>
          </p:nvPr>
        </p:nvSpPr>
        <p:spPr>
          <a:xfrm>
            <a:off x="4645152" y="2590800"/>
            <a:ext cx="34200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12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5468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5816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5816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5816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5816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5816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32"/>
          <p:cNvSpPr txBox="1"/>
          <p:nvPr>
            <p:ph idx="10" type="dt"/>
          </p:nvPr>
        </p:nvSpPr>
        <p:spPr>
          <a:xfrm>
            <a:off x="1564260" y="6446588"/>
            <a:ext cx="112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32"/>
          <p:cNvSpPr txBox="1"/>
          <p:nvPr>
            <p:ph idx="11" type="ftr"/>
          </p:nvPr>
        </p:nvSpPr>
        <p:spPr>
          <a:xfrm>
            <a:off x="3581400" y="6400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32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/>
          <p:nvPr>
            <p:ph type="title"/>
          </p:nvPr>
        </p:nvSpPr>
        <p:spPr>
          <a:xfrm>
            <a:off x="902669" y="677732"/>
            <a:ext cx="7337689" cy="1151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1371600" y="1905000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2" type="body"/>
          </p:nvPr>
        </p:nvSpPr>
        <p:spPr>
          <a:xfrm>
            <a:off x="1041721" y="2590800"/>
            <a:ext cx="3419856" cy="3219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12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5468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5816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5816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5816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5816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5816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3" type="body"/>
          </p:nvPr>
        </p:nvSpPr>
        <p:spPr>
          <a:xfrm>
            <a:off x="5029200" y="190500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4"/>
          <p:cNvSpPr txBox="1"/>
          <p:nvPr>
            <p:ph idx="4" type="body"/>
          </p:nvPr>
        </p:nvSpPr>
        <p:spPr>
          <a:xfrm>
            <a:off x="4645152" y="2590800"/>
            <a:ext cx="3419856" cy="3219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12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5468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5816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5816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5816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5816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5816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4"/>
          <p:cNvSpPr txBox="1"/>
          <p:nvPr>
            <p:ph idx="10" type="dt"/>
          </p:nvPr>
        </p:nvSpPr>
        <p:spPr>
          <a:xfrm>
            <a:off x="1564260" y="6446588"/>
            <a:ext cx="11276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4"/>
          <p:cNvSpPr txBox="1"/>
          <p:nvPr>
            <p:ph idx="11" type="ftr"/>
          </p:nvPr>
        </p:nvSpPr>
        <p:spPr>
          <a:xfrm>
            <a:off x="3581400" y="6400800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4"/>
          <p:cNvSpPr txBox="1"/>
          <p:nvPr>
            <p:ph idx="12" type="sldNum"/>
          </p:nvPr>
        </p:nvSpPr>
        <p:spPr>
          <a:xfrm>
            <a:off x="914400" y="6447681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"/>
          <p:cNvSpPr txBox="1"/>
          <p:nvPr>
            <p:ph type="title"/>
          </p:nvPr>
        </p:nvSpPr>
        <p:spPr>
          <a:xfrm>
            <a:off x="902669" y="677732"/>
            <a:ext cx="73377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5" name="Google Shape;405;p33"/>
          <p:cNvSpPr txBox="1"/>
          <p:nvPr>
            <p:ph idx="10" type="dt"/>
          </p:nvPr>
        </p:nvSpPr>
        <p:spPr>
          <a:xfrm>
            <a:off x="1564260" y="6446588"/>
            <a:ext cx="112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6" name="Google Shape;406;p33"/>
          <p:cNvSpPr txBox="1"/>
          <p:nvPr>
            <p:ph idx="11" type="ftr"/>
          </p:nvPr>
        </p:nvSpPr>
        <p:spPr>
          <a:xfrm>
            <a:off x="3581400" y="6400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7" name="Google Shape;407;p33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8" name="Google Shape;408;p33"/>
          <p:cNvSpPr txBox="1"/>
          <p:nvPr>
            <p:ph idx="1" type="body"/>
          </p:nvPr>
        </p:nvSpPr>
        <p:spPr>
          <a:xfrm>
            <a:off x="914400" y="1905000"/>
            <a:ext cx="3547800" cy="3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9" name="Google Shape;409;p33"/>
          <p:cNvSpPr txBox="1"/>
          <p:nvPr>
            <p:ph idx="2" type="body"/>
          </p:nvPr>
        </p:nvSpPr>
        <p:spPr>
          <a:xfrm>
            <a:off x="4648200" y="1905000"/>
            <a:ext cx="3581400" cy="3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4"/>
          <p:cNvSpPr txBox="1"/>
          <p:nvPr>
            <p:ph type="title"/>
          </p:nvPr>
        </p:nvSpPr>
        <p:spPr>
          <a:xfrm>
            <a:off x="902669" y="677732"/>
            <a:ext cx="73377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2" name="Google Shape;412;p34"/>
          <p:cNvSpPr txBox="1"/>
          <p:nvPr>
            <p:ph idx="10" type="dt"/>
          </p:nvPr>
        </p:nvSpPr>
        <p:spPr>
          <a:xfrm>
            <a:off x="1564260" y="6446588"/>
            <a:ext cx="112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3" name="Google Shape;413;p34"/>
          <p:cNvSpPr txBox="1"/>
          <p:nvPr>
            <p:ph idx="11" type="ftr"/>
          </p:nvPr>
        </p:nvSpPr>
        <p:spPr>
          <a:xfrm>
            <a:off x="3581400" y="6400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4" name="Google Shape;414;p34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5"/>
          <p:cNvSpPr txBox="1"/>
          <p:nvPr>
            <p:ph idx="10" type="dt"/>
          </p:nvPr>
        </p:nvSpPr>
        <p:spPr>
          <a:xfrm>
            <a:off x="1564260" y="6446588"/>
            <a:ext cx="112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7" name="Google Shape;417;p35"/>
          <p:cNvSpPr txBox="1"/>
          <p:nvPr>
            <p:ph idx="11" type="ftr"/>
          </p:nvPr>
        </p:nvSpPr>
        <p:spPr>
          <a:xfrm>
            <a:off x="3581400" y="6400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8" name="Google Shape;418;p35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9" name="Google Shape;419;p35"/>
          <p:cNvSpPr txBox="1"/>
          <p:nvPr>
            <p:ph type="title"/>
          </p:nvPr>
        </p:nvSpPr>
        <p:spPr>
          <a:xfrm>
            <a:off x="502300" y="225677"/>
            <a:ext cx="73377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6"/>
          <p:cNvSpPr txBox="1"/>
          <p:nvPr>
            <p:ph type="title"/>
          </p:nvPr>
        </p:nvSpPr>
        <p:spPr>
          <a:xfrm>
            <a:off x="902669" y="677732"/>
            <a:ext cx="7337700" cy="115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p36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Clr>
                <a:srgbClr val="000000"/>
              </a:buClr>
              <a:buSzPts val="1200"/>
              <a:buFont typeface="Arial"/>
              <a:buNone/>
              <a:defRPr/>
            </a:lvl1pPr>
            <a:lvl2pPr lvl="1">
              <a:buClr>
                <a:srgbClr val="000000"/>
              </a:buClr>
              <a:buSzPts val="1200"/>
              <a:buFont typeface="Arial"/>
              <a:buNone/>
              <a:defRPr/>
            </a:lvl2pPr>
            <a:lvl3pPr lvl="2">
              <a:buClr>
                <a:srgbClr val="000000"/>
              </a:buClr>
              <a:buSzPts val="1200"/>
              <a:buFont typeface="Arial"/>
              <a:buNone/>
              <a:defRPr/>
            </a:lvl3pPr>
            <a:lvl4pPr lvl="3">
              <a:buClr>
                <a:srgbClr val="000000"/>
              </a:buClr>
              <a:buSzPts val="1200"/>
              <a:buFont typeface="Arial"/>
              <a:buNone/>
              <a:defRPr/>
            </a:lvl4pPr>
            <a:lvl5pPr lvl="4">
              <a:buClr>
                <a:srgbClr val="000000"/>
              </a:buClr>
              <a:buSzPts val="1200"/>
              <a:buFont typeface="Arial"/>
              <a:buNone/>
              <a:defRPr/>
            </a:lvl5pPr>
            <a:lvl6pPr lvl="5">
              <a:buClr>
                <a:srgbClr val="000000"/>
              </a:buClr>
              <a:buSzPts val="1200"/>
              <a:buFont typeface="Arial"/>
              <a:buNone/>
              <a:defRPr/>
            </a:lvl6pPr>
            <a:lvl7pPr lvl="6">
              <a:buClr>
                <a:srgbClr val="000000"/>
              </a:buClr>
              <a:buSzPts val="1200"/>
              <a:buFont typeface="Arial"/>
              <a:buNone/>
              <a:defRPr/>
            </a:lvl7pPr>
            <a:lvl8pPr lvl="7">
              <a:buClr>
                <a:srgbClr val="000000"/>
              </a:buClr>
              <a:buSzPts val="1200"/>
              <a:buFont typeface="Arial"/>
              <a:buNone/>
              <a:defRPr/>
            </a:lvl8pPr>
            <a:lvl9pPr lvl="8"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37"/>
          <p:cNvGrpSpPr/>
          <p:nvPr/>
        </p:nvGrpSpPr>
        <p:grpSpPr>
          <a:xfrm>
            <a:off x="-644959" y="0"/>
            <a:ext cx="10457378" cy="7116923"/>
            <a:chOff x="-644959" y="0"/>
            <a:chExt cx="10457378" cy="7116923"/>
          </a:xfrm>
        </p:grpSpPr>
        <p:grpSp>
          <p:nvGrpSpPr>
            <p:cNvPr id="425" name="Google Shape;425;p3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26" name="Google Shape;426;p37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27" name="Google Shape;427;p3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3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3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0" name="Google Shape;430;p37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431" name="Google Shape;431;p3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3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3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4" name="Google Shape;434;p37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435" name="Google Shape;435;p3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3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" name="Google Shape;437;p3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8" name="Google Shape;438;p3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37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37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1" name="Google Shape;441;p37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37"/>
            <p:cNvSpPr/>
            <p:nvPr/>
          </p:nvSpPr>
          <p:spPr>
            <a:xfrm rot="1799950">
              <a:off x="2996127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41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7"/>
            <p:cNvSpPr/>
            <p:nvPr/>
          </p:nvSpPr>
          <p:spPr>
            <a:xfrm rot="1799950">
              <a:off x="3720027" y="41260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37"/>
            <p:cNvSpPr/>
            <p:nvPr/>
          </p:nvSpPr>
          <p:spPr>
            <a:xfrm rot="1799950">
              <a:off x="3729553" y="159239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0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37"/>
            <p:cNvSpPr/>
            <p:nvPr/>
          </p:nvSpPr>
          <p:spPr>
            <a:xfrm rot="1799950">
              <a:off x="2977077" y="32557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530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37"/>
            <p:cNvSpPr/>
            <p:nvPr/>
          </p:nvSpPr>
          <p:spPr>
            <a:xfrm rot="1799950">
              <a:off x="4462976" y="53833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49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37"/>
            <p:cNvSpPr/>
            <p:nvPr/>
          </p:nvSpPr>
          <p:spPr>
            <a:xfrm rot="1801764">
              <a:off x="-382491" y="4201432"/>
              <a:ext cx="1260379" cy="1387003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37"/>
            <p:cNvSpPr/>
            <p:nvPr/>
          </p:nvSpPr>
          <p:spPr>
            <a:xfrm rot="1799950">
              <a:off x="24327" y="54023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7"/>
            <p:cNvSpPr/>
            <p:nvPr/>
          </p:nvSpPr>
          <p:spPr>
            <a:xfrm rot="1799950">
              <a:off x="52903" y="28496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0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7"/>
            <p:cNvSpPr/>
            <p:nvPr/>
          </p:nvSpPr>
          <p:spPr>
            <a:xfrm rot="1799950">
              <a:off x="776802" y="412604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7"/>
            <p:cNvSpPr/>
            <p:nvPr/>
          </p:nvSpPr>
          <p:spPr>
            <a:xfrm rot="1799950">
              <a:off x="1510227" y="54119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37"/>
            <p:cNvSpPr/>
            <p:nvPr/>
          </p:nvSpPr>
          <p:spPr>
            <a:xfrm rot="1799950">
              <a:off x="1529278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0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37"/>
            <p:cNvSpPr/>
            <p:nvPr/>
          </p:nvSpPr>
          <p:spPr>
            <a:xfrm rot="1799950">
              <a:off x="795852" y="15638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37"/>
            <p:cNvSpPr/>
            <p:nvPr/>
          </p:nvSpPr>
          <p:spPr>
            <a:xfrm rot="1799950">
              <a:off x="6806128" y="41450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41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37"/>
            <p:cNvSpPr/>
            <p:nvPr/>
          </p:nvSpPr>
          <p:spPr>
            <a:xfrm rot="1799950">
              <a:off x="7549078" y="54214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37"/>
            <p:cNvSpPr/>
            <p:nvPr/>
          </p:nvSpPr>
          <p:spPr>
            <a:xfrm rot="1799950">
              <a:off x="7549079" y="28687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0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37"/>
            <p:cNvSpPr/>
            <p:nvPr/>
          </p:nvSpPr>
          <p:spPr>
            <a:xfrm rot="1801764">
              <a:off x="8306436" y="4055534"/>
              <a:ext cx="1242303" cy="1387003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3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7"/>
            <p:cNvSpPr/>
            <p:nvPr/>
          </p:nvSpPr>
          <p:spPr>
            <a:xfrm rot="1801764">
              <a:off x="8306686" y="1511428"/>
              <a:ext cx="1240768" cy="1387589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3" name="Google Shape;463;p37"/>
          <p:cNvSpPr/>
          <p:nvPr/>
        </p:nvSpPr>
        <p:spPr>
          <a:xfrm>
            <a:off x="4561242" y="-21511"/>
            <a:ext cx="3679200" cy="62718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7"/>
          <p:cNvSpPr/>
          <p:nvPr/>
        </p:nvSpPr>
        <p:spPr>
          <a:xfrm>
            <a:off x="4649096" y="-21510"/>
            <a:ext cx="3505200" cy="6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7"/>
          <p:cNvSpPr txBox="1"/>
          <p:nvPr>
            <p:ph idx="10" type="dt"/>
          </p:nvPr>
        </p:nvSpPr>
        <p:spPr>
          <a:xfrm>
            <a:off x="1564260" y="6446588"/>
            <a:ext cx="112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6" name="Google Shape;466;p37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7" name="Google Shape;467;p37"/>
          <p:cNvSpPr/>
          <p:nvPr/>
        </p:nvSpPr>
        <p:spPr>
          <a:xfrm>
            <a:off x="537055" y="290459"/>
            <a:ext cx="3930900" cy="595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7"/>
          <p:cNvSpPr txBox="1"/>
          <p:nvPr>
            <p:ph idx="1" type="body"/>
          </p:nvPr>
        </p:nvSpPr>
        <p:spPr>
          <a:xfrm>
            <a:off x="556104" y="381000"/>
            <a:ext cx="3787200" cy="5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512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12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12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12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Google Shape;469;p37"/>
          <p:cNvSpPr/>
          <p:nvPr/>
        </p:nvSpPr>
        <p:spPr>
          <a:xfrm>
            <a:off x="4650889" y="6088284"/>
            <a:ext cx="3505200" cy="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37"/>
          <p:cNvSpPr txBox="1"/>
          <p:nvPr>
            <p:ph idx="11" type="ftr"/>
          </p:nvPr>
        </p:nvSpPr>
        <p:spPr>
          <a:xfrm>
            <a:off x="4641448" y="5724835"/>
            <a:ext cx="349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1" name="Google Shape;471;p37"/>
          <p:cNvSpPr txBox="1"/>
          <p:nvPr>
            <p:ph type="title"/>
          </p:nvPr>
        </p:nvSpPr>
        <p:spPr>
          <a:xfrm>
            <a:off x="4739833" y="2657434"/>
            <a:ext cx="33045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2" name="Google Shape;472;p37"/>
          <p:cNvSpPr txBox="1"/>
          <p:nvPr>
            <p:ph idx="2" type="body"/>
          </p:nvPr>
        </p:nvSpPr>
        <p:spPr>
          <a:xfrm>
            <a:off x="4736592" y="4136994"/>
            <a:ext cx="32988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6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38"/>
          <p:cNvGrpSpPr/>
          <p:nvPr/>
        </p:nvGrpSpPr>
        <p:grpSpPr>
          <a:xfrm>
            <a:off x="-644959" y="0"/>
            <a:ext cx="10457378" cy="7116923"/>
            <a:chOff x="-644959" y="0"/>
            <a:chExt cx="10457378" cy="7116923"/>
          </a:xfrm>
        </p:grpSpPr>
        <p:grpSp>
          <p:nvGrpSpPr>
            <p:cNvPr id="475" name="Google Shape;475;p3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76" name="Google Shape;476;p38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77" name="Google Shape;477;p38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8" name="Google Shape;478;p3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Google Shape;479;p3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0" name="Google Shape;480;p38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481" name="Google Shape;481;p38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2" name="Google Shape;482;p3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3" name="Google Shape;483;p3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4" name="Google Shape;484;p38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485" name="Google Shape;485;p38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6" name="Google Shape;486;p3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7" name="Google Shape;487;p3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8" name="Google Shape;488;p38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3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38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1" name="Google Shape;491;p38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8"/>
            <p:cNvSpPr/>
            <p:nvPr/>
          </p:nvSpPr>
          <p:spPr>
            <a:xfrm rot="1799950">
              <a:off x="2996127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41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8"/>
            <p:cNvSpPr/>
            <p:nvPr/>
          </p:nvSpPr>
          <p:spPr>
            <a:xfrm rot="1799950">
              <a:off x="3720027" y="41260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8"/>
            <p:cNvSpPr/>
            <p:nvPr/>
          </p:nvSpPr>
          <p:spPr>
            <a:xfrm rot="1799950">
              <a:off x="3729553" y="159239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0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8"/>
            <p:cNvSpPr/>
            <p:nvPr/>
          </p:nvSpPr>
          <p:spPr>
            <a:xfrm rot="1799950">
              <a:off x="2977077" y="32557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530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8"/>
            <p:cNvSpPr/>
            <p:nvPr/>
          </p:nvSpPr>
          <p:spPr>
            <a:xfrm rot="1799950">
              <a:off x="4462976" y="53833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49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8"/>
            <p:cNvSpPr/>
            <p:nvPr/>
          </p:nvSpPr>
          <p:spPr>
            <a:xfrm rot="1801764">
              <a:off x="-382491" y="4201432"/>
              <a:ext cx="1260379" cy="1387003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8"/>
            <p:cNvSpPr/>
            <p:nvPr/>
          </p:nvSpPr>
          <p:spPr>
            <a:xfrm rot="1799950">
              <a:off x="24327" y="54023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8"/>
            <p:cNvSpPr/>
            <p:nvPr/>
          </p:nvSpPr>
          <p:spPr>
            <a:xfrm rot="1799950">
              <a:off x="52903" y="28496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0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8"/>
            <p:cNvSpPr/>
            <p:nvPr/>
          </p:nvSpPr>
          <p:spPr>
            <a:xfrm rot="1799950">
              <a:off x="776802" y="412604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8"/>
            <p:cNvSpPr/>
            <p:nvPr/>
          </p:nvSpPr>
          <p:spPr>
            <a:xfrm rot="1799950">
              <a:off x="1510227" y="54119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8"/>
            <p:cNvSpPr/>
            <p:nvPr/>
          </p:nvSpPr>
          <p:spPr>
            <a:xfrm rot="1799950">
              <a:off x="1529278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0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8"/>
            <p:cNvSpPr/>
            <p:nvPr/>
          </p:nvSpPr>
          <p:spPr>
            <a:xfrm rot="1799950">
              <a:off x="795852" y="15638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8"/>
            <p:cNvSpPr/>
            <p:nvPr/>
          </p:nvSpPr>
          <p:spPr>
            <a:xfrm rot="1799950">
              <a:off x="6806128" y="41450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41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8"/>
            <p:cNvSpPr/>
            <p:nvPr/>
          </p:nvSpPr>
          <p:spPr>
            <a:xfrm rot="1799950">
              <a:off x="7549078" y="54214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8"/>
            <p:cNvSpPr/>
            <p:nvPr/>
          </p:nvSpPr>
          <p:spPr>
            <a:xfrm rot="1799950">
              <a:off x="7549079" y="28687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0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8"/>
            <p:cNvSpPr/>
            <p:nvPr/>
          </p:nvSpPr>
          <p:spPr>
            <a:xfrm rot="1801764">
              <a:off x="8306436" y="4055534"/>
              <a:ext cx="1242303" cy="1387003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3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8"/>
            <p:cNvSpPr/>
            <p:nvPr/>
          </p:nvSpPr>
          <p:spPr>
            <a:xfrm rot="1801764">
              <a:off x="8306686" y="1511428"/>
              <a:ext cx="1240768" cy="1387589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38"/>
          <p:cNvSpPr/>
          <p:nvPr/>
        </p:nvSpPr>
        <p:spPr>
          <a:xfrm>
            <a:off x="4561242" y="-21511"/>
            <a:ext cx="3679200" cy="62718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8"/>
          <p:cNvSpPr/>
          <p:nvPr/>
        </p:nvSpPr>
        <p:spPr>
          <a:xfrm>
            <a:off x="4649096" y="-21510"/>
            <a:ext cx="3505200" cy="6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8"/>
          <p:cNvSpPr/>
          <p:nvPr/>
        </p:nvSpPr>
        <p:spPr>
          <a:xfrm>
            <a:off x="556105" y="290459"/>
            <a:ext cx="3911700" cy="5959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8"/>
          <p:cNvSpPr/>
          <p:nvPr/>
        </p:nvSpPr>
        <p:spPr>
          <a:xfrm>
            <a:off x="4650889" y="6088284"/>
            <a:ext cx="3505200" cy="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8"/>
          <p:cNvSpPr txBox="1"/>
          <p:nvPr>
            <p:ph type="title"/>
          </p:nvPr>
        </p:nvSpPr>
        <p:spPr>
          <a:xfrm>
            <a:off x="4734424" y="2660904"/>
            <a:ext cx="33009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8" name="Google Shape;518;p38"/>
          <p:cNvSpPr/>
          <p:nvPr>
            <p:ph idx="2" type="pic"/>
          </p:nvPr>
        </p:nvSpPr>
        <p:spPr>
          <a:xfrm>
            <a:off x="609600" y="290459"/>
            <a:ext cx="3755100" cy="58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b="0" i="0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38"/>
          <p:cNvSpPr txBox="1"/>
          <p:nvPr>
            <p:ph idx="1" type="body"/>
          </p:nvPr>
        </p:nvSpPr>
        <p:spPr>
          <a:xfrm>
            <a:off x="4734630" y="4133088"/>
            <a:ext cx="3300600" cy="15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6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0" name="Google Shape;520;p38"/>
          <p:cNvSpPr txBox="1"/>
          <p:nvPr>
            <p:ph idx="10" type="dt"/>
          </p:nvPr>
        </p:nvSpPr>
        <p:spPr>
          <a:xfrm>
            <a:off x="1564260" y="6446588"/>
            <a:ext cx="112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1" name="Google Shape;521;p38"/>
          <p:cNvSpPr txBox="1"/>
          <p:nvPr>
            <p:ph idx="11" type="ftr"/>
          </p:nvPr>
        </p:nvSpPr>
        <p:spPr>
          <a:xfrm>
            <a:off x="4641448" y="5724835"/>
            <a:ext cx="349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2" name="Google Shape;522;p38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9"/>
          <p:cNvSpPr txBox="1"/>
          <p:nvPr>
            <p:ph type="title"/>
          </p:nvPr>
        </p:nvSpPr>
        <p:spPr>
          <a:xfrm>
            <a:off x="902669" y="677732"/>
            <a:ext cx="73377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5" name="Google Shape;525;p39"/>
          <p:cNvSpPr txBox="1"/>
          <p:nvPr>
            <p:ph idx="1" type="body"/>
          </p:nvPr>
        </p:nvSpPr>
        <p:spPr>
          <a:xfrm rot="5400000">
            <a:off x="2466258" y="341401"/>
            <a:ext cx="4210500" cy="7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Google Shape;526;p39"/>
          <p:cNvSpPr txBox="1"/>
          <p:nvPr>
            <p:ph idx="10" type="dt"/>
          </p:nvPr>
        </p:nvSpPr>
        <p:spPr>
          <a:xfrm>
            <a:off x="1564260" y="6446588"/>
            <a:ext cx="112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7" name="Google Shape;527;p39"/>
          <p:cNvSpPr txBox="1"/>
          <p:nvPr>
            <p:ph idx="11" type="ftr"/>
          </p:nvPr>
        </p:nvSpPr>
        <p:spPr>
          <a:xfrm>
            <a:off x="3581400" y="6400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8" name="Google Shape;528;p39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0"/>
          <p:cNvSpPr txBox="1"/>
          <p:nvPr>
            <p:ph type="title"/>
          </p:nvPr>
        </p:nvSpPr>
        <p:spPr>
          <a:xfrm rot="5400000">
            <a:off x="5351800" y="3117625"/>
            <a:ext cx="56127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1"/>
          <p:cNvSpPr txBox="1"/>
          <p:nvPr>
            <p:ph idx="10" type="dt"/>
          </p:nvPr>
        </p:nvSpPr>
        <p:spPr>
          <a:xfrm>
            <a:off x="1564260" y="6446588"/>
            <a:ext cx="112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p41"/>
          <p:cNvSpPr txBox="1"/>
          <p:nvPr>
            <p:ph idx="11" type="ftr"/>
          </p:nvPr>
        </p:nvSpPr>
        <p:spPr>
          <a:xfrm>
            <a:off x="3581400" y="6400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4" name="Google Shape;534;p41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5" name="Google Shape;535;p41"/>
          <p:cNvSpPr txBox="1"/>
          <p:nvPr>
            <p:ph type="title"/>
          </p:nvPr>
        </p:nvSpPr>
        <p:spPr>
          <a:xfrm>
            <a:off x="903150" y="367779"/>
            <a:ext cx="73377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Small Caption 1" showMasterSp="0">
  <p:cSld name="Content with Small Caption_1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2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8" name="Google Shape;538;p42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9" name="Google Shape;539;p42"/>
          <p:cNvSpPr/>
          <p:nvPr/>
        </p:nvSpPr>
        <p:spPr>
          <a:xfrm>
            <a:off x="537050" y="290450"/>
            <a:ext cx="6724200" cy="595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42"/>
          <p:cNvSpPr txBox="1"/>
          <p:nvPr>
            <p:ph idx="1" type="body"/>
          </p:nvPr>
        </p:nvSpPr>
        <p:spPr>
          <a:xfrm>
            <a:off x="572525" y="370550"/>
            <a:ext cx="6631200" cy="58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5120" lvl="5" marL="2743200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120" lvl="6" marL="3200400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120" lvl="7" marL="3657600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120" lvl="8" marL="4114800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1" name="Google Shape;541;p42"/>
          <p:cNvSpPr/>
          <p:nvPr/>
        </p:nvSpPr>
        <p:spPr>
          <a:xfrm>
            <a:off x="7458600" y="0"/>
            <a:ext cx="1620000" cy="62718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42"/>
          <p:cNvSpPr/>
          <p:nvPr/>
        </p:nvSpPr>
        <p:spPr>
          <a:xfrm rot="5400000">
            <a:off x="4296295" y="3083399"/>
            <a:ext cx="6271800" cy="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42"/>
          <p:cNvSpPr txBox="1"/>
          <p:nvPr>
            <p:ph type="title"/>
          </p:nvPr>
        </p:nvSpPr>
        <p:spPr>
          <a:xfrm rot="5400000">
            <a:off x="4969125" y="2582100"/>
            <a:ext cx="6096000" cy="10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4" name="Google Shape;544;p42"/>
          <p:cNvSpPr/>
          <p:nvPr/>
        </p:nvSpPr>
        <p:spPr>
          <a:xfrm>
            <a:off x="7491475" y="0"/>
            <a:ext cx="1620000" cy="62718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42"/>
          <p:cNvSpPr txBox="1"/>
          <p:nvPr>
            <p:ph idx="2" type="title"/>
          </p:nvPr>
        </p:nvSpPr>
        <p:spPr>
          <a:xfrm rot="5400000">
            <a:off x="5117374" y="2392650"/>
            <a:ext cx="60960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title"/>
          </p:nvPr>
        </p:nvSpPr>
        <p:spPr>
          <a:xfrm>
            <a:off x="902669" y="677732"/>
            <a:ext cx="7337689" cy="1151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10" type="dt"/>
          </p:nvPr>
        </p:nvSpPr>
        <p:spPr>
          <a:xfrm>
            <a:off x="1564260" y="6446588"/>
            <a:ext cx="11276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11" type="ftr"/>
          </p:nvPr>
        </p:nvSpPr>
        <p:spPr>
          <a:xfrm>
            <a:off x="3581400" y="6400800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5"/>
          <p:cNvSpPr txBox="1"/>
          <p:nvPr>
            <p:ph idx="12" type="sldNum"/>
          </p:nvPr>
        </p:nvSpPr>
        <p:spPr>
          <a:xfrm>
            <a:off x="914400" y="6447681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5"/>
          <p:cNvSpPr txBox="1"/>
          <p:nvPr>
            <p:ph idx="1" type="body"/>
          </p:nvPr>
        </p:nvSpPr>
        <p:spPr>
          <a:xfrm>
            <a:off x="914400" y="1905000"/>
            <a:ext cx="3547872" cy="3901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5"/>
          <p:cNvSpPr txBox="1"/>
          <p:nvPr>
            <p:ph idx="2" type="body"/>
          </p:nvPr>
        </p:nvSpPr>
        <p:spPr>
          <a:xfrm>
            <a:off x="4648200" y="1905000"/>
            <a:ext cx="3581400" cy="3901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3"/>
          <p:cNvSpPr txBox="1"/>
          <p:nvPr>
            <p:ph type="title"/>
          </p:nvPr>
        </p:nvSpPr>
        <p:spPr>
          <a:xfrm>
            <a:off x="1258645" y="2900829"/>
            <a:ext cx="66375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8" name="Google Shape;548;p43"/>
          <p:cNvSpPr txBox="1"/>
          <p:nvPr>
            <p:ph idx="1" type="body"/>
          </p:nvPr>
        </p:nvSpPr>
        <p:spPr>
          <a:xfrm>
            <a:off x="1258645" y="4267200"/>
            <a:ext cx="6637500" cy="15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43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0" name="Google Shape;550;p43"/>
          <p:cNvSpPr txBox="1"/>
          <p:nvPr>
            <p:ph idx="11" type="ftr"/>
          </p:nvPr>
        </p:nvSpPr>
        <p:spPr>
          <a:xfrm>
            <a:off x="3714750" y="6452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43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3" name="Google Shape;553;p44"/>
          <p:cNvCxnSpPr/>
          <p:nvPr/>
        </p:nvCxnSpPr>
        <p:spPr>
          <a:xfrm>
            <a:off x="459700" y="546300"/>
            <a:ext cx="8262300" cy="8100"/>
          </a:xfrm>
          <a:prstGeom prst="straightConnector1">
            <a:avLst/>
          </a:prstGeom>
          <a:noFill/>
          <a:ln cap="flat" cmpd="sng" w="38100">
            <a:solidFill>
              <a:srgbClr val="AD374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4" name="Google Shape;554;p44"/>
          <p:cNvSpPr txBox="1"/>
          <p:nvPr>
            <p:ph type="title"/>
          </p:nvPr>
        </p:nvSpPr>
        <p:spPr>
          <a:xfrm>
            <a:off x="459550" y="767933"/>
            <a:ext cx="82623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5" name="Google Shape;555;p44"/>
          <p:cNvSpPr txBox="1"/>
          <p:nvPr>
            <p:ph idx="1" type="body"/>
          </p:nvPr>
        </p:nvSpPr>
        <p:spPr>
          <a:xfrm>
            <a:off x="551321" y="1615133"/>
            <a:ext cx="8151900" cy="4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556" name="Google Shape;556;p44"/>
          <p:cNvCxnSpPr/>
          <p:nvPr/>
        </p:nvCxnSpPr>
        <p:spPr>
          <a:xfrm>
            <a:off x="440850" y="6519067"/>
            <a:ext cx="8262300" cy="8100"/>
          </a:xfrm>
          <a:prstGeom prst="straightConnector1">
            <a:avLst/>
          </a:prstGeom>
          <a:noFill/>
          <a:ln cap="flat" cmpd="sng" w="38100">
            <a:solidFill>
              <a:srgbClr val="AD374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/>
          <p:nvPr>
            <p:ph type="title"/>
          </p:nvPr>
        </p:nvSpPr>
        <p:spPr>
          <a:xfrm>
            <a:off x="902669" y="677732"/>
            <a:ext cx="7337689" cy="1151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0" type="dt"/>
          </p:nvPr>
        </p:nvSpPr>
        <p:spPr>
          <a:xfrm>
            <a:off x="1564260" y="6446588"/>
            <a:ext cx="11276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1" type="ftr"/>
          </p:nvPr>
        </p:nvSpPr>
        <p:spPr>
          <a:xfrm>
            <a:off x="3581400" y="6400800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914400" y="6447681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idx="10" type="dt"/>
          </p:nvPr>
        </p:nvSpPr>
        <p:spPr>
          <a:xfrm>
            <a:off x="1564260" y="6446588"/>
            <a:ext cx="11276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3581400" y="6400800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914400" y="6447681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7"/>
          <p:cNvSpPr txBox="1"/>
          <p:nvPr>
            <p:ph type="title"/>
          </p:nvPr>
        </p:nvSpPr>
        <p:spPr>
          <a:xfrm>
            <a:off x="502300" y="225677"/>
            <a:ext cx="73377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type="title"/>
          </p:nvPr>
        </p:nvSpPr>
        <p:spPr>
          <a:xfrm>
            <a:off x="902669" y="677732"/>
            <a:ext cx="7337700" cy="115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Clr>
                <a:srgbClr val="000000"/>
              </a:buClr>
              <a:buSzPts val="1200"/>
              <a:buFont typeface="Arial"/>
              <a:buNone/>
              <a:defRPr/>
            </a:lvl1pPr>
            <a:lvl2pPr lvl="1">
              <a:buClr>
                <a:srgbClr val="000000"/>
              </a:buClr>
              <a:buSzPts val="1200"/>
              <a:buFont typeface="Arial"/>
              <a:buNone/>
              <a:defRPr/>
            </a:lvl2pPr>
            <a:lvl3pPr lvl="2">
              <a:buClr>
                <a:srgbClr val="000000"/>
              </a:buClr>
              <a:buSzPts val="1200"/>
              <a:buFont typeface="Arial"/>
              <a:buNone/>
              <a:defRPr/>
            </a:lvl3pPr>
            <a:lvl4pPr lvl="3">
              <a:buClr>
                <a:srgbClr val="000000"/>
              </a:buClr>
              <a:buSzPts val="1200"/>
              <a:buFont typeface="Arial"/>
              <a:buNone/>
              <a:defRPr/>
            </a:lvl4pPr>
            <a:lvl5pPr lvl="4">
              <a:buClr>
                <a:srgbClr val="000000"/>
              </a:buClr>
              <a:buSzPts val="1200"/>
              <a:buFont typeface="Arial"/>
              <a:buNone/>
              <a:defRPr/>
            </a:lvl5pPr>
            <a:lvl6pPr lvl="5">
              <a:buClr>
                <a:srgbClr val="000000"/>
              </a:buClr>
              <a:buSzPts val="1200"/>
              <a:buFont typeface="Arial"/>
              <a:buNone/>
              <a:defRPr/>
            </a:lvl6pPr>
            <a:lvl7pPr lvl="6">
              <a:buClr>
                <a:srgbClr val="000000"/>
              </a:buClr>
              <a:buSzPts val="1200"/>
              <a:buFont typeface="Arial"/>
              <a:buNone/>
              <a:defRPr/>
            </a:lvl7pPr>
            <a:lvl8pPr lvl="7">
              <a:buClr>
                <a:srgbClr val="000000"/>
              </a:buClr>
              <a:buSzPts val="1200"/>
              <a:buFont typeface="Arial"/>
              <a:buNone/>
              <a:defRPr/>
            </a:lvl8pPr>
            <a:lvl9pPr lvl="8"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9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67" name="Google Shape;67;p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8" name="Google Shape;68;p9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69" name="Google Shape;69;p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70;p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71;p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2" name="Google Shape;72;p9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73" name="Google Shape;73;p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74;p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75;p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6" name="Google Shape;76;p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7" name="Google Shape;77;p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" name="Google Shape;78;p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0" name="Google Shape;80;p9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9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" name="Google Shape;83;p9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411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9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4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9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49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9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4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9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4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411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4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9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9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9"/>
          <p:cNvSpPr txBox="1"/>
          <p:nvPr>
            <p:ph idx="10" type="dt"/>
          </p:nvPr>
        </p:nvSpPr>
        <p:spPr>
          <a:xfrm>
            <a:off x="1564260" y="6446588"/>
            <a:ext cx="11276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9"/>
          <p:cNvSpPr txBox="1"/>
          <p:nvPr>
            <p:ph idx="12" type="sldNum"/>
          </p:nvPr>
        </p:nvSpPr>
        <p:spPr>
          <a:xfrm>
            <a:off x="914400" y="6447681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9"/>
          <p:cNvSpPr/>
          <p:nvPr/>
        </p:nvSpPr>
        <p:spPr>
          <a:xfrm>
            <a:off x="537055" y="290459"/>
            <a:ext cx="3930774" cy="595986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9"/>
          <p:cNvSpPr txBox="1"/>
          <p:nvPr>
            <p:ph idx="1" type="body"/>
          </p:nvPr>
        </p:nvSpPr>
        <p:spPr>
          <a:xfrm>
            <a:off x="556104" y="381000"/>
            <a:ext cx="3787296" cy="5789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512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12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12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12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9"/>
          <p:cNvSpPr txBox="1"/>
          <p:nvPr>
            <p:ph idx="11" type="ftr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9"/>
          <p:cNvSpPr txBox="1"/>
          <p:nvPr>
            <p:ph type="title"/>
          </p:nvPr>
        </p:nvSpPr>
        <p:spPr>
          <a:xfrm>
            <a:off x="4739833" y="2657434"/>
            <a:ext cx="3304572" cy="14631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4" name="Google Shape;114;p9"/>
          <p:cNvSpPr txBox="1"/>
          <p:nvPr>
            <p:ph idx="2" type="body"/>
          </p:nvPr>
        </p:nvSpPr>
        <p:spPr>
          <a:xfrm>
            <a:off x="4736592" y="4136994"/>
            <a:ext cx="3298784" cy="1517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6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0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117" name="Google Shape;117;p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18" name="Google Shape;118;p10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9" name="Google Shape;119;p1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120;p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2" name="Google Shape;122;p10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23" name="Google Shape;123;p1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124;p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25;p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6" name="Google Shape;126;p10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27" name="Google Shape;127;p1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0" name="Google Shape;130;p10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0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0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" name="Google Shape;133;p10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0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0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411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4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49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0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0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0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4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4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411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0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4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10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556105" y="290459"/>
            <a:ext cx="3911724" cy="595986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0"/>
          <p:cNvSpPr txBox="1"/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0" name="Google Shape;160;p10"/>
          <p:cNvSpPr/>
          <p:nvPr>
            <p:ph idx="2" type="pic"/>
          </p:nvPr>
        </p:nvSpPr>
        <p:spPr>
          <a:xfrm>
            <a:off x="609600" y="290459"/>
            <a:ext cx="3755231" cy="5871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b="0" i="0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0"/>
          <p:cNvSpPr txBox="1"/>
          <p:nvPr>
            <p:ph idx="1" type="body"/>
          </p:nvPr>
        </p:nvSpPr>
        <p:spPr>
          <a:xfrm>
            <a:off x="4734630" y="4133088"/>
            <a:ext cx="3300573" cy="1519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6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0"/>
          <p:cNvSpPr txBox="1"/>
          <p:nvPr>
            <p:ph idx="10" type="dt"/>
          </p:nvPr>
        </p:nvSpPr>
        <p:spPr>
          <a:xfrm>
            <a:off x="1564260" y="6446588"/>
            <a:ext cx="11276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0"/>
          <p:cNvSpPr txBox="1"/>
          <p:nvPr>
            <p:ph idx="11" type="ftr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0"/>
          <p:cNvSpPr txBox="1"/>
          <p:nvPr>
            <p:ph idx="12" type="sldNum"/>
          </p:nvPr>
        </p:nvSpPr>
        <p:spPr>
          <a:xfrm>
            <a:off x="914400" y="6447681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6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9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457200" y="-6574"/>
            <a:ext cx="8153400" cy="6876500"/>
            <a:chOff x="457200" y="-6574"/>
            <a:chExt cx="8153400" cy="6876500"/>
          </a:xfrm>
        </p:grpSpPr>
        <p:sp>
          <p:nvSpPr>
            <p:cNvPr id="11" name="Google Shape;11;p1"/>
            <p:cNvSpPr/>
            <p:nvPr/>
          </p:nvSpPr>
          <p:spPr>
            <a:xfrm>
              <a:off x="457200" y="276999"/>
              <a:ext cx="8153400" cy="6123801"/>
            </a:xfrm>
            <a:prstGeom prst="rect">
              <a:avLst/>
            </a:prstGeom>
            <a:solidFill>
              <a:schemeClr val="lt1"/>
            </a:solidFill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838200" y="6400800"/>
              <a:ext cx="1905000" cy="469126"/>
            </a:xfrm>
            <a:prstGeom prst="rect">
              <a:avLst/>
            </a:prstGeom>
            <a:solidFill>
              <a:schemeClr val="lt1"/>
            </a:solidFill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ltiderman\Syncplicity Folders\MLDSC (Ross Goldstein)\Logos and Letterhead\Letterhead Top.jpg" id="13" name="Google Shape;13;p1"/>
            <p:cNvPicPr preferRelativeResize="0"/>
            <p:nvPr/>
          </p:nvPicPr>
          <p:blipFill rotWithShape="1">
            <a:blip r:embed="rId1">
              <a:alphaModFix/>
            </a:blip>
            <a:srcRect b="6250" l="0" r="46814" t="0"/>
            <a:stretch/>
          </p:blipFill>
          <p:spPr>
            <a:xfrm>
              <a:off x="5704241" y="2838"/>
              <a:ext cx="2541919" cy="658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4;p1"/>
            <p:cNvSpPr/>
            <p:nvPr/>
          </p:nvSpPr>
          <p:spPr>
            <a:xfrm>
              <a:off x="5704242" y="-6574"/>
              <a:ext cx="2552677" cy="677733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15;p1"/>
          <p:cNvSpPr txBox="1"/>
          <p:nvPr>
            <p:ph type="title"/>
          </p:nvPr>
        </p:nvSpPr>
        <p:spPr>
          <a:xfrm>
            <a:off x="902669" y="677732"/>
            <a:ext cx="7337689" cy="1151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" type="body"/>
          </p:nvPr>
        </p:nvSpPr>
        <p:spPr>
          <a:xfrm>
            <a:off x="902670" y="1905000"/>
            <a:ext cx="7337688" cy="4210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0" type="dt"/>
          </p:nvPr>
        </p:nvSpPr>
        <p:spPr>
          <a:xfrm>
            <a:off x="1564260" y="6446588"/>
            <a:ext cx="11276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1" type="ftr"/>
          </p:nvPr>
        </p:nvSpPr>
        <p:spPr>
          <a:xfrm>
            <a:off x="3581400" y="6400800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2" type="sldNum"/>
          </p:nvPr>
        </p:nvSpPr>
        <p:spPr>
          <a:xfrm>
            <a:off x="914400" y="6447681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17"/>
          <p:cNvGrpSpPr/>
          <p:nvPr/>
        </p:nvGrpSpPr>
        <p:grpSpPr>
          <a:xfrm>
            <a:off x="457200" y="6926"/>
            <a:ext cx="8153400" cy="6863074"/>
            <a:chOff x="457200" y="6926"/>
            <a:chExt cx="8153400" cy="6863074"/>
          </a:xfrm>
        </p:grpSpPr>
        <p:sp>
          <p:nvSpPr>
            <p:cNvPr id="200" name="Google Shape;200;p17"/>
            <p:cNvSpPr/>
            <p:nvPr/>
          </p:nvSpPr>
          <p:spPr>
            <a:xfrm>
              <a:off x="457200" y="276999"/>
              <a:ext cx="8153400" cy="6123900"/>
            </a:xfrm>
            <a:prstGeom prst="rect">
              <a:avLst/>
            </a:prstGeom>
            <a:solidFill>
              <a:schemeClr val="lt1"/>
            </a:solidFill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838200" y="6400800"/>
              <a:ext cx="2560200" cy="469200"/>
            </a:xfrm>
            <a:prstGeom prst="rect">
              <a:avLst/>
            </a:prstGeom>
            <a:solidFill>
              <a:schemeClr val="lt1"/>
            </a:solidFill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ltiderman\Syncplicity Folders\MLDSC (Ross Goldstein)\Logos and Letterhead\Letterhead Top.jpg" id="202" name="Google Shape;202;p17"/>
            <p:cNvPicPr preferRelativeResize="0"/>
            <p:nvPr/>
          </p:nvPicPr>
          <p:blipFill rotWithShape="1">
            <a:blip r:embed="rId1">
              <a:alphaModFix/>
            </a:blip>
            <a:srcRect b="6253" l="0" r="46814" t="0"/>
            <a:stretch/>
          </p:blipFill>
          <p:spPr>
            <a:xfrm>
              <a:off x="5721541" y="6926"/>
              <a:ext cx="2541918" cy="658907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203" name="Google Shape;203;p17"/>
          <p:cNvSpPr txBox="1"/>
          <p:nvPr>
            <p:ph type="title"/>
          </p:nvPr>
        </p:nvSpPr>
        <p:spPr>
          <a:xfrm>
            <a:off x="902669" y="762000"/>
            <a:ext cx="7337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4" name="Google Shape;204;p17"/>
          <p:cNvSpPr txBox="1"/>
          <p:nvPr>
            <p:ph idx="1" type="body"/>
          </p:nvPr>
        </p:nvSpPr>
        <p:spPr>
          <a:xfrm>
            <a:off x="902670" y="1905000"/>
            <a:ext cx="7337700" cy="42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17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17"/>
          <p:cNvSpPr txBox="1"/>
          <p:nvPr>
            <p:ph idx="11" type="ftr"/>
          </p:nvPr>
        </p:nvSpPr>
        <p:spPr>
          <a:xfrm>
            <a:off x="3714750" y="6452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17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29"/>
          <p:cNvGrpSpPr/>
          <p:nvPr/>
        </p:nvGrpSpPr>
        <p:grpSpPr>
          <a:xfrm>
            <a:off x="457200" y="-6574"/>
            <a:ext cx="8153400" cy="6876574"/>
            <a:chOff x="457200" y="-6574"/>
            <a:chExt cx="8153400" cy="6876574"/>
          </a:xfrm>
        </p:grpSpPr>
        <p:sp>
          <p:nvSpPr>
            <p:cNvPr id="369" name="Google Shape;369;p29"/>
            <p:cNvSpPr/>
            <p:nvPr/>
          </p:nvSpPr>
          <p:spPr>
            <a:xfrm>
              <a:off x="457200" y="276999"/>
              <a:ext cx="8153400" cy="6123900"/>
            </a:xfrm>
            <a:prstGeom prst="rect">
              <a:avLst/>
            </a:prstGeom>
            <a:solidFill>
              <a:schemeClr val="lt1"/>
            </a:solidFill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838200" y="6400800"/>
              <a:ext cx="1905000" cy="469200"/>
            </a:xfrm>
            <a:prstGeom prst="rect">
              <a:avLst/>
            </a:prstGeom>
            <a:solidFill>
              <a:schemeClr val="lt1"/>
            </a:solidFill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ltiderman\Syncplicity Folders\MLDSC (Ross Goldstein)\Logos and Letterhead\Letterhead Top.jpg" id="371" name="Google Shape;371;p29"/>
            <p:cNvPicPr preferRelativeResize="0"/>
            <p:nvPr/>
          </p:nvPicPr>
          <p:blipFill rotWithShape="1">
            <a:blip r:embed="rId1">
              <a:alphaModFix/>
            </a:blip>
            <a:srcRect b="6253" l="0" r="46814" t="0"/>
            <a:stretch/>
          </p:blipFill>
          <p:spPr>
            <a:xfrm>
              <a:off x="5704241" y="2838"/>
              <a:ext cx="2541918" cy="658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2" name="Google Shape;372;p29"/>
            <p:cNvSpPr/>
            <p:nvPr/>
          </p:nvSpPr>
          <p:spPr>
            <a:xfrm>
              <a:off x="5704242" y="-6574"/>
              <a:ext cx="2552700" cy="6777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29"/>
          <p:cNvSpPr txBox="1"/>
          <p:nvPr>
            <p:ph type="title"/>
          </p:nvPr>
        </p:nvSpPr>
        <p:spPr>
          <a:xfrm>
            <a:off x="902669" y="677732"/>
            <a:ext cx="73377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4" name="Google Shape;374;p29"/>
          <p:cNvSpPr txBox="1"/>
          <p:nvPr>
            <p:ph idx="1" type="body"/>
          </p:nvPr>
        </p:nvSpPr>
        <p:spPr>
          <a:xfrm>
            <a:off x="902670" y="1905000"/>
            <a:ext cx="7337700" cy="42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5" name="Google Shape;375;p29"/>
          <p:cNvSpPr txBox="1"/>
          <p:nvPr>
            <p:ph idx="10" type="dt"/>
          </p:nvPr>
        </p:nvSpPr>
        <p:spPr>
          <a:xfrm>
            <a:off x="1564260" y="6446588"/>
            <a:ext cx="112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29"/>
          <p:cNvSpPr txBox="1"/>
          <p:nvPr>
            <p:ph idx="11" type="ftr"/>
          </p:nvPr>
        </p:nvSpPr>
        <p:spPr>
          <a:xfrm>
            <a:off x="3581400" y="6400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29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mgaleg.maryland.gov/mgawebsite/Legislation/Details/sb0056/?ys=2026rs" TargetMode="External"/><Relationship Id="rId4" Type="http://schemas.openxmlformats.org/officeDocument/2006/relationships/hyperlink" Target="https://mgaleg.maryland.gov/mgawebsite/Legislation/Details/HB0293?ys=2026RS" TargetMode="External"/><Relationship Id="rId5" Type="http://schemas.openxmlformats.org/officeDocument/2006/relationships/hyperlink" Target="https://mgaleg.maryland.gov/mgawebsite/Legislation/Details/hb0264/?ys=2026rs" TargetMode="External"/><Relationship Id="rId6" Type="http://schemas.openxmlformats.org/officeDocument/2006/relationships/hyperlink" Target="https://mgaleg.maryland.gov/mgawebsite/Legislation/Details/hb0538/?ys=2026rs" TargetMode="External"/><Relationship Id="rId7" Type="http://schemas.openxmlformats.org/officeDocument/2006/relationships/hyperlink" Target="https://mgaleg.maryland.gov/mgawebsite/Legislation/Details/hb1305/?ys=2026r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nam11.safelinks.protection.outlook.com/?url=https%3A%2F%2Fforms.office.com%2FPages%2FResponsePage.aspx%3Fid%3DSrzNPUx-e0CA93-2dXGC8lB2JRJ99kFCoSWoVt5ngeJUQUYwRUczOFozV0ZVTUw4SVJYQkFRTElPMC4u&amp;data=05%7C02%7CAHENNEBERGER%40ssw.umaryland.edu%7Ced68ed14451242f812d608de6e260c71%7C3dcdbc4a7e4c407b80f77fb6757182f2%7C0%7C0%7C639069308025050605%7CUnknown%7CTWFpbGZsb3d8eyJFbXB0eU1hcGkiOnRydWUsIlYiOiIwLjAuMDAwMCIsIlAiOiJXaW4zMiIsIkFOIjoiTWFpbCIsIldUIjoyfQ%3D%3D%7C0%7C%7C%7C&amp;sdata=H%2FLD4Ogte0uPvLu7m%2Bd3h9TacnRMrDbIg75bsc1rfmM%3D&amp;reserved=0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document/d/1erYf89BKLvPQ-E2iOUkurk0FoFHCcSHfQ91SOsMoNIo/edit?usp=drive_link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presentation/d/1hHX-3_mUlNAeSUEiazKpQ5dMESuU9Mhw/edit?slide=id.p1#slide=id.p1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5"/>
          <p:cNvSpPr txBox="1"/>
          <p:nvPr>
            <p:ph type="title"/>
          </p:nvPr>
        </p:nvSpPr>
        <p:spPr>
          <a:xfrm rot="184">
            <a:off x="842456" y="482476"/>
            <a:ext cx="56127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i="0" lang="en-US" sz="3600" u="none" cap="none" strike="noStrike">
                <a:solidFill>
                  <a:schemeClr val="accent1"/>
                </a:solidFill>
              </a:rPr>
              <a:t>MLDS Research and Policy Ad</a:t>
            </a:r>
            <a:r>
              <a:rPr lang="en-US" sz="3600"/>
              <a:t>visory </a:t>
            </a:r>
            <a:r>
              <a:rPr i="0" lang="en-US" sz="3600" u="none" cap="none" strike="noStrike">
                <a:solidFill>
                  <a:schemeClr val="accent1"/>
                </a:solidFill>
              </a:rPr>
              <a:t>Board </a:t>
            </a:r>
            <a:endParaRPr i="0" sz="3600" u="none" cap="none" strike="noStrike">
              <a:solidFill>
                <a:schemeClr val="accent1"/>
              </a:solidFill>
            </a:endParaRPr>
          </a:p>
        </p:txBody>
      </p:sp>
      <p:sp>
        <p:nvSpPr>
          <p:cNvPr id="563" name="Google Shape;563;p45"/>
          <p:cNvSpPr txBox="1"/>
          <p:nvPr>
            <p:ph idx="4294967295" type="body"/>
          </p:nvPr>
        </p:nvSpPr>
        <p:spPr>
          <a:xfrm>
            <a:off x="1892000" y="5297475"/>
            <a:ext cx="36159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rPr i="1" lang="en-US" sz="2200"/>
              <a:t>The meeting will begin shortly</a:t>
            </a:r>
            <a:endParaRPr i="1" sz="2200"/>
          </a:p>
        </p:txBody>
      </p:sp>
      <p:pic>
        <p:nvPicPr>
          <p:cNvPr id="564" name="Google Shape;56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450" y="1762125"/>
            <a:ext cx="571500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4"/>
          <p:cNvSpPr txBox="1"/>
          <p:nvPr>
            <p:ph type="title"/>
          </p:nvPr>
        </p:nvSpPr>
        <p:spPr>
          <a:xfrm>
            <a:off x="902669" y="762000"/>
            <a:ext cx="7337700" cy="762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MD-TCLaWE?</a:t>
            </a:r>
            <a:endParaRPr/>
          </a:p>
        </p:txBody>
      </p:sp>
      <p:sp>
        <p:nvSpPr>
          <p:cNvPr id="635" name="Google Shape;635;p54"/>
          <p:cNvSpPr txBox="1"/>
          <p:nvPr>
            <p:ph idx="1" type="body"/>
          </p:nvPr>
        </p:nvSpPr>
        <p:spPr>
          <a:xfrm>
            <a:off x="902675" y="1577566"/>
            <a:ext cx="7337700" cy="473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4424" lvl="0" marL="457200" rtl="0" algn="l">
              <a:spcBef>
                <a:spcPts val="480"/>
              </a:spcBef>
              <a:spcAft>
                <a:spcPts val="0"/>
              </a:spcAft>
              <a:buSzPts val="1824"/>
              <a:buChar char="●"/>
            </a:pPr>
            <a:r>
              <a:rPr lang="en-US"/>
              <a:t>Fulfills Annual State and Institutional Reporting Requirements on Educator Preparation Programs</a:t>
            </a:r>
            <a:endParaRPr/>
          </a:p>
          <a:p>
            <a:pPr indent="-334772" lvl="1" marL="914400" rtl="0" algn="l">
              <a:spcBef>
                <a:spcPts val="0"/>
              </a:spcBef>
              <a:spcAft>
                <a:spcPts val="0"/>
              </a:spcAft>
              <a:buSzPts val="1672"/>
              <a:buChar char="○"/>
            </a:pPr>
            <a:r>
              <a:rPr lang="en-US"/>
              <a:t>State of Maryland (TPAR and APAR)</a:t>
            </a:r>
            <a:endParaRPr/>
          </a:p>
          <a:p>
            <a:pPr indent="-334772" lvl="1" marL="914400" rtl="0" algn="l">
              <a:spcBef>
                <a:spcPts val="0"/>
              </a:spcBef>
              <a:spcAft>
                <a:spcPts val="0"/>
              </a:spcAft>
              <a:buSzPts val="1672"/>
              <a:buChar char="○"/>
            </a:pPr>
            <a:r>
              <a:rPr lang="en-US"/>
              <a:t>Accreditation</a:t>
            </a:r>
            <a:endParaRPr/>
          </a:p>
          <a:p>
            <a:pPr indent="-334772" lvl="1" marL="914400" rtl="0" algn="l">
              <a:spcBef>
                <a:spcPts val="0"/>
              </a:spcBef>
              <a:spcAft>
                <a:spcPts val="0"/>
              </a:spcAft>
              <a:buSzPts val="1672"/>
              <a:buChar char="○"/>
            </a:pPr>
            <a:r>
              <a:rPr lang="en-US"/>
              <a:t>Replaces Annual Data Requests for 21+ Institutions</a:t>
            </a:r>
            <a:endParaRPr/>
          </a:p>
          <a:p>
            <a:pPr indent="-334772" lvl="1" marL="914400" rtl="0" algn="l">
              <a:spcBef>
                <a:spcPts val="0"/>
              </a:spcBef>
              <a:spcAft>
                <a:spcPts val="0"/>
              </a:spcAft>
              <a:buSzPts val="1672"/>
              <a:buChar char="○"/>
            </a:pPr>
            <a:r>
              <a:rPr lang="en-US"/>
              <a:t>Self-Service Public-Facing Portal</a:t>
            </a:r>
            <a:endParaRPr/>
          </a:p>
          <a:p>
            <a:pPr indent="-334772" lvl="1" marL="914400" rtl="0" algn="l">
              <a:spcBef>
                <a:spcPts val="0"/>
              </a:spcBef>
              <a:spcAft>
                <a:spcPts val="0"/>
              </a:spcAft>
              <a:buSzPts val="1672"/>
              <a:buChar char="○"/>
            </a:pPr>
            <a:r>
              <a:rPr lang="en-US"/>
              <a:t>Refreshed Twice Per Year</a:t>
            </a:r>
            <a:endParaRPr/>
          </a:p>
          <a:p>
            <a:pPr indent="-344424" lvl="0" marL="457200" rtl="0" algn="l">
              <a:spcBef>
                <a:spcPts val="0"/>
              </a:spcBef>
              <a:spcAft>
                <a:spcPts val="0"/>
              </a:spcAft>
              <a:buSzPts val="1824"/>
              <a:buChar char="●"/>
            </a:pPr>
            <a:r>
              <a:rPr lang="en-US"/>
              <a:t>New Content</a:t>
            </a:r>
            <a:endParaRPr/>
          </a:p>
          <a:p>
            <a:pPr indent="-334772" lvl="1" marL="914400" rtl="0" algn="l">
              <a:spcBef>
                <a:spcPts val="0"/>
              </a:spcBef>
              <a:spcAft>
                <a:spcPts val="0"/>
              </a:spcAft>
              <a:buSzPts val="1672"/>
              <a:buChar char="○"/>
            </a:pPr>
            <a:r>
              <a:rPr lang="en-US"/>
              <a:t>Overview Page</a:t>
            </a:r>
            <a:endParaRPr/>
          </a:p>
          <a:p>
            <a:pPr indent="-325120" lvl="2" marL="1371600" rtl="0" algn="l">
              <a:spcBef>
                <a:spcPts val="0"/>
              </a:spcBef>
              <a:spcAft>
                <a:spcPts val="0"/>
              </a:spcAft>
              <a:buSzPts val="1520"/>
              <a:buChar char="■"/>
            </a:pPr>
            <a:r>
              <a:rPr lang="en-US"/>
              <a:t>Contextual Information </a:t>
            </a:r>
            <a:endParaRPr/>
          </a:p>
          <a:p>
            <a:pPr indent="-344424" lvl="0" marL="457200" rtl="0" algn="l">
              <a:spcBef>
                <a:spcPts val="0"/>
              </a:spcBef>
              <a:spcAft>
                <a:spcPts val="0"/>
              </a:spcAft>
              <a:buSzPts val="1824"/>
              <a:buChar char="●"/>
            </a:pPr>
            <a:r>
              <a:rPr lang="en-US"/>
              <a:t>DRAB Recommendation</a:t>
            </a:r>
            <a:endParaRPr/>
          </a:p>
          <a:p>
            <a:pPr indent="-344424" lvl="0" marL="457200" rtl="0" algn="l">
              <a:spcBef>
                <a:spcPts val="0"/>
              </a:spcBef>
              <a:spcAft>
                <a:spcPts val="0"/>
              </a:spcAft>
              <a:buSzPts val="1824"/>
              <a:buChar char="●"/>
            </a:pPr>
            <a:r>
              <a:rPr lang="en-US"/>
              <a:t>MD-TCLaWE v1</a:t>
            </a:r>
            <a:endParaRPr/>
          </a:p>
          <a:p>
            <a:pPr indent="-334772" lvl="1" marL="914400" rtl="0" algn="l">
              <a:spcBef>
                <a:spcPts val="0"/>
              </a:spcBef>
              <a:spcAft>
                <a:spcPts val="0"/>
              </a:spcAft>
              <a:buSzPts val="1672"/>
              <a:buChar char="○"/>
            </a:pPr>
            <a:r>
              <a:rPr lang="en-US"/>
              <a:t>More to come!</a:t>
            </a:r>
            <a:endParaRPr/>
          </a:p>
        </p:txBody>
      </p:sp>
      <p:sp>
        <p:nvSpPr>
          <p:cNvPr id="636" name="Google Shape;636;p54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5"/>
          <p:cNvSpPr txBox="1"/>
          <p:nvPr>
            <p:ph type="title"/>
          </p:nvPr>
        </p:nvSpPr>
        <p:spPr>
          <a:xfrm>
            <a:off x="902669" y="685800"/>
            <a:ext cx="7337700" cy="762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Data Inventory: </a:t>
            </a:r>
            <a:r>
              <a:rPr lang="en-US" sz="3000"/>
              <a:t>Motor Vehicle Administration</a:t>
            </a:r>
            <a:endParaRPr sz="3000"/>
          </a:p>
        </p:txBody>
      </p:sp>
      <p:sp>
        <p:nvSpPr>
          <p:cNvPr id="643" name="Google Shape;643;p55"/>
          <p:cNvSpPr txBox="1"/>
          <p:nvPr>
            <p:ph idx="1" type="body"/>
          </p:nvPr>
        </p:nvSpPr>
        <p:spPr>
          <a:xfrm>
            <a:off x="902670" y="1600200"/>
            <a:ext cx="7337700" cy="4515300"/>
          </a:xfrm>
          <a:prstGeom prst="rect">
            <a:avLst/>
          </a:prstGeom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>
                <a:solidFill>
                  <a:schemeClr val="dk1"/>
                </a:solidFill>
              </a:rPr>
              <a:t>Additions</a:t>
            </a:r>
            <a:endParaRPr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</a:rPr>
              <a:t>License Class</a:t>
            </a:r>
            <a:endParaRPr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</a:rPr>
              <a:t>Endorsement</a:t>
            </a:r>
            <a:endParaRPr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</a:rPr>
              <a:t>Date of Issuance</a:t>
            </a:r>
            <a:endParaRPr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</a:rPr>
              <a:t>Date of Renewal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>
                <a:solidFill>
                  <a:schemeClr val="dk1"/>
                </a:solidFill>
              </a:rPr>
              <a:t>Removals</a:t>
            </a:r>
            <a:endParaRPr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</a:rPr>
              <a:t>Mailing Address Street</a:t>
            </a:r>
            <a:endParaRPr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</a:rPr>
              <a:t>Mailing Address City</a:t>
            </a:r>
            <a:endParaRPr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</a:rPr>
              <a:t>Mailing Address County</a:t>
            </a:r>
            <a:endParaRPr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</a:rPr>
              <a:t>Mailing Address State</a:t>
            </a:r>
            <a:endParaRPr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</a:rPr>
              <a:t>Mailing Address Zip Code</a:t>
            </a:r>
            <a:endParaRPr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</a:rPr>
              <a:t>License Number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4" name="Google Shape;644;p55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6"/>
          <p:cNvSpPr txBox="1"/>
          <p:nvPr>
            <p:ph type="title"/>
          </p:nvPr>
        </p:nvSpPr>
        <p:spPr>
          <a:xfrm>
            <a:off x="902669" y="685800"/>
            <a:ext cx="7337700" cy="762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Data Inventory: Proposed </a:t>
            </a:r>
            <a:r>
              <a:rPr lang="en-US" sz="3600"/>
              <a:t>Additions</a:t>
            </a:r>
            <a:endParaRPr sz="3600"/>
          </a:p>
        </p:txBody>
      </p:sp>
      <p:sp>
        <p:nvSpPr>
          <p:cNvPr id="651" name="Google Shape;651;p56"/>
          <p:cNvSpPr txBox="1"/>
          <p:nvPr>
            <p:ph idx="1" type="body"/>
          </p:nvPr>
        </p:nvSpPr>
        <p:spPr>
          <a:xfrm>
            <a:off x="902670" y="1600200"/>
            <a:ext cx="7337700" cy="4515300"/>
          </a:xfrm>
          <a:prstGeom prst="rect">
            <a:avLst/>
          </a:prstGeom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>
                <a:solidFill>
                  <a:schemeClr val="dk1"/>
                </a:solidFill>
              </a:rPr>
              <a:t>Apprenticeship Maryland Program Data Briefing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52" name="Google Shape;652;p56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7"/>
          <p:cNvSpPr txBox="1"/>
          <p:nvPr>
            <p:ph type="title"/>
          </p:nvPr>
        </p:nvSpPr>
        <p:spPr>
          <a:xfrm>
            <a:off x="902669" y="762000"/>
            <a:ext cx="7337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sz="3600"/>
              <a:t>Legislative Session 202</a:t>
            </a:r>
            <a:r>
              <a:rPr lang="en-US" sz="3600"/>
              <a:t>6</a:t>
            </a:r>
            <a:endParaRPr b="0" i="0" sz="3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57"/>
          <p:cNvSpPr txBox="1"/>
          <p:nvPr>
            <p:ph idx="1" type="body"/>
          </p:nvPr>
        </p:nvSpPr>
        <p:spPr>
          <a:xfrm>
            <a:off x="902670" y="1600200"/>
            <a:ext cx="7337700" cy="45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4772" lvl="0" marL="457200" rtl="0" algn="l">
              <a:spcBef>
                <a:spcPts val="0"/>
              </a:spcBef>
              <a:spcAft>
                <a:spcPts val="0"/>
              </a:spcAft>
              <a:buSzPts val="1672"/>
              <a:buChar char="●"/>
            </a:pPr>
            <a:r>
              <a:rPr lang="en-US"/>
              <a:t>Agency Partner Updates</a:t>
            </a:r>
            <a:endParaRPr/>
          </a:p>
          <a:p>
            <a:pPr indent="-33477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72"/>
              <a:buChar char="●"/>
            </a:pPr>
            <a:r>
              <a:rPr lang="en-US"/>
              <a:t>Center Updates</a:t>
            </a:r>
            <a:endParaRPr/>
          </a:p>
        </p:txBody>
      </p:sp>
      <p:sp>
        <p:nvSpPr>
          <p:cNvPr id="659" name="Google Shape;659;p57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0" name="Google Shape;66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075" y="2914572"/>
            <a:ext cx="6829149" cy="173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6576" y="4650350"/>
            <a:ext cx="3713050" cy="84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8"/>
          <p:cNvSpPr txBox="1"/>
          <p:nvPr>
            <p:ph type="title"/>
          </p:nvPr>
        </p:nvSpPr>
        <p:spPr>
          <a:xfrm>
            <a:off x="902669" y="762000"/>
            <a:ext cx="7337700" cy="762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Legislation</a:t>
            </a:r>
            <a:endParaRPr/>
          </a:p>
        </p:txBody>
      </p:sp>
      <p:sp>
        <p:nvSpPr>
          <p:cNvPr id="668" name="Google Shape;668;p58"/>
          <p:cNvSpPr txBox="1"/>
          <p:nvPr>
            <p:ph idx="1" type="body"/>
          </p:nvPr>
        </p:nvSpPr>
        <p:spPr>
          <a:xfrm>
            <a:off x="902675" y="1600200"/>
            <a:ext cx="7337700" cy="475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374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</a:rPr>
              <a:t>Departmental Legislation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u="sng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SB 56</a:t>
            </a: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</a:rPr>
              <a:t> / </a:t>
            </a:r>
            <a:r>
              <a:rPr lang="en-US" sz="1800" u="sng">
                <a:solidFill>
                  <a:schemeClr val="hlink"/>
                </a:solidFill>
                <a:highlight>
                  <a:schemeClr val="lt1"/>
                </a:highlight>
                <a:hlinkClick r:id="rId4"/>
              </a:rPr>
              <a:t>HB 293</a:t>
            </a:r>
            <a:r>
              <a:rPr lang="en-US" sz="1800"/>
              <a:t> - MLDSC - External Data Sharing with Third-Party Data Centers for Multistate Reporting - Authorization 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Status 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HB 293 - still in committee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SB 56 - passed committee with amendment; special ordered; returned to committee 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Issues Raised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3741"/>
              </a:buClr>
              <a:buSzPts val="1800"/>
              <a:buChar char="●"/>
            </a:pPr>
            <a:r>
              <a:rPr lang="en-US" sz="1800"/>
              <a:t>Other Legislation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HB 264</a:t>
            </a:r>
            <a:r>
              <a:rPr lang="en-US" sz="1800"/>
              <a:t> - Maryland Data Privacy and Protection Act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u="sng">
                <a:solidFill>
                  <a:schemeClr val="hlink"/>
                </a:solidFill>
                <a:hlinkClick r:id="rId6"/>
              </a:rPr>
              <a:t>HB 538</a:t>
            </a:r>
            <a:r>
              <a:rPr lang="en-US" sz="1800"/>
              <a:t> - Institutions of Higher Education - Mandatory Disclosure for New and Prospective Students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u="sng">
                <a:solidFill>
                  <a:schemeClr val="hlink"/>
                </a:solidFill>
                <a:hlinkClick r:id="rId7"/>
              </a:rPr>
              <a:t>HB 1305</a:t>
            </a:r>
            <a:r>
              <a:rPr lang="en-US" sz="1800"/>
              <a:t> - State Child Welfare System - Reporting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9" name="Google Shape;669;p58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59"/>
          <p:cNvSpPr txBox="1"/>
          <p:nvPr>
            <p:ph type="title"/>
          </p:nvPr>
        </p:nvSpPr>
        <p:spPr>
          <a:xfrm>
            <a:off x="903144" y="2667000"/>
            <a:ext cx="7337700" cy="762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AIB Blueprint Updates</a:t>
            </a:r>
            <a:endParaRPr/>
          </a:p>
        </p:txBody>
      </p:sp>
      <p:sp>
        <p:nvSpPr>
          <p:cNvPr id="676" name="Google Shape;676;p59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0"/>
          <p:cNvSpPr txBox="1"/>
          <p:nvPr>
            <p:ph type="title"/>
          </p:nvPr>
        </p:nvSpPr>
        <p:spPr>
          <a:xfrm>
            <a:off x="902669" y="751525"/>
            <a:ext cx="7337700" cy="762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Research Series</a:t>
            </a:r>
            <a:endParaRPr sz="3600"/>
          </a:p>
        </p:txBody>
      </p:sp>
      <p:sp>
        <p:nvSpPr>
          <p:cNvPr id="683" name="Google Shape;683;p60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684" name="Google Shape;684;p60"/>
          <p:cNvGraphicFramePr/>
          <p:nvPr/>
        </p:nvGraphicFramePr>
        <p:xfrm>
          <a:off x="952025" y="1624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{8A0874E7-BD81-4DA6-BB28-DAD54B6DA356}</a:tableStyleId>
              </a:tblPr>
              <a:tblGrid>
                <a:gridCol w="1341425"/>
                <a:gridCol w="1855450"/>
                <a:gridCol w="40421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Presenter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Tentative Title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8, 2026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pm 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Dr. Pooya Almasi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Effects of Dual Enrollment on Student Outcomes: Exploring Heterogeneity across Delivery Contexts</a:t>
                      </a:r>
                      <a:endParaRPr sz="21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61"/>
          <p:cNvSpPr txBox="1"/>
          <p:nvPr>
            <p:ph type="title"/>
          </p:nvPr>
        </p:nvSpPr>
        <p:spPr>
          <a:xfrm>
            <a:off x="902669" y="762000"/>
            <a:ext cx="7337700" cy="762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Enhancing the Teacher Pipeline in Maryland</a:t>
            </a:r>
            <a:endParaRPr sz="3100"/>
          </a:p>
        </p:txBody>
      </p:sp>
      <p:sp>
        <p:nvSpPr>
          <p:cNvPr id="691" name="Google Shape;691;p61"/>
          <p:cNvSpPr txBox="1"/>
          <p:nvPr>
            <p:ph idx="1" type="body"/>
          </p:nvPr>
        </p:nvSpPr>
        <p:spPr>
          <a:xfrm>
            <a:off x="902670" y="1600200"/>
            <a:ext cx="7337700" cy="451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</a:rPr>
              <a:t>Event: </a:t>
            </a:r>
            <a:r>
              <a:rPr lang="en-US" sz="1600">
                <a:solidFill>
                  <a:schemeClr val="dk1"/>
                </a:solidFill>
              </a:rPr>
              <a:t>Enhancing the Teacher Pipeline in Maryland: An In-Person Convening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</a:rPr>
              <a:t>Date: </a:t>
            </a:r>
            <a:r>
              <a:rPr lang="en-US" sz="1600">
                <a:solidFill>
                  <a:schemeClr val="dk1"/>
                </a:solidFill>
              </a:rPr>
              <a:t>Thursday April 23, 2026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</a:rPr>
              <a:t>Time:</a:t>
            </a:r>
            <a:r>
              <a:rPr lang="en-US" sz="1600">
                <a:solidFill>
                  <a:schemeClr val="dk1"/>
                </a:solidFill>
              </a:rPr>
              <a:t> 8 am – 12 pm Eastern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</a:rPr>
              <a:t>Location:</a:t>
            </a:r>
            <a:r>
              <a:rPr lang="en-US" sz="1600">
                <a:solidFill>
                  <a:schemeClr val="dk1"/>
                </a:solidFill>
              </a:rPr>
              <a:t> Hilton Baltimore Inner Harbor, 401 W. Pratt St., Baltimore, MD 21201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</a:rPr>
              <a:t>Host:</a:t>
            </a:r>
            <a:r>
              <a:rPr lang="en-US" sz="1600">
                <a:solidFill>
                  <a:schemeClr val="dk1"/>
                </a:solidFill>
              </a:rPr>
              <a:t> University of Maryland Baltimore County School of Public Policy, University of Maryland School of Social Work, and University of Maryland College of Education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Registration is required for this event. </a:t>
            </a:r>
            <a:r>
              <a:rPr lang="en-US" sz="1600">
                <a:solidFill>
                  <a:schemeClr val="dk1"/>
                </a:solidFill>
                <a:highlight>
                  <a:srgbClr val="FFFFFF"/>
                </a:highlight>
              </a:rPr>
              <a:t>A formal invitation with additional details and an agenda will follow. If you are interested in attending, please register </a:t>
            </a:r>
            <a:r>
              <a:rPr lang="en-US" sz="1600" u="sng">
                <a:solidFill>
                  <a:srgbClr val="467886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Enhancing the Teacher Pipeline in Maryland: An In-Person Convening – Fill out form</a:t>
            </a:r>
            <a:r>
              <a:rPr lang="en-US" sz="160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*This convening is supported by a State Longitudinal Data System policymaking grant from the Institute of Education Sciences (R305S240013).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61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2"/>
          <p:cNvSpPr txBox="1"/>
          <p:nvPr>
            <p:ph type="title"/>
          </p:nvPr>
        </p:nvSpPr>
        <p:spPr>
          <a:xfrm>
            <a:off x="902669" y="762000"/>
            <a:ext cx="7337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Agency Partner Updates and Priorities</a:t>
            </a:r>
            <a:endParaRPr b="0" i="0" sz="3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8" name="Google Shape;69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0950" y="2049675"/>
            <a:ext cx="6122100" cy="3780325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62"/>
          <p:cNvSpPr txBox="1"/>
          <p:nvPr/>
        </p:nvSpPr>
        <p:spPr>
          <a:xfrm rot="-761500">
            <a:off x="3330444" y="2819278"/>
            <a:ext cx="3606212" cy="17853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58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veat"/>
              <a:buChar char="❏"/>
            </a:pPr>
            <a:r>
              <a:rPr lang="en-US" sz="52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Now</a:t>
            </a:r>
            <a:endParaRPr sz="52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558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veat"/>
              <a:buChar char="❏"/>
            </a:pPr>
            <a:r>
              <a:rPr lang="en-US" sz="52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Later</a:t>
            </a:r>
            <a:endParaRPr sz="5200" u="sng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00" name="Google Shape;700;p62"/>
          <p:cNvSpPr txBox="1"/>
          <p:nvPr/>
        </p:nvSpPr>
        <p:spPr>
          <a:xfrm>
            <a:off x="3252700" y="3097850"/>
            <a:ext cx="838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52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Calibri"/>
              <a:buChar char="✓"/>
            </a:pPr>
            <a:r>
              <a:t/>
            </a:r>
            <a:endParaRPr sz="4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63"/>
          <p:cNvSpPr txBox="1"/>
          <p:nvPr>
            <p:ph type="title"/>
          </p:nvPr>
        </p:nvSpPr>
        <p:spPr>
          <a:xfrm>
            <a:off x="1012200" y="886050"/>
            <a:ext cx="7119600" cy="48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3600"/>
              <a:t>Next . . . April 2, 2026</a:t>
            </a:r>
            <a:endParaRPr sz="3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t/>
            </a:r>
            <a:endParaRPr sz="3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400"/>
              <a:t>Future Dates:</a:t>
            </a:r>
            <a:endParaRPr sz="24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5/7/2026</a:t>
            </a:r>
            <a:endParaRPr sz="24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6/4/2026</a:t>
            </a:r>
            <a:endParaRPr sz="24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7/2/2026**</a:t>
            </a:r>
            <a:endParaRPr sz="24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**Only convened if needed.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6"/>
          <p:cNvSpPr txBox="1"/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MLDS Research and Policy Advisory Board 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46"/>
          <p:cNvSpPr txBox="1"/>
          <p:nvPr>
            <p:ph idx="1" type="subTitle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rPr lang="en-US"/>
              <a:t>March 5, 2026</a:t>
            </a:r>
            <a:endParaRPr b="0" i="0" sz="1800" u="none" cap="none" strike="noStrike">
              <a:solidFill>
                <a:srgbClr val="4242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46"/>
          <p:cNvSpPr/>
          <p:nvPr/>
        </p:nvSpPr>
        <p:spPr>
          <a:xfrm>
            <a:off x="507850" y="3372425"/>
            <a:ext cx="3936900" cy="1320600"/>
          </a:xfrm>
          <a:prstGeom prst="rect">
            <a:avLst/>
          </a:prstGeom>
          <a:solidFill>
            <a:srgbClr val="DEDEE0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Please note, this meeting is being recorded.  We will begin the recording now.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7"/>
          <p:cNvSpPr txBox="1"/>
          <p:nvPr>
            <p:ph type="title"/>
          </p:nvPr>
        </p:nvSpPr>
        <p:spPr>
          <a:xfrm>
            <a:off x="902669" y="381000"/>
            <a:ext cx="7337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/>
              <a:t>Agenda</a:t>
            </a:r>
            <a:endParaRPr sz="3600"/>
          </a:p>
        </p:txBody>
      </p:sp>
      <p:sp>
        <p:nvSpPr>
          <p:cNvPr id="579" name="Google Shape;579;p47"/>
          <p:cNvSpPr txBox="1"/>
          <p:nvPr>
            <p:ph idx="1" type="body"/>
          </p:nvPr>
        </p:nvSpPr>
        <p:spPr>
          <a:xfrm>
            <a:off x="572225" y="863091"/>
            <a:ext cx="7994700" cy="55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9560" lvl="0" marL="27432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AD3741"/>
              </a:buClr>
              <a:buSzPts val="2400"/>
              <a:buFont typeface="Calibri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March Governing Board Agenda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8956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3741"/>
              </a:buClr>
              <a:buSzPts val="2400"/>
              <a:buFont typeface="Calibri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RPB Charter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8956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3741"/>
              </a:buClr>
              <a:buSzPts val="2400"/>
              <a:buFont typeface="Calibri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Project Proposals and Updates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89560" lvl="1" marL="5486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b="1" lang="en-US">
                <a:solidFill>
                  <a:srgbClr val="222222"/>
                </a:solidFill>
                <a:highlight>
                  <a:srgbClr val="FFFFFF"/>
                </a:highlight>
              </a:rPr>
              <a:t>ERA 138: </a:t>
            </a: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 Early Childhood Data Indicators for Maryland Counties, </a:t>
            </a:r>
            <a:r>
              <a:rPr i="1" lang="en-US">
                <a:solidFill>
                  <a:srgbClr val="222222"/>
                </a:solidFill>
                <a:highlight>
                  <a:srgbClr val="FFFFFF"/>
                </a:highlight>
              </a:rPr>
              <a:t>Jane Arnold Lincove, Ph.D., University of Maryland, Baltimore County</a:t>
            </a:r>
            <a:endParaRPr i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89560" lvl="1" marL="5486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Maryland College Labor Sector and Wage Explorer:  Education Preparation Programs (MD-TCLaWE) - </a:t>
            </a:r>
            <a:r>
              <a:rPr i="1" lang="en-US">
                <a:solidFill>
                  <a:srgbClr val="222222"/>
                </a:solidFill>
                <a:highlight>
                  <a:srgbClr val="FFFFFF"/>
                </a:highlight>
              </a:rPr>
              <a:t>Update</a:t>
            </a:r>
            <a:endParaRPr i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8956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3741"/>
              </a:buClr>
              <a:buSzPts val="2400"/>
              <a:buFont typeface="Calibri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Data Inventory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89560" lvl="1" marL="5486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Apprenticeship Data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8956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3741"/>
              </a:buClr>
              <a:buSzPts val="2400"/>
              <a:buFont typeface="Calibri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Legislative Session 2026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89560" lvl="1" marL="5486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Multistate Data Collaborative Grant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8956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3741"/>
              </a:buClr>
              <a:buSzPts val="2400"/>
              <a:buFont typeface="Calibri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AIB Blueprint Updates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580" name="Google Shape;580;p47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8"/>
          <p:cNvSpPr txBox="1"/>
          <p:nvPr>
            <p:ph type="title"/>
          </p:nvPr>
        </p:nvSpPr>
        <p:spPr>
          <a:xfrm>
            <a:off x="902669" y="683172"/>
            <a:ext cx="7337700" cy="762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March</a:t>
            </a:r>
            <a:r>
              <a:rPr lang="en-US" sz="3600"/>
              <a:t> Governing Board Agenda</a:t>
            </a:r>
            <a:endParaRPr sz="3600"/>
          </a:p>
        </p:txBody>
      </p:sp>
      <p:sp>
        <p:nvSpPr>
          <p:cNvPr id="587" name="Google Shape;587;p48"/>
          <p:cNvSpPr txBox="1"/>
          <p:nvPr>
            <p:ph idx="1" type="body"/>
          </p:nvPr>
        </p:nvSpPr>
        <p:spPr>
          <a:xfrm>
            <a:off x="902670" y="1499874"/>
            <a:ext cx="7337700" cy="451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</a:rPr>
              <a:t>Welcome of the Governing Board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</a:rPr>
              <a:t>Bylaws - Review and Revisions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</a:rPr>
              <a:t>Center Output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</a:rPr>
              <a:t>Legislation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</a:rPr>
              <a:t>Data Inventory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</a:rPr>
              <a:t>Project Applications and Updates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</a:rPr>
              <a:t>Old Business</a:t>
            </a:r>
            <a:endParaRPr sz="20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</a:rPr>
              <a:t>New Business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</a:rPr>
              <a:t>Closing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</a:rPr>
              <a:t>Closed Session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588" name="Google Shape;588;p48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9"/>
          <p:cNvSpPr txBox="1"/>
          <p:nvPr>
            <p:ph type="title"/>
          </p:nvPr>
        </p:nvSpPr>
        <p:spPr>
          <a:xfrm>
            <a:off x="902669" y="762000"/>
            <a:ext cx="7337700" cy="762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RPB Charter</a:t>
            </a:r>
            <a:endParaRPr/>
          </a:p>
        </p:txBody>
      </p:sp>
      <p:sp>
        <p:nvSpPr>
          <p:cNvPr id="595" name="Google Shape;595;p49"/>
          <p:cNvSpPr txBox="1"/>
          <p:nvPr>
            <p:ph idx="1" type="body"/>
          </p:nvPr>
        </p:nvSpPr>
        <p:spPr>
          <a:xfrm>
            <a:off x="902670" y="1600200"/>
            <a:ext cx="7337700" cy="451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Review</a:t>
            </a:r>
            <a:endParaRPr/>
          </a:p>
        </p:txBody>
      </p:sp>
      <p:sp>
        <p:nvSpPr>
          <p:cNvPr id="596" name="Google Shape;596;p49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0"/>
          <p:cNvSpPr txBox="1"/>
          <p:nvPr>
            <p:ph type="title"/>
          </p:nvPr>
        </p:nvSpPr>
        <p:spPr>
          <a:xfrm>
            <a:off x="902675" y="762000"/>
            <a:ext cx="7337700" cy="77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Project Proposal:  </a:t>
            </a:r>
            <a:r>
              <a:rPr lang="en-US" sz="3600" u="sng">
                <a:solidFill>
                  <a:schemeClr val="hlink"/>
                </a:solidFill>
                <a:hlinkClick r:id="rId3"/>
              </a:rPr>
              <a:t>ERA 138</a:t>
            </a:r>
            <a:endParaRPr sz="3600"/>
          </a:p>
        </p:txBody>
      </p:sp>
      <p:sp>
        <p:nvSpPr>
          <p:cNvPr id="603" name="Google Shape;603;p50"/>
          <p:cNvSpPr txBox="1"/>
          <p:nvPr>
            <p:ph idx="1" type="body"/>
          </p:nvPr>
        </p:nvSpPr>
        <p:spPr>
          <a:xfrm>
            <a:off x="902670" y="1818525"/>
            <a:ext cx="7337700" cy="451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1"/>
                </a:solidFill>
              </a:rPr>
              <a:t>Early Childhood Data Indicators for Maryland Counties</a:t>
            </a:r>
            <a:endParaRPr sz="3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1"/>
                </a:solidFill>
              </a:rPr>
              <a:t>Jane Arnold Lincove, Ph.D., University of Maryland, Baltimore County</a:t>
            </a:r>
            <a:endParaRPr sz="3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22222"/>
              </a:solidFill>
              <a:highlight>
                <a:schemeClr val="lt1"/>
              </a:highlight>
            </a:endParaRPr>
          </a:p>
        </p:txBody>
      </p:sp>
      <p:sp>
        <p:nvSpPr>
          <p:cNvPr id="604" name="Google Shape;604;p50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1"/>
          <p:cNvSpPr txBox="1"/>
          <p:nvPr>
            <p:ph type="title"/>
          </p:nvPr>
        </p:nvSpPr>
        <p:spPr>
          <a:xfrm>
            <a:off x="902669" y="677732"/>
            <a:ext cx="7337700" cy="1151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Discussion</a:t>
            </a:r>
            <a:endParaRPr sz="3600"/>
          </a:p>
        </p:txBody>
      </p:sp>
      <p:sp>
        <p:nvSpPr>
          <p:cNvPr id="611" name="Google Shape;611;p51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2" name="Google Shape;612;p51"/>
          <p:cNvSpPr txBox="1"/>
          <p:nvPr>
            <p:ph idx="4294967295" type="body"/>
          </p:nvPr>
        </p:nvSpPr>
        <p:spPr>
          <a:xfrm>
            <a:off x="902675" y="1828825"/>
            <a:ext cx="7337700" cy="428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i="1" lang="en-US">
                <a:solidFill>
                  <a:schemeClr val="dk1"/>
                </a:solidFill>
              </a:rPr>
              <a:t>Does this research help the State of Maryland, state agencies or other institutions that make policy decisions?</a:t>
            </a:r>
            <a:endParaRPr i="1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i="1" lang="en-US">
                <a:solidFill>
                  <a:schemeClr val="dk1"/>
                </a:solidFill>
              </a:rPr>
              <a:t>Are there policy implications for the State of Maryland, state agencies and other institutions?</a:t>
            </a:r>
            <a:endParaRPr i="1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i="1" lang="en-US">
                <a:solidFill>
                  <a:schemeClr val="dk1"/>
                </a:solidFill>
              </a:rPr>
              <a:t>Additional thoughts/questions about the proposal?</a:t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2"/>
          <p:cNvSpPr txBox="1"/>
          <p:nvPr>
            <p:ph type="title"/>
          </p:nvPr>
        </p:nvSpPr>
        <p:spPr>
          <a:xfrm>
            <a:off x="902669" y="345582"/>
            <a:ext cx="7337700" cy="1151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RPB  Recommendation</a:t>
            </a:r>
            <a:endParaRPr sz="3600"/>
          </a:p>
        </p:txBody>
      </p:sp>
      <p:sp>
        <p:nvSpPr>
          <p:cNvPr id="619" name="Google Shape;619;p52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0" name="Google Shape;620;p52"/>
          <p:cNvSpPr txBox="1"/>
          <p:nvPr>
            <p:ph idx="4294967295" type="body"/>
          </p:nvPr>
        </p:nvSpPr>
        <p:spPr>
          <a:xfrm>
            <a:off x="902675" y="1828825"/>
            <a:ext cx="7337700" cy="428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Based on the presentation and discussion, the general consensus of the RPB is that: </a:t>
            </a:r>
            <a:endParaRPr sz="2200">
              <a:solidFill>
                <a:schemeClr val="dk1"/>
              </a:solidFill>
            </a:endParaRPr>
          </a:p>
          <a:p>
            <a:pPr indent="-331724" lvl="0" marL="800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4"/>
              <a:buAutoNum type="arabicPeriod"/>
            </a:pPr>
            <a:r>
              <a:rPr lang="en-US" sz="2200">
                <a:solidFill>
                  <a:schemeClr val="dk1"/>
                </a:solidFill>
              </a:rPr>
              <a:t>The Executive Director should approve the project ; or</a:t>
            </a:r>
            <a:endParaRPr sz="2200">
              <a:solidFill>
                <a:schemeClr val="dk1"/>
              </a:solidFill>
            </a:endParaRPr>
          </a:p>
          <a:p>
            <a:pPr indent="-331724" lvl="0" marL="800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4"/>
              <a:buAutoNum type="arabicPeriod"/>
            </a:pPr>
            <a:r>
              <a:rPr lang="en-US" sz="2200">
                <a:solidFill>
                  <a:schemeClr val="dk1"/>
                </a:solidFill>
              </a:rPr>
              <a:t>The project has issues and approval is not recommended.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-----------------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If approval is recommended the approval process will generally be complete, unless the executive director thinks the Governing Board should still review and approve the project.  If </a:t>
            </a:r>
            <a:r>
              <a:rPr i="1" lang="en-US" sz="2200">
                <a:solidFill>
                  <a:schemeClr val="dk1"/>
                </a:solidFill>
              </a:rPr>
              <a:t>RPB does not recommend approval</a:t>
            </a:r>
            <a:r>
              <a:rPr lang="en-US" sz="2200">
                <a:solidFill>
                  <a:schemeClr val="dk1"/>
                </a:solidFill>
              </a:rPr>
              <a:t> the executive director may  either reject the project; ask for revisions; or submit the project to the Governing Board for consideration and approval.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53"/>
          <p:cNvSpPr txBox="1"/>
          <p:nvPr>
            <p:ph type="title"/>
          </p:nvPr>
        </p:nvSpPr>
        <p:spPr>
          <a:xfrm>
            <a:off x="902669" y="762000"/>
            <a:ext cx="7337700" cy="762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Updates</a:t>
            </a:r>
            <a:endParaRPr/>
          </a:p>
        </p:txBody>
      </p:sp>
      <p:sp>
        <p:nvSpPr>
          <p:cNvPr id="627" name="Google Shape;627;p53"/>
          <p:cNvSpPr txBox="1"/>
          <p:nvPr>
            <p:ph idx="1" type="body"/>
          </p:nvPr>
        </p:nvSpPr>
        <p:spPr>
          <a:xfrm>
            <a:off x="902670" y="1600200"/>
            <a:ext cx="7337700" cy="451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200">
                <a:solidFill>
                  <a:srgbClr val="222222"/>
                </a:solidFill>
                <a:highlight>
                  <a:schemeClr val="lt1"/>
                </a:highlight>
              </a:rPr>
              <a:t>Maryland College Labor Sector and Wage Explorer:  Education Preparation Programs (MD-TCLaWE)</a:t>
            </a:r>
            <a:r>
              <a:rPr i="1" lang="en-US" sz="2200">
                <a:solidFill>
                  <a:srgbClr val="222222"/>
                </a:solidFill>
                <a:highlight>
                  <a:schemeClr val="lt1"/>
                </a:highlight>
              </a:rPr>
              <a:t> - Update</a:t>
            </a:r>
            <a:endParaRPr sz="2600">
              <a:solidFill>
                <a:srgbClr val="222222"/>
              </a:solidFill>
              <a:highlight>
                <a:schemeClr val="lt1"/>
              </a:highlight>
            </a:endParaRPr>
          </a:p>
        </p:txBody>
      </p:sp>
      <p:sp>
        <p:nvSpPr>
          <p:cNvPr id="628" name="Google Shape;628;p53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LDSCAl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A1B6CD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LDSCAl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A1B6CD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LDSC_PPT_Theme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