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 id="2147483660"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17" roundtripDataSignature="AMtx7mj0cJCRQmWiS2dE1nGzMGbw/Qga4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C78A2C0-CB2B-4C22-B60E-97519FF160D8}">
  <a:tblStyle styleId="{0C78A2C0-CB2B-4C22-B60E-97519FF160D8}"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15" Type="http://schemas.openxmlformats.org/officeDocument/2006/relationships/slide" Target="slides/slide8.xml"/><Relationship Id="rId14" Type="http://schemas.openxmlformats.org/officeDocument/2006/relationships/slide" Target="slides/slide7.xml"/><Relationship Id="rId17" Type="http://customschemas.google.com/relationships/presentationmetadata" Target="metadata"/><Relationship Id="rId16" Type="http://schemas.openxmlformats.org/officeDocument/2006/relationships/slide" Target="slides/slide9.xml"/><Relationship Id="rId5" Type="http://schemas.openxmlformats.org/officeDocument/2006/relationships/slideMaster" Target="slideMasters/slideMaster1.xml"/><Relationship Id="rId6" Type="http://schemas.openxmlformats.org/officeDocument/2006/relationships/slideMaster" Target="slideMasters/slideMaster2.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g2b155e584fe_0_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42" name="Google Shape;342;g2b155e584fe_0_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3" name="Google Shape;343;g2b155e584fe_0_7: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8" name="Shape 348"/>
        <p:cNvGrpSpPr/>
        <p:nvPr/>
      </p:nvGrpSpPr>
      <p:grpSpPr>
        <a:xfrm>
          <a:off x="0" y="0"/>
          <a:ext cx="0" cy="0"/>
          <a:chOff x="0" y="0"/>
          <a:chExt cx="0" cy="0"/>
        </a:xfrm>
      </p:grpSpPr>
      <p:sp>
        <p:nvSpPr>
          <p:cNvPr id="349" name="Google Shape;349;g2b155e584fe_0_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50" name="Google Shape;350;g2b155e584fe_0_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1" name="Google Shape;351;g2b155e584fe_0_14: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6" name="Shape 356"/>
        <p:cNvGrpSpPr/>
        <p:nvPr/>
      </p:nvGrpSpPr>
      <p:grpSpPr>
        <a:xfrm>
          <a:off x="0" y="0"/>
          <a:ext cx="0" cy="0"/>
          <a:chOff x="0" y="0"/>
          <a:chExt cx="0" cy="0"/>
        </a:xfrm>
      </p:grpSpPr>
      <p:sp>
        <p:nvSpPr>
          <p:cNvPr id="357" name="Google Shape;357;g2b155e584fe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58" name="Google Shape;358;g2b155e584fe_0_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9" name="Google Shape;359;g2b155e584fe_0_0: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6" name="Google Shape;366;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t/>
            </a:r>
            <a:endParaRPr/>
          </a:p>
          <a:p>
            <a:pPr indent="0" lvl="0" marL="0" rtl="0" algn="l">
              <a:lnSpc>
                <a:spcPct val="100000"/>
              </a:lnSpc>
              <a:spcBef>
                <a:spcPts val="0"/>
              </a:spcBef>
              <a:spcAft>
                <a:spcPts val="0"/>
              </a:spcAft>
              <a:buSzPts val="1400"/>
              <a:buNone/>
            </a:pPr>
            <a:r>
              <a:t/>
            </a:r>
            <a:endParaRPr/>
          </a:p>
        </p:txBody>
      </p:sp>
      <p:sp>
        <p:nvSpPr>
          <p:cNvPr id="367" name="Google Shape;367;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2" name="Shape 372"/>
        <p:cNvGrpSpPr/>
        <p:nvPr/>
      </p:nvGrpSpPr>
      <p:grpSpPr>
        <a:xfrm>
          <a:off x="0" y="0"/>
          <a:ext cx="0" cy="0"/>
          <a:chOff x="0" y="0"/>
          <a:chExt cx="0" cy="0"/>
        </a:xfrm>
      </p:grpSpPr>
      <p:sp>
        <p:nvSpPr>
          <p:cNvPr id="373" name="Google Shape;373;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74" name="Google Shape;374;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75" name="Google Shape;375;p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0" name="Shape 380"/>
        <p:cNvGrpSpPr/>
        <p:nvPr/>
      </p:nvGrpSpPr>
      <p:grpSpPr>
        <a:xfrm>
          <a:off x="0" y="0"/>
          <a:ext cx="0" cy="0"/>
          <a:chOff x="0" y="0"/>
          <a:chExt cx="0" cy="0"/>
        </a:xfrm>
      </p:grpSpPr>
      <p:sp>
        <p:nvSpPr>
          <p:cNvPr id="381" name="Google Shape;381;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2" name="Google Shape;382;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0" name="Google Shape;390;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91" name="Google Shape;391;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6" name="Shape 396"/>
        <p:cNvGrpSpPr/>
        <p:nvPr/>
      </p:nvGrpSpPr>
      <p:grpSpPr>
        <a:xfrm>
          <a:off x="0" y="0"/>
          <a:ext cx="0" cy="0"/>
          <a:chOff x="0" y="0"/>
          <a:chExt cx="0" cy="0"/>
        </a:xfrm>
      </p:grpSpPr>
      <p:sp>
        <p:nvSpPr>
          <p:cNvPr id="397" name="Google Shape;397;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8" name="Google Shape;398;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400"/>
              <a:buNone/>
            </a:pPr>
            <a:r>
              <a:t/>
            </a:r>
            <a:endParaRPr sz="1100"/>
          </a:p>
        </p:txBody>
      </p:sp>
      <p:sp>
        <p:nvSpPr>
          <p:cNvPr id="399" name="Google Shape;399;p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4" name="Shape 404"/>
        <p:cNvGrpSpPr/>
        <p:nvPr/>
      </p:nvGrpSpPr>
      <p:grpSpPr>
        <a:xfrm>
          <a:off x="0" y="0"/>
          <a:ext cx="0" cy="0"/>
          <a:chOff x="0" y="0"/>
          <a:chExt cx="0" cy="0"/>
        </a:xfrm>
      </p:grpSpPr>
      <p:sp>
        <p:nvSpPr>
          <p:cNvPr id="405" name="Google Shape;405;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6" name="Google Shape;406;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sp>
        <p:nvSpPr>
          <p:cNvPr id="20" name="Google Shape;20;p25"/>
          <p:cNvSpPr txBox="1"/>
          <p:nvPr>
            <p:ph type="title"/>
          </p:nvPr>
        </p:nvSpPr>
        <p:spPr>
          <a:xfrm>
            <a:off x="1258645" y="2900829"/>
            <a:ext cx="6637500" cy="13620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Clr>
                <a:schemeClr val="accent1"/>
              </a:buClr>
              <a:buSzPts val="4000"/>
              <a:buFont typeface="Calibri"/>
              <a:buNone/>
              <a:defRPr b="0" i="0" sz="40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2"/>
                </a:solidFill>
              </a:defRPr>
            </a:lvl2pPr>
            <a:lvl3pPr lvl="2" marR="0" algn="l">
              <a:lnSpc>
                <a:spcPct val="100000"/>
              </a:lnSpc>
              <a:spcBef>
                <a:spcPts val="0"/>
              </a:spcBef>
              <a:spcAft>
                <a:spcPts val="0"/>
              </a:spcAft>
              <a:buSzPts val="1400"/>
              <a:buNone/>
              <a:defRPr b="0" i="0" sz="1800" u="none" cap="none" strike="noStrike">
                <a:solidFill>
                  <a:schemeClr val="dk2"/>
                </a:solidFill>
              </a:defRPr>
            </a:lvl3pPr>
            <a:lvl4pPr lvl="3" marR="0" algn="l">
              <a:lnSpc>
                <a:spcPct val="100000"/>
              </a:lnSpc>
              <a:spcBef>
                <a:spcPts val="0"/>
              </a:spcBef>
              <a:spcAft>
                <a:spcPts val="0"/>
              </a:spcAft>
              <a:buSzPts val="1400"/>
              <a:buNone/>
              <a:defRPr b="0" i="0" sz="1800" u="none" cap="none" strike="noStrike">
                <a:solidFill>
                  <a:schemeClr val="dk2"/>
                </a:solidFill>
              </a:defRPr>
            </a:lvl4pPr>
            <a:lvl5pPr lvl="4" marR="0" algn="l">
              <a:lnSpc>
                <a:spcPct val="100000"/>
              </a:lnSpc>
              <a:spcBef>
                <a:spcPts val="0"/>
              </a:spcBef>
              <a:spcAft>
                <a:spcPts val="0"/>
              </a:spcAft>
              <a:buSzPts val="1400"/>
              <a:buNone/>
              <a:defRPr b="0" i="0" sz="1800" u="none" cap="none" strike="noStrike">
                <a:solidFill>
                  <a:schemeClr val="dk2"/>
                </a:solidFill>
              </a:defRPr>
            </a:lvl5pPr>
            <a:lvl6pPr lvl="5" marR="0" algn="l">
              <a:lnSpc>
                <a:spcPct val="100000"/>
              </a:lnSpc>
              <a:spcBef>
                <a:spcPts val="0"/>
              </a:spcBef>
              <a:spcAft>
                <a:spcPts val="0"/>
              </a:spcAft>
              <a:buSzPts val="1400"/>
              <a:buNone/>
              <a:defRPr b="0" i="0" sz="1800" u="none" cap="none" strike="noStrike">
                <a:solidFill>
                  <a:schemeClr val="dk2"/>
                </a:solidFill>
              </a:defRPr>
            </a:lvl6pPr>
            <a:lvl7pPr lvl="6" marR="0" algn="l">
              <a:lnSpc>
                <a:spcPct val="100000"/>
              </a:lnSpc>
              <a:spcBef>
                <a:spcPts val="0"/>
              </a:spcBef>
              <a:spcAft>
                <a:spcPts val="0"/>
              </a:spcAft>
              <a:buSzPts val="1400"/>
              <a:buNone/>
              <a:defRPr b="0" i="0" sz="1800" u="none" cap="none" strike="noStrike">
                <a:solidFill>
                  <a:schemeClr val="dk2"/>
                </a:solidFill>
              </a:defRPr>
            </a:lvl7pPr>
            <a:lvl8pPr lvl="7" marR="0" algn="l">
              <a:lnSpc>
                <a:spcPct val="100000"/>
              </a:lnSpc>
              <a:spcBef>
                <a:spcPts val="0"/>
              </a:spcBef>
              <a:spcAft>
                <a:spcPts val="0"/>
              </a:spcAft>
              <a:buSzPts val="1400"/>
              <a:buNone/>
              <a:defRPr b="0" i="0" sz="1800" u="none" cap="none" strike="noStrike">
                <a:solidFill>
                  <a:schemeClr val="dk2"/>
                </a:solidFill>
              </a:defRPr>
            </a:lvl8pPr>
            <a:lvl9pPr lvl="8" marR="0" algn="l">
              <a:lnSpc>
                <a:spcPct val="100000"/>
              </a:lnSpc>
              <a:spcBef>
                <a:spcPts val="0"/>
              </a:spcBef>
              <a:spcAft>
                <a:spcPts val="0"/>
              </a:spcAft>
              <a:buSzPts val="1400"/>
              <a:buNone/>
              <a:defRPr b="0" i="0" sz="1800" u="none" cap="none" strike="noStrike">
                <a:solidFill>
                  <a:schemeClr val="dk2"/>
                </a:solidFill>
              </a:defRPr>
            </a:lvl9pPr>
          </a:lstStyle>
          <a:p/>
        </p:txBody>
      </p:sp>
      <p:sp>
        <p:nvSpPr>
          <p:cNvPr id="21" name="Google Shape;21;p25"/>
          <p:cNvSpPr txBox="1"/>
          <p:nvPr>
            <p:ph idx="1" type="body"/>
          </p:nvPr>
        </p:nvSpPr>
        <p:spPr>
          <a:xfrm>
            <a:off x="1258645" y="4267200"/>
            <a:ext cx="6637500" cy="1520400"/>
          </a:xfrm>
          <a:prstGeom prst="rect">
            <a:avLst/>
          </a:prstGeom>
          <a:noFill/>
          <a:ln>
            <a:noFill/>
          </a:ln>
        </p:spPr>
        <p:txBody>
          <a:bodyPr anchorCtr="0" anchor="t" bIns="91425" lIns="91425" spcFirstLastPara="1" rIns="91425" wrap="square" tIns="91425">
            <a:noAutofit/>
          </a:bodyPr>
          <a:lstStyle>
            <a:lvl1pPr indent="-228600" lvl="0" marL="457200" marR="0" algn="l">
              <a:lnSpc>
                <a:spcPct val="100000"/>
              </a:lnSpc>
              <a:spcBef>
                <a:spcPts val="400"/>
              </a:spcBef>
              <a:spcAft>
                <a:spcPts val="0"/>
              </a:spcAft>
              <a:buClr>
                <a:schemeClr val="accent1"/>
              </a:buClr>
              <a:buSzPts val="1520"/>
              <a:buFont typeface="Noto Sans Symbols"/>
              <a:buNone/>
              <a:defRPr b="0" i="0" sz="2000" u="none" cap="none" strike="noStrike">
                <a:solidFill>
                  <a:srgbClr val="888888"/>
                </a:solidFill>
                <a:latin typeface="Calibri"/>
                <a:ea typeface="Calibri"/>
                <a:cs typeface="Calibri"/>
                <a:sym typeface="Calibri"/>
              </a:defRPr>
            </a:lvl1pPr>
            <a:lvl2pPr indent="-228600" lvl="1" marL="914400" marR="0" algn="l">
              <a:lnSpc>
                <a:spcPct val="100000"/>
              </a:lnSpc>
              <a:spcBef>
                <a:spcPts val="360"/>
              </a:spcBef>
              <a:spcAft>
                <a:spcPts val="0"/>
              </a:spcAft>
              <a:buClr>
                <a:schemeClr val="accent1"/>
              </a:buClr>
              <a:buSzPts val="1368"/>
              <a:buFont typeface="Noto Sans Symbols"/>
              <a:buNone/>
              <a:defRPr b="0" i="0" sz="1800" u="none" cap="none" strike="noStrike">
                <a:solidFill>
                  <a:srgbClr val="888888"/>
                </a:solidFill>
                <a:latin typeface="Calibri"/>
                <a:ea typeface="Calibri"/>
                <a:cs typeface="Calibri"/>
                <a:sym typeface="Calibri"/>
              </a:defRPr>
            </a:lvl2pPr>
            <a:lvl3pPr indent="-228600" lvl="2" marL="1371600" marR="0" algn="l">
              <a:lnSpc>
                <a:spcPct val="100000"/>
              </a:lnSpc>
              <a:spcBef>
                <a:spcPts val="320"/>
              </a:spcBef>
              <a:spcAft>
                <a:spcPts val="0"/>
              </a:spcAft>
              <a:buClr>
                <a:schemeClr val="accent1"/>
              </a:buClr>
              <a:buSzPts val="1216"/>
              <a:buFont typeface="Noto Sans Symbols"/>
              <a:buNone/>
              <a:defRPr b="0" i="0" sz="1600" u="none" cap="none" strike="noStrike">
                <a:solidFill>
                  <a:srgbClr val="888888"/>
                </a:solidFill>
                <a:latin typeface="Calibri"/>
                <a:ea typeface="Calibri"/>
                <a:cs typeface="Calibri"/>
                <a:sym typeface="Calibri"/>
              </a:defRPr>
            </a:lvl3pPr>
            <a:lvl4pPr indent="-228600" lvl="3" marL="1828800" marR="0" algn="l">
              <a:lnSpc>
                <a:spcPct val="100000"/>
              </a:lnSpc>
              <a:spcBef>
                <a:spcPts val="280"/>
              </a:spcBef>
              <a:spcAft>
                <a:spcPts val="0"/>
              </a:spcAft>
              <a:buClr>
                <a:schemeClr val="accent1"/>
              </a:buClr>
              <a:buSzPts val="1064"/>
              <a:buFont typeface="Noto Sans Symbols"/>
              <a:buNone/>
              <a:defRPr b="0" i="0" sz="1400" u="none" cap="none" strike="noStrike">
                <a:solidFill>
                  <a:srgbClr val="888888"/>
                </a:solidFill>
                <a:latin typeface="Calibri"/>
                <a:ea typeface="Calibri"/>
                <a:cs typeface="Calibri"/>
                <a:sym typeface="Calibri"/>
              </a:defRPr>
            </a:lvl4pPr>
            <a:lvl5pPr indent="-228600" lvl="4" marL="2286000" marR="0" algn="l">
              <a:lnSpc>
                <a:spcPct val="100000"/>
              </a:lnSpc>
              <a:spcBef>
                <a:spcPts val="280"/>
              </a:spcBef>
              <a:spcAft>
                <a:spcPts val="0"/>
              </a:spcAft>
              <a:buClr>
                <a:schemeClr val="accent1"/>
              </a:buClr>
              <a:buSzPts val="1064"/>
              <a:buFont typeface="Noto Sans Symbols"/>
              <a:buNone/>
              <a:defRPr b="0" i="0" sz="1400" u="none" cap="none" strike="noStrike">
                <a:solidFill>
                  <a:srgbClr val="888888"/>
                </a:solidFill>
                <a:latin typeface="Calibri"/>
                <a:ea typeface="Calibri"/>
                <a:cs typeface="Calibri"/>
                <a:sym typeface="Calibri"/>
              </a:defRPr>
            </a:lvl5pPr>
            <a:lvl6pPr indent="-228600" lvl="5" marL="2743200" marR="0" algn="l">
              <a:lnSpc>
                <a:spcPct val="100000"/>
              </a:lnSpc>
              <a:spcBef>
                <a:spcPts val="280"/>
              </a:spcBef>
              <a:spcAft>
                <a:spcPts val="0"/>
              </a:spcAft>
              <a:buClr>
                <a:schemeClr val="accent1"/>
              </a:buClr>
              <a:buSzPts val="1064"/>
              <a:buFont typeface="Noto Sans Symbols"/>
              <a:buNone/>
              <a:defRPr b="0" i="0" sz="1400" u="none" cap="none" strike="noStrike">
                <a:solidFill>
                  <a:srgbClr val="888888"/>
                </a:solidFill>
                <a:latin typeface="Calibri"/>
                <a:ea typeface="Calibri"/>
                <a:cs typeface="Calibri"/>
                <a:sym typeface="Calibri"/>
              </a:defRPr>
            </a:lvl6pPr>
            <a:lvl7pPr indent="-228600" lvl="6" marL="3200400" marR="0" algn="l">
              <a:lnSpc>
                <a:spcPct val="100000"/>
              </a:lnSpc>
              <a:spcBef>
                <a:spcPts val="280"/>
              </a:spcBef>
              <a:spcAft>
                <a:spcPts val="0"/>
              </a:spcAft>
              <a:buClr>
                <a:schemeClr val="accent1"/>
              </a:buClr>
              <a:buSzPts val="1064"/>
              <a:buFont typeface="Noto Sans Symbols"/>
              <a:buNone/>
              <a:defRPr b="0" i="0" sz="1400" u="none" cap="none" strike="noStrike">
                <a:solidFill>
                  <a:srgbClr val="888888"/>
                </a:solidFill>
                <a:latin typeface="Calibri"/>
                <a:ea typeface="Calibri"/>
                <a:cs typeface="Calibri"/>
                <a:sym typeface="Calibri"/>
              </a:defRPr>
            </a:lvl7pPr>
            <a:lvl8pPr indent="-228600" lvl="7" marL="3657600" marR="0" algn="l">
              <a:lnSpc>
                <a:spcPct val="100000"/>
              </a:lnSpc>
              <a:spcBef>
                <a:spcPts val="280"/>
              </a:spcBef>
              <a:spcAft>
                <a:spcPts val="0"/>
              </a:spcAft>
              <a:buClr>
                <a:schemeClr val="accent1"/>
              </a:buClr>
              <a:buSzPts val="1064"/>
              <a:buFont typeface="Noto Sans Symbols"/>
              <a:buNone/>
              <a:defRPr b="0" i="0" sz="1400" u="none" cap="none" strike="noStrike">
                <a:solidFill>
                  <a:srgbClr val="888888"/>
                </a:solidFill>
                <a:latin typeface="Calibri"/>
                <a:ea typeface="Calibri"/>
                <a:cs typeface="Calibri"/>
                <a:sym typeface="Calibri"/>
              </a:defRPr>
            </a:lvl8pPr>
            <a:lvl9pPr indent="-228600" lvl="8" marL="4114800" marR="0" algn="l">
              <a:lnSpc>
                <a:spcPct val="100000"/>
              </a:lnSpc>
              <a:spcBef>
                <a:spcPts val="280"/>
              </a:spcBef>
              <a:spcAft>
                <a:spcPts val="0"/>
              </a:spcAft>
              <a:buClr>
                <a:schemeClr val="accent1"/>
              </a:buClr>
              <a:buSzPts val="1064"/>
              <a:buFont typeface="Noto Sans Symbols"/>
              <a:buNone/>
              <a:defRPr b="0" i="0" sz="1400" u="none" cap="none" strike="noStrike">
                <a:solidFill>
                  <a:srgbClr val="888888"/>
                </a:solidFill>
                <a:latin typeface="Calibri"/>
                <a:ea typeface="Calibri"/>
                <a:cs typeface="Calibri"/>
                <a:sym typeface="Calibri"/>
              </a:defRPr>
            </a:lvl9pPr>
          </a:lstStyle>
          <a:p/>
        </p:txBody>
      </p:sp>
      <p:sp>
        <p:nvSpPr>
          <p:cNvPr id="22" name="Google Shape;22;p25"/>
          <p:cNvSpPr txBox="1"/>
          <p:nvPr>
            <p:ph idx="10" type="dt"/>
          </p:nvPr>
        </p:nvSpPr>
        <p:spPr>
          <a:xfrm>
            <a:off x="1600200" y="6447651"/>
            <a:ext cx="17373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3" name="Google Shape;23;p25"/>
          <p:cNvSpPr txBox="1"/>
          <p:nvPr>
            <p:ph idx="11" type="ftr"/>
          </p:nvPr>
        </p:nvSpPr>
        <p:spPr>
          <a:xfrm>
            <a:off x="3714750" y="6452800"/>
            <a:ext cx="48768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4" name="Google Shape;24;p25"/>
          <p:cNvSpPr txBox="1"/>
          <p:nvPr>
            <p:ph idx="12" type="sldNum"/>
          </p:nvPr>
        </p:nvSpPr>
        <p:spPr>
          <a:xfrm>
            <a:off x="914400" y="6447681"/>
            <a:ext cx="640200" cy="365100"/>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66" name="Shape 166"/>
        <p:cNvGrpSpPr/>
        <p:nvPr/>
      </p:nvGrpSpPr>
      <p:grpSpPr>
        <a:xfrm>
          <a:off x="0" y="0"/>
          <a:ext cx="0" cy="0"/>
          <a:chOff x="0" y="0"/>
          <a:chExt cx="0" cy="0"/>
        </a:xfrm>
      </p:grpSpPr>
      <p:sp>
        <p:nvSpPr>
          <p:cNvPr id="167" name="Google Shape;167;p45"/>
          <p:cNvSpPr txBox="1"/>
          <p:nvPr>
            <p:ph type="title"/>
          </p:nvPr>
        </p:nvSpPr>
        <p:spPr>
          <a:xfrm>
            <a:off x="902669" y="762000"/>
            <a:ext cx="7337700" cy="10668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Clr>
                <a:schemeClr val="accent1"/>
              </a:buClr>
              <a:buSzPts val="4000"/>
              <a:buFont typeface="Calibri"/>
              <a:buNone/>
              <a:defRPr b="0" i="0" sz="40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2"/>
                </a:solidFill>
              </a:defRPr>
            </a:lvl2pPr>
            <a:lvl3pPr lvl="2" marR="0" algn="l">
              <a:lnSpc>
                <a:spcPct val="100000"/>
              </a:lnSpc>
              <a:spcBef>
                <a:spcPts val="0"/>
              </a:spcBef>
              <a:spcAft>
                <a:spcPts val="0"/>
              </a:spcAft>
              <a:buSzPts val="1400"/>
              <a:buNone/>
              <a:defRPr b="0" i="0" sz="1800" u="none" cap="none" strike="noStrike">
                <a:solidFill>
                  <a:schemeClr val="dk2"/>
                </a:solidFill>
              </a:defRPr>
            </a:lvl3pPr>
            <a:lvl4pPr lvl="3" marR="0" algn="l">
              <a:lnSpc>
                <a:spcPct val="100000"/>
              </a:lnSpc>
              <a:spcBef>
                <a:spcPts val="0"/>
              </a:spcBef>
              <a:spcAft>
                <a:spcPts val="0"/>
              </a:spcAft>
              <a:buSzPts val="1400"/>
              <a:buNone/>
              <a:defRPr b="0" i="0" sz="1800" u="none" cap="none" strike="noStrike">
                <a:solidFill>
                  <a:schemeClr val="dk2"/>
                </a:solidFill>
              </a:defRPr>
            </a:lvl4pPr>
            <a:lvl5pPr lvl="4" marR="0" algn="l">
              <a:lnSpc>
                <a:spcPct val="100000"/>
              </a:lnSpc>
              <a:spcBef>
                <a:spcPts val="0"/>
              </a:spcBef>
              <a:spcAft>
                <a:spcPts val="0"/>
              </a:spcAft>
              <a:buSzPts val="1400"/>
              <a:buNone/>
              <a:defRPr b="0" i="0" sz="1800" u="none" cap="none" strike="noStrike">
                <a:solidFill>
                  <a:schemeClr val="dk2"/>
                </a:solidFill>
              </a:defRPr>
            </a:lvl5pPr>
            <a:lvl6pPr lvl="5" marR="0" algn="l">
              <a:lnSpc>
                <a:spcPct val="100000"/>
              </a:lnSpc>
              <a:spcBef>
                <a:spcPts val="0"/>
              </a:spcBef>
              <a:spcAft>
                <a:spcPts val="0"/>
              </a:spcAft>
              <a:buSzPts val="1400"/>
              <a:buNone/>
              <a:defRPr b="0" i="0" sz="1800" u="none" cap="none" strike="noStrike">
                <a:solidFill>
                  <a:schemeClr val="dk2"/>
                </a:solidFill>
              </a:defRPr>
            </a:lvl6pPr>
            <a:lvl7pPr lvl="6" marR="0" algn="l">
              <a:lnSpc>
                <a:spcPct val="100000"/>
              </a:lnSpc>
              <a:spcBef>
                <a:spcPts val="0"/>
              </a:spcBef>
              <a:spcAft>
                <a:spcPts val="0"/>
              </a:spcAft>
              <a:buSzPts val="1400"/>
              <a:buNone/>
              <a:defRPr b="0" i="0" sz="1800" u="none" cap="none" strike="noStrike">
                <a:solidFill>
                  <a:schemeClr val="dk2"/>
                </a:solidFill>
              </a:defRPr>
            </a:lvl7pPr>
            <a:lvl8pPr lvl="7" marR="0" algn="l">
              <a:lnSpc>
                <a:spcPct val="100000"/>
              </a:lnSpc>
              <a:spcBef>
                <a:spcPts val="0"/>
              </a:spcBef>
              <a:spcAft>
                <a:spcPts val="0"/>
              </a:spcAft>
              <a:buSzPts val="1400"/>
              <a:buNone/>
              <a:defRPr b="0" i="0" sz="1800" u="none" cap="none" strike="noStrike">
                <a:solidFill>
                  <a:schemeClr val="dk2"/>
                </a:solidFill>
              </a:defRPr>
            </a:lvl8pPr>
            <a:lvl9pPr lvl="8" marR="0" algn="l">
              <a:lnSpc>
                <a:spcPct val="100000"/>
              </a:lnSpc>
              <a:spcBef>
                <a:spcPts val="0"/>
              </a:spcBef>
              <a:spcAft>
                <a:spcPts val="0"/>
              </a:spcAft>
              <a:buSzPts val="1400"/>
              <a:buNone/>
              <a:defRPr b="0" i="0" sz="1800" u="none" cap="none" strike="noStrike">
                <a:solidFill>
                  <a:schemeClr val="dk2"/>
                </a:solidFill>
              </a:defRPr>
            </a:lvl9pPr>
          </a:lstStyle>
          <a:p/>
        </p:txBody>
      </p:sp>
      <p:sp>
        <p:nvSpPr>
          <p:cNvPr id="168" name="Google Shape;168;p45"/>
          <p:cNvSpPr txBox="1"/>
          <p:nvPr>
            <p:ph idx="1" type="body"/>
          </p:nvPr>
        </p:nvSpPr>
        <p:spPr>
          <a:xfrm rot="5400000">
            <a:off x="2466258" y="341400"/>
            <a:ext cx="4210500" cy="7337700"/>
          </a:xfrm>
          <a:prstGeom prst="rect">
            <a:avLst/>
          </a:prstGeom>
          <a:noFill/>
          <a:ln>
            <a:noFill/>
          </a:ln>
        </p:spPr>
        <p:txBody>
          <a:bodyPr anchorCtr="0" anchor="t" bIns="91425" lIns="91425" spcFirstLastPara="1" rIns="91425" wrap="square" tIns="91425">
            <a:noAutofit/>
          </a:bodyPr>
          <a:lstStyle>
            <a:lvl1pPr indent="-344424" lvl="0" marL="457200" marR="0" algn="l">
              <a:lnSpc>
                <a:spcPct val="100000"/>
              </a:lnSpc>
              <a:spcBef>
                <a:spcPts val="480"/>
              </a:spcBef>
              <a:spcAft>
                <a:spcPts val="0"/>
              </a:spcAft>
              <a:buClr>
                <a:schemeClr val="accent1"/>
              </a:buClr>
              <a:buSzPts val="1824"/>
              <a:buFont typeface="Noto Sans Symbols"/>
              <a:buChar char="○"/>
              <a:defRPr b="0" i="0" sz="2400" u="none" cap="none" strike="noStrike">
                <a:solidFill>
                  <a:schemeClr val="dk2"/>
                </a:solidFill>
                <a:latin typeface="Calibri"/>
                <a:ea typeface="Calibri"/>
                <a:cs typeface="Calibri"/>
                <a:sym typeface="Calibri"/>
              </a:defRPr>
            </a:lvl1pPr>
            <a:lvl2pPr indent="-334772" lvl="1" marL="914400" marR="0" algn="l">
              <a:lnSpc>
                <a:spcPct val="100000"/>
              </a:lnSpc>
              <a:spcBef>
                <a:spcPts val="440"/>
              </a:spcBef>
              <a:spcAft>
                <a:spcPts val="0"/>
              </a:spcAft>
              <a:buClr>
                <a:schemeClr val="accent1"/>
              </a:buClr>
              <a:buSzPts val="1672"/>
              <a:buFont typeface="Noto Sans Symbols"/>
              <a:buChar char="○"/>
              <a:defRPr b="0" i="0" sz="2200" u="none" cap="none" strike="noStrike">
                <a:solidFill>
                  <a:schemeClr val="dk2"/>
                </a:solidFill>
                <a:latin typeface="Calibri"/>
                <a:ea typeface="Calibri"/>
                <a:cs typeface="Calibri"/>
                <a:sym typeface="Calibri"/>
              </a:defRPr>
            </a:lvl2pPr>
            <a:lvl3pPr indent="-325119" lvl="2" marL="13716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3pPr>
            <a:lvl4pPr indent="-315467" lvl="3" marL="1828800" marR="0" algn="l">
              <a:lnSpc>
                <a:spcPct val="100000"/>
              </a:lnSpc>
              <a:spcBef>
                <a:spcPts val="360"/>
              </a:spcBef>
              <a:spcAft>
                <a:spcPts val="0"/>
              </a:spcAft>
              <a:buClr>
                <a:schemeClr val="accent1"/>
              </a:buClr>
              <a:buSzPts val="1368"/>
              <a:buFont typeface="Noto Sans Symbols"/>
              <a:buChar char="○"/>
              <a:defRPr b="0" i="0" sz="1800" u="none" cap="none" strike="noStrike">
                <a:solidFill>
                  <a:schemeClr val="dk2"/>
                </a:solidFill>
                <a:latin typeface="Calibri"/>
                <a:ea typeface="Calibri"/>
                <a:cs typeface="Calibri"/>
                <a:sym typeface="Calibri"/>
              </a:defRPr>
            </a:lvl4pPr>
            <a:lvl5pPr indent="-305816" lvl="4" marL="22860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5pPr>
            <a:lvl6pPr indent="-296164" lvl="5" marL="27432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6pPr>
            <a:lvl7pPr indent="-296164" lvl="6" marL="32004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7pPr>
            <a:lvl8pPr indent="-296164" lvl="7" marL="36576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8pPr>
            <a:lvl9pPr indent="-296164" lvl="8" marL="41148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9pPr>
          </a:lstStyle>
          <a:p/>
        </p:txBody>
      </p:sp>
      <p:sp>
        <p:nvSpPr>
          <p:cNvPr id="169" name="Google Shape;169;p45"/>
          <p:cNvSpPr txBox="1"/>
          <p:nvPr>
            <p:ph idx="10" type="dt"/>
          </p:nvPr>
        </p:nvSpPr>
        <p:spPr>
          <a:xfrm>
            <a:off x="1600200" y="6447651"/>
            <a:ext cx="17373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70" name="Google Shape;170;p45"/>
          <p:cNvSpPr txBox="1"/>
          <p:nvPr>
            <p:ph idx="11" type="ftr"/>
          </p:nvPr>
        </p:nvSpPr>
        <p:spPr>
          <a:xfrm>
            <a:off x="3714750" y="6452800"/>
            <a:ext cx="48768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71" name="Google Shape;171;p45"/>
          <p:cNvSpPr txBox="1"/>
          <p:nvPr>
            <p:ph idx="12" type="sldNum"/>
          </p:nvPr>
        </p:nvSpPr>
        <p:spPr>
          <a:xfrm>
            <a:off x="914400" y="6447681"/>
            <a:ext cx="640200" cy="365100"/>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72" name="Shape 172"/>
        <p:cNvGrpSpPr/>
        <p:nvPr/>
      </p:nvGrpSpPr>
      <p:grpSpPr>
        <a:xfrm>
          <a:off x="0" y="0"/>
          <a:ext cx="0" cy="0"/>
          <a:chOff x="0" y="0"/>
          <a:chExt cx="0" cy="0"/>
        </a:xfrm>
      </p:grpSpPr>
      <p:sp>
        <p:nvSpPr>
          <p:cNvPr id="173" name="Google Shape;173;p46"/>
          <p:cNvSpPr txBox="1"/>
          <p:nvPr>
            <p:ph type="title"/>
          </p:nvPr>
        </p:nvSpPr>
        <p:spPr>
          <a:xfrm rot="5400000">
            <a:off x="4981553" y="2678047"/>
            <a:ext cx="4780200" cy="14844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chemeClr val="accent1"/>
              </a:buClr>
              <a:buSzPts val="4000"/>
              <a:buFont typeface="Calibri"/>
              <a:buNone/>
              <a:defRPr b="0" i="0" sz="40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2"/>
                </a:solidFill>
              </a:defRPr>
            </a:lvl2pPr>
            <a:lvl3pPr lvl="2" marR="0" algn="l">
              <a:lnSpc>
                <a:spcPct val="100000"/>
              </a:lnSpc>
              <a:spcBef>
                <a:spcPts val="0"/>
              </a:spcBef>
              <a:spcAft>
                <a:spcPts val="0"/>
              </a:spcAft>
              <a:buSzPts val="1400"/>
              <a:buNone/>
              <a:defRPr b="0" i="0" sz="1800" u="none" cap="none" strike="noStrike">
                <a:solidFill>
                  <a:schemeClr val="dk2"/>
                </a:solidFill>
              </a:defRPr>
            </a:lvl3pPr>
            <a:lvl4pPr lvl="3" marR="0" algn="l">
              <a:lnSpc>
                <a:spcPct val="100000"/>
              </a:lnSpc>
              <a:spcBef>
                <a:spcPts val="0"/>
              </a:spcBef>
              <a:spcAft>
                <a:spcPts val="0"/>
              </a:spcAft>
              <a:buSzPts val="1400"/>
              <a:buNone/>
              <a:defRPr b="0" i="0" sz="1800" u="none" cap="none" strike="noStrike">
                <a:solidFill>
                  <a:schemeClr val="dk2"/>
                </a:solidFill>
              </a:defRPr>
            </a:lvl4pPr>
            <a:lvl5pPr lvl="4" marR="0" algn="l">
              <a:lnSpc>
                <a:spcPct val="100000"/>
              </a:lnSpc>
              <a:spcBef>
                <a:spcPts val="0"/>
              </a:spcBef>
              <a:spcAft>
                <a:spcPts val="0"/>
              </a:spcAft>
              <a:buSzPts val="1400"/>
              <a:buNone/>
              <a:defRPr b="0" i="0" sz="1800" u="none" cap="none" strike="noStrike">
                <a:solidFill>
                  <a:schemeClr val="dk2"/>
                </a:solidFill>
              </a:defRPr>
            </a:lvl5pPr>
            <a:lvl6pPr lvl="5" marR="0" algn="l">
              <a:lnSpc>
                <a:spcPct val="100000"/>
              </a:lnSpc>
              <a:spcBef>
                <a:spcPts val="0"/>
              </a:spcBef>
              <a:spcAft>
                <a:spcPts val="0"/>
              </a:spcAft>
              <a:buSzPts val="1400"/>
              <a:buNone/>
              <a:defRPr b="0" i="0" sz="1800" u="none" cap="none" strike="noStrike">
                <a:solidFill>
                  <a:schemeClr val="dk2"/>
                </a:solidFill>
              </a:defRPr>
            </a:lvl6pPr>
            <a:lvl7pPr lvl="6" marR="0" algn="l">
              <a:lnSpc>
                <a:spcPct val="100000"/>
              </a:lnSpc>
              <a:spcBef>
                <a:spcPts val="0"/>
              </a:spcBef>
              <a:spcAft>
                <a:spcPts val="0"/>
              </a:spcAft>
              <a:buSzPts val="1400"/>
              <a:buNone/>
              <a:defRPr b="0" i="0" sz="1800" u="none" cap="none" strike="noStrike">
                <a:solidFill>
                  <a:schemeClr val="dk2"/>
                </a:solidFill>
              </a:defRPr>
            </a:lvl7pPr>
            <a:lvl8pPr lvl="7" marR="0" algn="l">
              <a:lnSpc>
                <a:spcPct val="100000"/>
              </a:lnSpc>
              <a:spcBef>
                <a:spcPts val="0"/>
              </a:spcBef>
              <a:spcAft>
                <a:spcPts val="0"/>
              </a:spcAft>
              <a:buSzPts val="1400"/>
              <a:buNone/>
              <a:defRPr b="0" i="0" sz="1800" u="none" cap="none" strike="noStrike">
                <a:solidFill>
                  <a:schemeClr val="dk2"/>
                </a:solidFill>
              </a:defRPr>
            </a:lvl8pPr>
            <a:lvl9pPr lvl="8" marR="0" algn="l">
              <a:lnSpc>
                <a:spcPct val="100000"/>
              </a:lnSpc>
              <a:spcBef>
                <a:spcPts val="0"/>
              </a:spcBef>
              <a:spcAft>
                <a:spcPts val="0"/>
              </a:spcAft>
              <a:buSzPts val="1400"/>
              <a:buNone/>
              <a:defRPr b="0" i="0" sz="1800" u="none" cap="none" strike="noStrike">
                <a:solidFill>
                  <a:schemeClr val="dk2"/>
                </a:solidFill>
              </a:defRPr>
            </a:lvl9pPr>
          </a:lstStyle>
          <a:p/>
        </p:txBody>
      </p:sp>
      <p:sp>
        <p:nvSpPr>
          <p:cNvPr id="174" name="Google Shape;174;p46"/>
          <p:cNvSpPr txBox="1"/>
          <p:nvPr>
            <p:ph idx="1" type="body"/>
          </p:nvPr>
        </p:nvSpPr>
        <p:spPr>
          <a:xfrm rot="5400000">
            <a:off x="1375050" y="708397"/>
            <a:ext cx="4780200" cy="5423700"/>
          </a:xfrm>
          <a:prstGeom prst="rect">
            <a:avLst/>
          </a:prstGeom>
          <a:noFill/>
          <a:ln>
            <a:noFill/>
          </a:ln>
        </p:spPr>
        <p:txBody>
          <a:bodyPr anchorCtr="0" anchor="t" bIns="91425" lIns="91425" spcFirstLastPara="1" rIns="91425" wrap="square" tIns="91425">
            <a:noAutofit/>
          </a:bodyPr>
          <a:lstStyle>
            <a:lvl1pPr indent="-344424" lvl="0" marL="457200" marR="0" algn="l">
              <a:lnSpc>
                <a:spcPct val="100000"/>
              </a:lnSpc>
              <a:spcBef>
                <a:spcPts val="480"/>
              </a:spcBef>
              <a:spcAft>
                <a:spcPts val="0"/>
              </a:spcAft>
              <a:buClr>
                <a:schemeClr val="accent1"/>
              </a:buClr>
              <a:buSzPts val="1824"/>
              <a:buFont typeface="Noto Sans Symbols"/>
              <a:buChar char="○"/>
              <a:defRPr b="0" i="0" sz="2400" u="none" cap="none" strike="noStrike">
                <a:solidFill>
                  <a:schemeClr val="dk2"/>
                </a:solidFill>
                <a:latin typeface="Calibri"/>
                <a:ea typeface="Calibri"/>
                <a:cs typeface="Calibri"/>
                <a:sym typeface="Calibri"/>
              </a:defRPr>
            </a:lvl1pPr>
            <a:lvl2pPr indent="-334772" lvl="1" marL="914400" marR="0" algn="l">
              <a:lnSpc>
                <a:spcPct val="100000"/>
              </a:lnSpc>
              <a:spcBef>
                <a:spcPts val="440"/>
              </a:spcBef>
              <a:spcAft>
                <a:spcPts val="0"/>
              </a:spcAft>
              <a:buClr>
                <a:schemeClr val="accent1"/>
              </a:buClr>
              <a:buSzPts val="1672"/>
              <a:buFont typeface="Noto Sans Symbols"/>
              <a:buChar char="○"/>
              <a:defRPr b="0" i="0" sz="2200" u="none" cap="none" strike="noStrike">
                <a:solidFill>
                  <a:schemeClr val="dk2"/>
                </a:solidFill>
                <a:latin typeface="Calibri"/>
                <a:ea typeface="Calibri"/>
                <a:cs typeface="Calibri"/>
                <a:sym typeface="Calibri"/>
              </a:defRPr>
            </a:lvl2pPr>
            <a:lvl3pPr indent="-325119" lvl="2" marL="13716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3pPr>
            <a:lvl4pPr indent="-315467" lvl="3" marL="1828800" marR="0" algn="l">
              <a:lnSpc>
                <a:spcPct val="100000"/>
              </a:lnSpc>
              <a:spcBef>
                <a:spcPts val="360"/>
              </a:spcBef>
              <a:spcAft>
                <a:spcPts val="0"/>
              </a:spcAft>
              <a:buClr>
                <a:schemeClr val="accent1"/>
              </a:buClr>
              <a:buSzPts val="1368"/>
              <a:buFont typeface="Noto Sans Symbols"/>
              <a:buChar char="○"/>
              <a:defRPr b="0" i="0" sz="1800" u="none" cap="none" strike="noStrike">
                <a:solidFill>
                  <a:schemeClr val="dk2"/>
                </a:solidFill>
                <a:latin typeface="Calibri"/>
                <a:ea typeface="Calibri"/>
                <a:cs typeface="Calibri"/>
                <a:sym typeface="Calibri"/>
              </a:defRPr>
            </a:lvl4pPr>
            <a:lvl5pPr indent="-305816" lvl="4" marL="22860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5pPr>
            <a:lvl6pPr indent="-296164" lvl="5" marL="27432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6pPr>
            <a:lvl7pPr indent="-296164" lvl="6" marL="32004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7pPr>
            <a:lvl8pPr indent="-296164" lvl="7" marL="36576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8pPr>
            <a:lvl9pPr indent="-296164" lvl="8" marL="41148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9pPr>
          </a:lstStyle>
          <a:p/>
        </p:txBody>
      </p:sp>
      <p:sp>
        <p:nvSpPr>
          <p:cNvPr id="175" name="Google Shape;175;p46"/>
          <p:cNvSpPr txBox="1"/>
          <p:nvPr>
            <p:ph idx="10" type="dt"/>
          </p:nvPr>
        </p:nvSpPr>
        <p:spPr>
          <a:xfrm>
            <a:off x="1600200" y="6447651"/>
            <a:ext cx="17373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76" name="Google Shape;176;p46"/>
          <p:cNvSpPr txBox="1"/>
          <p:nvPr>
            <p:ph idx="11" type="ftr"/>
          </p:nvPr>
        </p:nvSpPr>
        <p:spPr>
          <a:xfrm>
            <a:off x="3714750" y="6452800"/>
            <a:ext cx="48768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77" name="Google Shape;177;p46"/>
          <p:cNvSpPr txBox="1"/>
          <p:nvPr>
            <p:ph idx="12" type="sldNum"/>
          </p:nvPr>
        </p:nvSpPr>
        <p:spPr>
          <a:xfrm>
            <a:off x="914400" y="6447681"/>
            <a:ext cx="640200" cy="365100"/>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89" name="Shape 189"/>
        <p:cNvGrpSpPr/>
        <p:nvPr/>
      </p:nvGrpSpPr>
      <p:grpSpPr>
        <a:xfrm>
          <a:off x="0" y="0"/>
          <a:ext cx="0" cy="0"/>
          <a:chOff x="0" y="0"/>
          <a:chExt cx="0" cy="0"/>
        </a:xfrm>
      </p:grpSpPr>
      <p:sp>
        <p:nvSpPr>
          <p:cNvPr id="190" name="Google Shape;190;p27"/>
          <p:cNvSpPr txBox="1"/>
          <p:nvPr>
            <p:ph type="title"/>
          </p:nvPr>
        </p:nvSpPr>
        <p:spPr>
          <a:xfrm>
            <a:off x="902669" y="762000"/>
            <a:ext cx="7337689" cy="762000"/>
          </a:xfrm>
          <a:prstGeom prst="rect">
            <a:avLst/>
          </a:prstGeom>
          <a:noFill/>
          <a:ln>
            <a:noFill/>
          </a:ln>
        </p:spPr>
        <p:txBody>
          <a:bodyPr anchorCtr="0" anchor="b" bIns="45700" lIns="91425" spcFirstLastPara="1" rIns="91425" wrap="square" tIns="45700">
            <a:noAutofit/>
          </a:bodyPr>
          <a:lstStyle>
            <a:lvl1pPr lvl="0" marR="0" algn="l">
              <a:lnSpc>
                <a:spcPct val="100000"/>
              </a:lnSpc>
              <a:spcBef>
                <a:spcPts val="0"/>
              </a:spcBef>
              <a:spcAft>
                <a:spcPts val="0"/>
              </a:spcAft>
              <a:buClr>
                <a:schemeClr val="accent1"/>
              </a:buClr>
              <a:buSzPts val="4000"/>
              <a:buFont typeface="Calibri"/>
              <a:buNone/>
              <a:defRPr b="0" i="0" sz="40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2"/>
                </a:solidFill>
              </a:defRPr>
            </a:lvl2pPr>
            <a:lvl3pPr lvl="2" marR="0" algn="l">
              <a:lnSpc>
                <a:spcPct val="100000"/>
              </a:lnSpc>
              <a:spcBef>
                <a:spcPts val="0"/>
              </a:spcBef>
              <a:spcAft>
                <a:spcPts val="0"/>
              </a:spcAft>
              <a:buSzPts val="1400"/>
              <a:buNone/>
              <a:defRPr b="0" i="0" sz="1800" u="none" cap="none" strike="noStrike">
                <a:solidFill>
                  <a:schemeClr val="dk2"/>
                </a:solidFill>
              </a:defRPr>
            </a:lvl3pPr>
            <a:lvl4pPr lvl="3" marR="0" algn="l">
              <a:lnSpc>
                <a:spcPct val="100000"/>
              </a:lnSpc>
              <a:spcBef>
                <a:spcPts val="0"/>
              </a:spcBef>
              <a:spcAft>
                <a:spcPts val="0"/>
              </a:spcAft>
              <a:buSzPts val="1400"/>
              <a:buNone/>
              <a:defRPr b="0" i="0" sz="1800" u="none" cap="none" strike="noStrike">
                <a:solidFill>
                  <a:schemeClr val="dk2"/>
                </a:solidFill>
              </a:defRPr>
            </a:lvl4pPr>
            <a:lvl5pPr lvl="4" marR="0" algn="l">
              <a:lnSpc>
                <a:spcPct val="100000"/>
              </a:lnSpc>
              <a:spcBef>
                <a:spcPts val="0"/>
              </a:spcBef>
              <a:spcAft>
                <a:spcPts val="0"/>
              </a:spcAft>
              <a:buSzPts val="1400"/>
              <a:buNone/>
              <a:defRPr b="0" i="0" sz="1800" u="none" cap="none" strike="noStrike">
                <a:solidFill>
                  <a:schemeClr val="dk2"/>
                </a:solidFill>
              </a:defRPr>
            </a:lvl5pPr>
            <a:lvl6pPr lvl="5" marR="0" algn="l">
              <a:lnSpc>
                <a:spcPct val="100000"/>
              </a:lnSpc>
              <a:spcBef>
                <a:spcPts val="0"/>
              </a:spcBef>
              <a:spcAft>
                <a:spcPts val="0"/>
              </a:spcAft>
              <a:buSzPts val="1400"/>
              <a:buNone/>
              <a:defRPr b="0" i="0" sz="1800" u="none" cap="none" strike="noStrike">
                <a:solidFill>
                  <a:schemeClr val="dk2"/>
                </a:solidFill>
              </a:defRPr>
            </a:lvl6pPr>
            <a:lvl7pPr lvl="6" marR="0" algn="l">
              <a:lnSpc>
                <a:spcPct val="100000"/>
              </a:lnSpc>
              <a:spcBef>
                <a:spcPts val="0"/>
              </a:spcBef>
              <a:spcAft>
                <a:spcPts val="0"/>
              </a:spcAft>
              <a:buSzPts val="1400"/>
              <a:buNone/>
              <a:defRPr b="0" i="0" sz="1800" u="none" cap="none" strike="noStrike">
                <a:solidFill>
                  <a:schemeClr val="dk2"/>
                </a:solidFill>
              </a:defRPr>
            </a:lvl7pPr>
            <a:lvl8pPr lvl="7" marR="0" algn="l">
              <a:lnSpc>
                <a:spcPct val="100000"/>
              </a:lnSpc>
              <a:spcBef>
                <a:spcPts val="0"/>
              </a:spcBef>
              <a:spcAft>
                <a:spcPts val="0"/>
              </a:spcAft>
              <a:buSzPts val="1400"/>
              <a:buNone/>
              <a:defRPr b="0" i="0" sz="1800" u="none" cap="none" strike="noStrike">
                <a:solidFill>
                  <a:schemeClr val="dk2"/>
                </a:solidFill>
              </a:defRPr>
            </a:lvl8pPr>
            <a:lvl9pPr lvl="8" marR="0" algn="l">
              <a:lnSpc>
                <a:spcPct val="100000"/>
              </a:lnSpc>
              <a:spcBef>
                <a:spcPts val="0"/>
              </a:spcBef>
              <a:spcAft>
                <a:spcPts val="0"/>
              </a:spcAft>
              <a:buSzPts val="1400"/>
              <a:buNone/>
              <a:defRPr b="0" i="0" sz="1800" u="none" cap="none" strike="noStrike">
                <a:solidFill>
                  <a:schemeClr val="dk2"/>
                </a:solidFill>
              </a:defRPr>
            </a:lvl9pPr>
          </a:lstStyle>
          <a:p/>
        </p:txBody>
      </p:sp>
      <p:sp>
        <p:nvSpPr>
          <p:cNvPr id="191" name="Google Shape;191;p27"/>
          <p:cNvSpPr txBox="1"/>
          <p:nvPr>
            <p:ph idx="1" type="body"/>
          </p:nvPr>
        </p:nvSpPr>
        <p:spPr>
          <a:xfrm>
            <a:off x="902670" y="1600200"/>
            <a:ext cx="7337700" cy="4515300"/>
          </a:xfrm>
          <a:prstGeom prst="rect">
            <a:avLst/>
          </a:prstGeom>
          <a:noFill/>
          <a:ln>
            <a:noFill/>
          </a:ln>
        </p:spPr>
        <p:txBody>
          <a:bodyPr anchorCtr="0" anchor="t" bIns="45700" lIns="91425" spcFirstLastPara="1" rIns="91425" wrap="square" tIns="45700">
            <a:noAutofit/>
          </a:bodyPr>
          <a:lstStyle>
            <a:lvl1pPr indent="-344424" lvl="0" marL="457200" marR="0" algn="l">
              <a:lnSpc>
                <a:spcPct val="100000"/>
              </a:lnSpc>
              <a:spcBef>
                <a:spcPts val="480"/>
              </a:spcBef>
              <a:spcAft>
                <a:spcPts val="0"/>
              </a:spcAft>
              <a:buClr>
                <a:schemeClr val="accent1"/>
              </a:buClr>
              <a:buSzPts val="1824"/>
              <a:buFont typeface="Noto Sans Symbols"/>
              <a:buAutoNum type="arabicPeriod"/>
              <a:defRPr b="0" i="0" sz="2400" u="none" cap="none" strike="noStrike">
                <a:solidFill>
                  <a:schemeClr val="dk2"/>
                </a:solidFill>
                <a:latin typeface="Calibri"/>
                <a:ea typeface="Calibri"/>
                <a:cs typeface="Calibri"/>
                <a:sym typeface="Calibri"/>
              </a:defRPr>
            </a:lvl1pPr>
            <a:lvl2pPr indent="-334772" lvl="1" marL="914400" marR="0" algn="l">
              <a:lnSpc>
                <a:spcPct val="100000"/>
              </a:lnSpc>
              <a:spcBef>
                <a:spcPts val="440"/>
              </a:spcBef>
              <a:spcAft>
                <a:spcPts val="0"/>
              </a:spcAft>
              <a:buClr>
                <a:schemeClr val="accent1"/>
              </a:buClr>
              <a:buSzPts val="1672"/>
              <a:buFont typeface="Noto Sans Symbols"/>
              <a:buAutoNum type="alphaLcPeriod"/>
              <a:defRPr b="0" i="0" sz="2200" u="none" cap="none" strike="noStrike">
                <a:solidFill>
                  <a:schemeClr val="dk2"/>
                </a:solidFill>
                <a:latin typeface="Calibri"/>
                <a:ea typeface="Calibri"/>
                <a:cs typeface="Calibri"/>
                <a:sym typeface="Calibri"/>
              </a:defRPr>
            </a:lvl2pPr>
            <a:lvl3pPr indent="-325119" lvl="2" marL="1371600" marR="0" algn="l">
              <a:lnSpc>
                <a:spcPct val="100000"/>
              </a:lnSpc>
              <a:spcBef>
                <a:spcPts val="400"/>
              </a:spcBef>
              <a:spcAft>
                <a:spcPts val="0"/>
              </a:spcAft>
              <a:buClr>
                <a:schemeClr val="accent1"/>
              </a:buClr>
              <a:buSzPts val="1520"/>
              <a:buFont typeface="Noto Sans Symbols"/>
              <a:buAutoNum type="romanLcPeriod"/>
              <a:defRPr b="0" i="0" sz="2000" u="none" cap="none" strike="noStrike">
                <a:solidFill>
                  <a:schemeClr val="dk2"/>
                </a:solidFill>
                <a:latin typeface="Calibri"/>
                <a:ea typeface="Calibri"/>
                <a:cs typeface="Calibri"/>
                <a:sym typeface="Calibri"/>
              </a:defRPr>
            </a:lvl3pPr>
            <a:lvl4pPr indent="-315467" lvl="3" marL="1828800" marR="0" algn="l">
              <a:lnSpc>
                <a:spcPct val="100000"/>
              </a:lnSpc>
              <a:spcBef>
                <a:spcPts val="360"/>
              </a:spcBef>
              <a:spcAft>
                <a:spcPts val="0"/>
              </a:spcAft>
              <a:buClr>
                <a:schemeClr val="accent1"/>
              </a:buClr>
              <a:buSzPts val="1368"/>
              <a:buFont typeface="Noto Sans Symbols"/>
              <a:buAutoNum type="arabicPeriod"/>
              <a:defRPr b="0" i="0" sz="1800" u="none" cap="none" strike="noStrike">
                <a:solidFill>
                  <a:schemeClr val="dk2"/>
                </a:solidFill>
                <a:latin typeface="Calibri"/>
                <a:ea typeface="Calibri"/>
                <a:cs typeface="Calibri"/>
                <a:sym typeface="Calibri"/>
              </a:defRPr>
            </a:lvl4pPr>
            <a:lvl5pPr indent="-305816" lvl="4" marL="2286000" marR="0" algn="l">
              <a:lnSpc>
                <a:spcPct val="100000"/>
              </a:lnSpc>
              <a:spcBef>
                <a:spcPts val="320"/>
              </a:spcBef>
              <a:spcAft>
                <a:spcPts val="0"/>
              </a:spcAft>
              <a:buClr>
                <a:schemeClr val="accent1"/>
              </a:buClr>
              <a:buSzPts val="1216"/>
              <a:buFont typeface="Noto Sans Symbols"/>
              <a:buAutoNum type="alphaLcPeriod"/>
              <a:defRPr b="0" i="0" sz="1600" u="none" cap="none" strike="noStrike">
                <a:solidFill>
                  <a:schemeClr val="dk2"/>
                </a:solidFill>
                <a:latin typeface="Calibri"/>
                <a:ea typeface="Calibri"/>
                <a:cs typeface="Calibri"/>
                <a:sym typeface="Calibri"/>
              </a:defRPr>
            </a:lvl5pPr>
            <a:lvl6pPr indent="-296164" lvl="5" marL="2743200" marR="0" algn="l">
              <a:lnSpc>
                <a:spcPct val="100000"/>
              </a:lnSpc>
              <a:spcBef>
                <a:spcPts val="280"/>
              </a:spcBef>
              <a:spcAft>
                <a:spcPts val="0"/>
              </a:spcAft>
              <a:buClr>
                <a:schemeClr val="accent1"/>
              </a:buClr>
              <a:buSzPts val="1064"/>
              <a:buFont typeface="Noto Sans Symbols"/>
              <a:buAutoNum type="romanLcPeriod"/>
              <a:defRPr b="0" i="0" sz="1400" u="none" cap="none" strike="noStrike">
                <a:solidFill>
                  <a:schemeClr val="dk2"/>
                </a:solidFill>
                <a:latin typeface="Calibri"/>
                <a:ea typeface="Calibri"/>
                <a:cs typeface="Calibri"/>
                <a:sym typeface="Calibri"/>
              </a:defRPr>
            </a:lvl6pPr>
            <a:lvl7pPr indent="-296164" lvl="6" marL="3200400" marR="0" algn="l">
              <a:lnSpc>
                <a:spcPct val="100000"/>
              </a:lnSpc>
              <a:spcBef>
                <a:spcPts val="280"/>
              </a:spcBef>
              <a:spcAft>
                <a:spcPts val="0"/>
              </a:spcAft>
              <a:buClr>
                <a:schemeClr val="accent1"/>
              </a:buClr>
              <a:buSzPts val="1064"/>
              <a:buFont typeface="Noto Sans Symbols"/>
              <a:buAutoNum type="arabicPeriod"/>
              <a:defRPr b="0" i="0" sz="1400" u="none" cap="none" strike="noStrike">
                <a:solidFill>
                  <a:schemeClr val="dk2"/>
                </a:solidFill>
                <a:latin typeface="Calibri"/>
                <a:ea typeface="Calibri"/>
                <a:cs typeface="Calibri"/>
                <a:sym typeface="Calibri"/>
              </a:defRPr>
            </a:lvl7pPr>
            <a:lvl8pPr indent="-296164" lvl="7" marL="3657600" marR="0" algn="l">
              <a:lnSpc>
                <a:spcPct val="100000"/>
              </a:lnSpc>
              <a:spcBef>
                <a:spcPts val="280"/>
              </a:spcBef>
              <a:spcAft>
                <a:spcPts val="0"/>
              </a:spcAft>
              <a:buClr>
                <a:schemeClr val="accent1"/>
              </a:buClr>
              <a:buSzPts val="1064"/>
              <a:buFont typeface="Noto Sans Symbols"/>
              <a:buAutoNum type="alphaLcPeriod"/>
              <a:defRPr b="0" i="0" sz="1400" u="none" cap="none" strike="noStrike">
                <a:solidFill>
                  <a:schemeClr val="dk2"/>
                </a:solidFill>
                <a:latin typeface="Calibri"/>
                <a:ea typeface="Calibri"/>
                <a:cs typeface="Calibri"/>
                <a:sym typeface="Calibri"/>
              </a:defRPr>
            </a:lvl8pPr>
            <a:lvl9pPr indent="-296164" lvl="8" marL="4114800" marR="0" algn="l">
              <a:lnSpc>
                <a:spcPct val="100000"/>
              </a:lnSpc>
              <a:spcBef>
                <a:spcPts val="280"/>
              </a:spcBef>
              <a:spcAft>
                <a:spcPts val="0"/>
              </a:spcAft>
              <a:buClr>
                <a:schemeClr val="accent1"/>
              </a:buClr>
              <a:buSzPts val="1064"/>
              <a:buFont typeface="Noto Sans Symbols"/>
              <a:buAutoNum type="romanLcPeriod"/>
              <a:defRPr b="0" i="0" sz="1400" u="none" cap="none" strike="noStrike">
                <a:solidFill>
                  <a:schemeClr val="dk2"/>
                </a:solidFill>
                <a:latin typeface="Calibri"/>
                <a:ea typeface="Calibri"/>
                <a:cs typeface="Calibri"/>
                <a:sym typeface="Calibri"/>
              </a:defRPr>
            </a:lvl9pPr>
          </a:lstStyle>
          <a:p/>
        </p:txBody>
      </p:sp>
      <p:sp>
        <p:nvSpPr>
          <p:cNvPr id="192" name="Google Shape;192;p27"/>
          <p:cNvSpPr txBox="1"/>
          <p:nvPr>
            <p:ph idx="10" type="dt"/>
          </p:nvPr>
        </p:nvSpPr>
        <p:spPr>
          <a:xfrm>
            <a:off x="2301378" y="6455918"/>
            <a:ext cx="1127622" cy="365125"/>
          </a:xfrm>
          <a:prstGeom prst="rect">
            <a:avLst/>
          </a:prstGeom>
          <a:noFill/>
          <a:ln>
            <a:noFill/>
          </a:ln>
        </p:spPr>
        <p:txBody>
          <a:bodyPr anchorCtr="0" anchor="ctr" bIns="45700" lIns="91425" spcFirstLastPara="1" rIns="91425" wrap="square" tIns="45700">
            <a:noAutofit/>
          </a:bodyPr>
          <a:lstStyle>
            <a:lvl1pPr lvl="0" marR="0" algn="r">
              <a:lnSpc>
                <a:spcPct val="100000"/>
              </a:lnSpc>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93" name="Google Shape;193;p27"/>
          <p:cNvSpPr txBox="1"/>
          <p:nvPr>
            <p:ph idx="11" type="ftr"/>
          </p:nvPr>
        </p:nvSpPr>
        <p:spPr>
          <a:xfrm>
            <a:off x="3581400" y="6400800"/>
            <a:ext cx="4876800" cy="365125"/>
          </a:xfrm>
          <a:prstGeom prst="rect">
            <a:avLst/>
          </a:prstGeom>
          <a:noFill/>
          <a:ln>
            <a:noFill/>
          </a:ln>
        </p:spPr>
        <p:txBody>
          <a:bodyPr anchorCtr="0" anchor="ctr" bIns="45700" lIns="91425" spcFirstLastPara="1" rIns="91425" wrap="square" tIns="45700">
            <a:noAutofit/>
          </a:bodyPr>
          <a:lstStyle>
            <a:lvl1pPr lvl="0" marR="0" algn="r">
              <a:lnSpc>
                <a:spcPct val="100000"/>
              </a:lnSpc>
              <a:spcBef>
                <a:spcPts val="0"/>
              </a:spcBef>
              <a:spcAft>
                <a:spcPts val="0"/>
              </a:spcAft>
              <a:buSzPts val="1400"/>
              <a:buNone/>
              <a:defRPr b="0" i="0" sz="12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94" name="Google Shape;194;p27"/>
          <p:cNvSpPr txBox="1"/>
          <p:nvPr>
            <p:ph idx="12" type="sldNum"/>
          </p:nvPr>
        </p:nvSpPr>
        <p:spPr>
          <a:xfrm>
            <a:off x="914400" y="6447681"/>
            <a:ext cx="609600" cy="365125"/>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95" name="Shape 195"/>
        <p:cNvGrpSpPr/>
        <p:nvPr/>
      </p:nvGrpSpPr>
      <p:grpSpPr>
        <a:xfrm>
          <a:off x="0" y="0"/>
          <a:ext cx="0" cy="0"/>
          <a:chOff x="0" y="0"/>
          <a:chExt cx="0" cy="0"/>
        </a:xfrm>
      </p:grpSpPr>
      <p:sp>
        <p:nvSpPr>
          <p:cNvPr id="196" name="Google Shape;196;p28"/>
          <p:cNvSpPr txBox="1"/>
          <p:nvPr>
            <p:ph type="title"/>
          </p:nvPr>
        </p:nvSpPr>
        <p:spPr>
          <a:xfrm>
            <a:off x="902669" y="677732"/>
            <a:ext cx="7337689" cy="1151068"/>
          </a:xfrm>
          <a:prstGeom prst="rect">
            <a:avLst/>
          </a:prstGeom>
          <a:noFill/>
          <a:ln>
            <a:noFill/>
          </a:ln>
        </p:spPr>
        <p:txBody>
          <a:bodyPr anchorCtr="0" anchor="b" bIns="45700" lIns="91425" spcFirstLastPara="1" rIns="91425" wrap="square" tIns="45700">
            <a:noAutofit/>
          </a:bodyPr>
          <a:lstStyle>
            <a:lvl1pPr lvl="0" marR="0" algn="l">
              <a:lnSpc>
                <a:spcPct val="100000"/>
              </a:lnSpc>
              <a:spcBef>
                <a:spcPts val="0"/>
              </a:spcBef>
              <a:spcAft>
                <a:spcPts val="0"/>
              </a:spcAft>
              <a:buClr>
                <a:schemeClr val="accent1"/>
              </a:buClr>
              <a:buSzPts val="4000"/>
              <a:buFont typeface="Calibri"/>
              <a:buNone/>
              <a:defRPr b="0" i="0" sz="40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2"/>
                </a:solidFill>
              </a:defRPr>
            </a:lvl2pPr>
            <a:lvl3pPr lvl="2" marR="0" algn="l">
              <a:lnSpc>
                <a:spcPct val="100000"/>
              </a:lnSpc>
              <a:spcBef>
                <a:spcPts val="0"/>
              </a:spcBef>
              <a:spcAft>
                <a:spcPts val="0"/>
              </a:spcAft>
              <a:buSzPts val="1400"/>
              <a:buNone/>
              <a:defRPr b="0" i="0" sz="1800" u="none" cap="none" strike="noStrike">
                <a:solidFill>
                  <a:schemeClr val="dk2"/>
                </a:solidFill>
              </a:defRPr>
            </a:lvl3pPr>
            <a:lvl4pPr lvl="3" marR="0" algn="l">
              <a:lnSpc>
                <a:spcPct val="100000"/>
              </a:lnSpc>
              <a:spcBef>
                <a:spcPts val="0"/>
              </a:spcBef>
              <a:spcAft>
                <a:spcPts val="0"/>
              </a:spcAft>
              <a:buSzPts val="1400"/>
              <a:buNone/>
              <a:defRPr b="0" i="0" sz="1800" u="none" cap="none" strike="noStrike">
                <a:solidFill>
                  <a:schemeClr val="dk2"/>
                </a:solidFill>
              </a:defRPr>
            </a:lvl4pPr>
            <a:lvl5pPr lvl="4" marR="0" algn="l">
              <a:lnSpc>
                <a:spcPct val="100000"/>
              </a:lnSpc>
              <a:spcBef>
                <a:spcPts val="0"/>
              </a:spcBef>
              <a:spcAft>
                <a:spcPts val="0"/>
              </a:spcAft>
              <a:buSzPts val="1400"/>
              <a:buNone/>
              <a:defRPr b="0" i="0" sz="1800" u="none" cap="none" strike="noStrike">
                <a:solidFill>
                  <a:schemeClr val="dk2"/>
                </a:solidFill>
              </a:defRPr>
            </a:lvl5pPr>
            <a:lvl6pPr lvl="5" marR="0" algn="l">
              <a:lnSpc>
                <a:spcPct val="100000"/>
              </a:lnSpc>
              <a:spcBef>
                <a:spcPts val="0"/>
              </a:spcBef>
              <a:spcAft>
                <a:spcPts val="0"/>
              </a:spcAft>
              <a:buSzPts val="1400"/>
              <a:buNone/>
              <a:defRPr b="0" i="0" sz="1800" u="none" cap="none" strike="noStrike">
                <a:solidFill>
                  <a:schemeClr val="dk2"/>
                </a:solidFill>
              </a:defRPr>
            </a:lvl6pPr>
            <a:lvl7pPr lvl="6" marR="0" algn="l">
              <a:lnSpc>
                <a:spcPct val="100000"/>
              </a:lnSpc>
              <a:spcBef>
                <a:spcPts val="0"/>
              </a:spcBef>
              <a:spcAft>
                <a:spcPts val="0"/>
              </a:spcAft>
              <a:buSzPts val="1400"/>
              <a:buNone/>
              <a:defRPr b="0" i="0" sz="1800" u="none" cap="none" strike="noStrike">
                <a:solidFill>
                  <a:schemeClr val="dk2"/>
                </a:solidFill>
              </a:defRPr>
            </a:lvl7pPr>
            <a:lvl8pPr lvl="7" marR="0" algn="l">
              <a:lnSpc>
                <a:spcPct val="100000"/>
              </a:lnSpc>
              <a:spcBef>
                <a:spcPts val="0"/>
              </a:spcBef>
              <a:spcAft>
                <a:spcPts val="0"/>
              </a:spcAft>
              <a:buSzPts val="1400"/>
              <a:buNone/>
              <a:defRPr b="0" i="0" sz="1800" u="none" cap="none" strike="noStrike">
                <a:solidFill>
                  <a:schemeClr val="dk2"/>
                </a:solidFill>
              </a:defRPr>
            </a:lvl8pPr>
            <a:lvl9pPr lvl="8" marR="0" algn="l">
              <a:lnSpc>
                <a:spcPct val="100000"/>
              </a:lnSpc>
              <a:spcBef>
                <a:spcPts val="0"/>
              </a:spcBef>
              <a:spcAft>
                <a:spcPts val="0"/>
              </a:spcAft>
              <a:buSzPts val="1400"/>
              <a:buNone/>
              <a:defRPr b="0" i="0" sz="1800" u="none" cap="none" strike="noStrike">
                <a:solidFill>
                  <a:schemeClr val="dk2"/>
                </a:solidFill>
              </a:defRPr>
            </a:lvl9pPr>
          </a:lstStyle>
          <a:p/>
        </p:txBody>
      </p:sp>
      <p:sp>
        <p:nvSpPr>
          <p:cNvPr id="197" name="Google Shape;197;p28"/>
          <p:cNvSpPr txBox="1"/>
          <p:nvPr>
            <p:ph idx="10" type="dt"/>
          </p:nvPr>
        </p:nvSpPr>
        <p:spPr>
          <a:xfrm>
            <a:off x="1564260" y="6446588"/>
            <a:ext cx="1127622" cy="365125"/>
          </a:xfrm>
          <a:prstGeom prst="rect">
            <a:avLst/>
          </a:prstGeom>
          <a:noFill/>
          <a:ln>
            <a:noFill/>
          </a:ln>
        </p:spPr>
        <p:txBody>
          <a:bodyPr anchorCtr="0" anchor="ctr" bIns="45700" lIns="91425" spcFirstLastPara="1" rIns="91425" wrap="square" tIns="45700">
            <a:noAutofit/>
          </a:bodyPr>
          <a:lstStyle>
            <a:lvl1pPr lvl="0" marR="0" algn="r">
              <a:lnSpc>
                <a:spcPct val="100000"/>
              </a:lnSpc>
              <a:spcBef>
                <a:spcPts val="0"/>
              </a:spcBef>
              <a:spcAft>
                <a:spcPts val="0"/>
              </a:spcAft>
              <a:buSzPts val="1400"/>
              <a:buNone/>
              <a:defRPr sz="1200">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98" name="Google Shape;198;p28"/>
          <p:cNvSpPr txBox="1"/>
          <p:nvPr>
            <p:ph idx="11" type="ftr"/>
          </p:nvPr>
        </p:nvSpPr>
        <p:spPr>
          <a:xfrm>
            <a:off x="3581400" y="6400800"/>
            <a:ext cx="4876800" cy="365125"/>
          </a:xfrm>
          <a:prstGeom prst="rect">
            <a:avLst/>
          </a:prstGeom>
          <a:noFill/>
          <a:ln>
            <a:noFill/>
          </a:ln>
        </p:spPr>
        <p:txBody>
          <a:bodyPr anchorCtr="0" anchor="ctr" bIns="45700" lIns="91425" spcFirstLastPara="1" rIns="91425" wrap="square" tIns="45700">
            <a:noAutofit/>
          </a:bodyPr>
          <a:lstStyle>
            <a:lvl1pPr lvl="0" marR="0" algn="r">
              <a:lnSpc>
                <a:spcPct val="100000"/>
              </a:lnSpc>
              <a:spcBef>
                <a:spcPts val="0"/>
              </a:spcBef>
              <a:spcAft>
                <a:spcPts val="0"/>
              </a:spcAft>
              <a:buSzPts val="1400"/>
              <a:buNone/>
              <a:defRPr sz="1200">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99" name="Google Shape;199;p28"/>
          <p:cNvSpPr txBox="1"/>
          <p:nvPr>
            <p:ph idx="12" type="sldNum"/>
          </p:nvPr>
        </p:nvSpPr>
        <p:spPr>
          <a:xfrm>
            <a:off x="914400" y="6447681"/>
            <a:ext cx="609600" cy="365125"/>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00" name="Shape 200"/>
        <p:cNvGrpSpPr/>
        <p:nvPr/>
      </p:nvGrpSpPr>
      <p:grpSpPr>
        <a:xfrm>
          <a:off x="0" y="0"/>
          <a:ext cx="0" cy="0"/>
          <a:chOff x="0" y="0"/>
          <a:chExt cx="0" cy="0"/>
        </a:xfrm>
      </p:grpSpPr>
      <p:sp>
        <p:nvSpPr>
          <p:cNvPr id="201" name="Google Shape;201;p29"/>
          <p:cNvSpPr txBox="1"/>
          <p:nvPr>
            <p:ph type="title"/>
          </p:nvPr>
        </p:nvSpPr>
        <p:spPr>
          <a:xfrm>
            <a:off x="902669" y="677732"/>
            <a:ext cx="7337689" cy="1151068"/>
          </a:xfrm>
          <a:prstGeom prst="rect">
            <a:avLst/>
          </a:prstGeom>
          <a:noFill/>
          <a:ln>
            <a:noFill/>
          </a:ln>
        </p:spPr>
        <p:txBody>
          <a:bodyPr anchorCtr="0" anchor="b" bIns="45700" lIns="91425" spcFirstLastPara="1" rIns="91425" wrap="square" tIns="45700">
            <a:noAutofit/>
          </a:bodyPr>
          <a:lstStyle>
            <a:lvl1pPr lvl="0" marR="0" algn="l">
              <a:lnSpc>
                <a:spcPct val="100000"/>
              </a:lnSpc>
              <a:spcBef>
                <a:spcPts val="0"/>
              </a:spcBef>
              <a:spcAft>
                <a:spcPts val="0"/>
              </a:spcAft>
              <a:buClr>
                <a:schemeClr val="accent1"/>
              </a:buClr>
              <a:buSzPts val="4000"/>
              <a:buFont typeface="Calibri"/>
              <a:buNone/>
              <a:defRPr b="0" i="0" sz="40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2"/>
                </a:solidFill>
              </a:defRPr>
            </a:lvl2pPr>
            <a:lvl3pPr lvl="2" marR="0" algn="l">
              <a:lnSpc>
                <a:spcPct val="100000"/>
              </a:lnSpc>
              <a:spcBef>
                <a:spcPts val="0"/>
              </a:spcBef>
              <a:spcAft>
                <a:spcPts val="0"/>
              </a:spcAft>
              <a:buSzPts val="1400"/>
              <a:buNone/>
              <a:defRPr b="0" i="0" sz="1800" u="none" cap="none" strike="noStrike">
                <a:solidFill>
                  <a:schemeClr val="dk2"/>
                </a:solidFill>
              </a:defRPr>
            </a:lvl3pPr>
            <a:lvl4pPr lvl="3" marR="0" algn="l">
              <a:lnSpc>
                <a:spcPct val="100000"/>
              </a:lnSpc>
              <a:spcBef>
                <a:spcPts val="0"/>
              </a:spcBef>
              <a:spcAft>
                <a:spcPts val="0"/>
              </a:spcAft>
              <a:buSzPts val="1400"/>
              <a:buNone/>
              <a:defRPr b="0" i="0" sz="1800" u="none" cap="none" strike="noStrike">
                <a:solidFill>
                  <a:schemeClr val="dk2"/>
                </a:solidFill>
              </a:defRPr>
            </a:lvl4pPr>
            <a:lvl5pPr lvl="4" marR="0" algn="l">
              <a:lnSpc>
                <a:spcPct val="100000"/>
              </a:lnSpc>
              <a:spcBef>
                <a:spcPts val="0"/>
              </a:spcBef>
              <a:spcAft>
                <a:spcPts val="0"/>
              </a:spcAft>
              <a:buSzPts val="1400"/>
              <a:buNone/>
              <a:defRPr b="0" i="0" sz="1800" u="none" cap="none" strike="noStrike">
                <a:solidFill>
                  <a:schemeClr val="dk2"/>
                </a:solidFill>
              </a:defRPr>
            </a:lvl5pPr>
            <a:lvl6pPr lvl="5" marR="0" algn="l">
              <a:lnSpc>
                <a:spcPct val="100000"/>
              </a:lnSpc>
              <a:spcBef>
                <a:spcPts val="0"/>
              </a:spcBef>
              <a:spcAft>
                <a:spcPts val="0"/>
              </a:spcAft>
              <a:buSzPts val="1400"/>
              <a:buNone/>
              <a:defRPr b="0" i="0" sz="1800" u="none" cap="none" strike="noStrike">
                <a:solidFill>
                  <a:schemeClr val="dk2"/>
                </a:solidFill>
              </a:defRPr>
            </a:lvl6pPr>
            <a:lvl7pPr lvl="6" marR="0" algn="l">
              <a:lnSpc>
                <a:spcPct val="100000"/>
              </a:lnSpc>
              <a:spcBef>
                <a:spcPts val="0"/>
              </a:spcBef>
              <a:spcAft>
                <a:spcPts val="0"/>
              </a:spcAft>
              <a:buSzPts val="1400"/>
              <a:buNone/>
              <a:defRPr b="0" i="0" sz="1800" u="none" cap="none" strike="noStrike">
                <a:solidFill>
                  <a:schemeClr val="dk2"/>
                </a:solidFill>
              </a:defRPr>
            </a:lvl7pPr>
            <a:lvl8pPr lvl="7" marR="0" algn="l">
              <a:lnSpc>
                <a:spcPct val="100000"/>
              </a:lnSpc>
              <a:spcBef>
                <a:spcPts val="0"/>
              </a:spcBef>
              <a:spcAft>
                <a:spcPts val="0"/>
              </a:spcAft>
              <a:buSzPts val="1400"/>
              <a:buNone/>
              <a:defRPr b="0" i="0" sz="1800" u="none" cap="none" strike="noStrike">
                <a:solidFill>
                  <a:schemeClr val="dk2"/>
                </a:solidFill>
              </a:defRPr>
            </a:lvl8pPr>
            <a:lvl9pPr lvl="8" marR="0" algn="l">
              <a:lnSpc>
                <a:spcPct val="100000"/>
              </a:lnSpc>
              <a:spcBef>
                <a:spcPts val="0"/>
              </a:spcBef>
              <a:spcAft>
                <a:spcPts val="0"/>
              </a:spcAft>
              <a:buSzPts val="1400"/>
              <a:buNone/>
              <a:defRPr b="0" i="0" sz="1800" u="none" cap="none" strike="noStrike">
                <a:solidFill>
                  <a:schemeClr val="dk2"/>
                </a:solidFill>
              </a:defRPr>
            </a:lvl9pPr>
          </a:lstStyle>
          <a:p/>
        </p:txBody>
      </p:sp>
      <p:sp>
        <p:nvSpPr>
          <p:cNvPr id="202" name="Google Shape;202;p29"/>
          <p:cNvSpPr txBox="1"/>
          <p:nvPr>
            <p:ph idx="1" type="body"/>
          </p:nvPr>
        </p:nvSpPr>
        <p:spPr>
          <a:xfrm>
            <a:off x="1371600" y="1905000"/>
            <a:ext cx="3057148" cy="639762"/>
          </a:xfrm>
          <a:prstGeom prst="rect">
            <a:avLst/>
          </a:prstGeom>
          <a:noFill/>
          <a:ln>
            <a:noFill/>
          </a:ln>
        </p:spPr>
        <p:txBody>
          <a:bodyPr anchorCtr="0" anchor="b" bIns="45700" lIns="91425" spcFirstLastPara="1" rIns="91425" wrap="square" tIns="45700">
            <a:noAutofit/>
          </a:bodyPr>
          <a:lstStyle>
            <a:lvl1pPr indent="-228600" lvl="0" marL="457200" marR="0" algn="l">
              <a:lnSpc>
                <a:spcPct val="100000"/>
              </a:lnSpc>
              <a:spcBef>
                <a:spcPts val="480"/>
              </a:spcBef>
              <a:spcAft>
                <a:spcPts val="0"/>
              </a:spcAft>
              <a:buClr>
                <a:schemeClr val="accent1"/>
              </a:buClr>
              <a:buSzPts val="1824"/>
              <a:buFont typeface="Noto Sans Symbols"/>
              <a:buNone/>
              <a:defRPr b="1" i="0" sz="2400" u="none" cap="none" strike="noStrike">
                <a:solidFill>
                  <a:schemeClr val="accent1"/>
                </a:solidFill>
                <a:latin typeface="Calibri"/>
                <a:ea typeface="Calibri"/>
                <a:cs typeface="Calibri"/>
                <a:sym typeface="Calibri"/>
              </a:defRPr>
            </a:lvl1pPr>
            <a:lvl2pPr indent="-228600" lvl="1" marL="914400" marR="0" algn="l">
              <a:lnSpc>
                <a:spcPct val="100000"/>
              </a:lnSpc>
              <a:spcBef>
                <a:spcPts val="400"/>
              </a:spcBef>
              <a:spcAft>
                <a:spcPts val="0"/>
              </a:spcAft>
              <a:buClr>
                <a:schemeClr val="accent1"/>
              </a:buClr>
              <a:buSzPts val="1520"/>
              <a:buFont typeface="Noto Sans Symbols"/>
              <a:buNone/>
              <a:defRPr b="1" i="0" sz="2000" u="none" cap="none" strike="noStrike">
                <a:solidFill>
                  <a:schemeClr val="dk2"/>
                </a:solidFill>
                <a:latin typeface="Calibri"/>
                <a:ea typeface="Calibri"/>
                <a:cs typeface="Calibri"/>
                <a:sym typeface="Calibri"/>
              </a:defRPr>
            </a:lvl2pPr>
            <a:lvl3pPr indent="-228600" lvl="2" marL="1371600" marR="0" algn="l">
              <a:lnSpc>
                <a:spcPct val="100000"/>
              </a:lnSpc>
              <a:spcBef>
                <a:spcPts val="360"/>
              </a:spcBef>
              <a:spcAft>
                <a:spcPts val="0"/>
              </a:spcAft>
              <a:buClr>
                <a:schemeClr val="accent1"/>
              </a:buClr>
              <a:buSzPts val="1368"/>
              <a:buFont typeface="Noto Sans Symbols"/>
              <a:buNone/>
              <a:defRPr b="1" i="0" sz="1800" u="none" cap="none" strike="noStrike">
                <a:solidFill>
                  <a:schemeClr val="dk2"/>
                </a:solidFill>
                <a:latin typeface="Calibri"/>
                <a:ea typeface="Calibri"/>
                <a:cs typeface="Calibri"/>
                <a:sym typeface="Calibri"/>
              </a:defRPr>
            </a:lvl3pPr>
            <a:lvl4pPr indent="-228600" lvl="3" marL="18288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4pPr>
            <a:lvl5pPr indent="-228600" lvl="4" marL="22860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5pPr>
            <a:lvl6pPr indent="-228600" lvl="5" marL="27432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6pPr>
            <a:lvl7pPr indent="-228600" lvl="6" marL="32004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7pPr>
            <a:lvl8pPr indent="-228600" lvl="7" marL="36576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8pPr>
            <a:lvl9pPr indent="-228600" lvl="8" marL="41148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9pPr>
          </a:lstStyle>
          <a:p/>
        </p:txBody>
      </p:sp>
      <p:sp>
        <p:nvSpPr>
          <p:cNvPr id="203" name="Google Shape;203;p29"/>
          <p:cNvSpPr txBox="1"/>
          <p:nvPr>
            <p:ph idx="2" type="body"/>
          </p:nvPr>
        </p:nvSpPr>
        <p:spPr>
          <a:xfrm>
            <a:off x="1041721" y="2590800"/>
            <a:ext cx="3419856" cy="3219691"/>
          </a:xfrm>
          <a:prstGeom prst="rect">
            <a:avLst/>
          </a:prstGeom>
          <a:noFill/>
          <a:ln>
            <a:noFill/>
          </a:ln>
        </p:spPr>
        <p:txBody>
          <a:bodyPr anchorCtr="0" anchor="t" bIns="45700" lIns="91425" spcFirstLastPara="1" rIns="91425" wrap="square" tIns="45700">
            <a:noAutofit/>
          </a:bodyPr>
          <a:lstStyle>
            <a:lvl1pPr indent="-344424" lvl="0" marL="457200" marR="0" algn="l">
              <a:lnSpc>
                <a:spcPct val="100000"/>
              </a:lnSpc>
              <a:spcBef>
                <a:spcPts val="480"/>
              </a:spcBef>
              <a:spcAft>
                <a:spcPts val="0"/>
              </a:spcAft>
              <a:buClr>
                <a:schemeClr val="accent1"/>
              </a:buClr>
              <a:buSzPts val="1824"/>
              <a:buFont typeface="Noto Sans Symbols"/>
              <a:buChar char="○"/>
              <a:defRPr b="0" i="0" sz="2400" u="none" cap="none" strike="noStrike">
                <a:solidFill>
                  <a:schemeClr val="dk2"/>
                </a:solidFill>
                <a:latin typeface="Calibri"/>
                <a:ea typeface="Calibri"/>
                <a:cs typeface="Calibri"/>
                <a:sym typeface="Calibri"/>
              </a:defRPr>
            </a:lvl1pPr>
            <a:lvl2pPr indent="-325119" lvl="1" marL="9144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2pPr>
            <a:lvl3pPr indent="-315467" lvl="2" marL="1371600" marR="0" algn="l">
              <a:lnSpc>
                <a:spcPct val="100000"/>
              </a:lnSpc>
              <a:spcBef>
                <a:spcPts val="360"/>
              </a:spcBef>
              <a:spcAft>
                <a:spcPts val="0"/>
              </a:spcAft>
              <a:buClr>
                <a:schemeClr val="accent1"/>
              </a:buClr>
              <a:buSzPts val="1368"/>
              <a:buFont typeface="Noto Sans Symbols"/>
              <a:buChar char="○"/>
              <a:defRPr b="0" i="0" sz="1800" u="none" cap="none" strike="noStrike">
                <a:solidFill>
                  <a:schemeClr val="dk2"/>
                </a:solidFill>
                <a:latin typeface="Calibri"/>
                <a:ea typeface="Calibri"/>
                <a:cs typeface="Calibri"/>
                <a:sym typeface="Calibri"/>
              </a:defRPr>
            </a:lvl3pPr>
            <a:lvl4pPr indent="-305816" lvl="3" marL="18288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4pPr>
            <a:lvl5pPr indent="-305816" lvl="4" marL="22860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5pPr>
            <a:lvl6pPr indent="-305816" lvl="5" marL="27432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6pPr>
            <a:lvl7pPr indent="-305816" lvl="6" marL="32004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7pPr>
            <a:lvl8pPr indent="-305815" lvl="7" marL="36576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8pPr>
            <a:lvl9pPr indent="-305815" lvl="8" marL="41148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9pPr>
          </a:lstStyle>
          <a:p/>
        </p:txBody>
      </p:sp>
      <p:sp>
        <p:nvSpPr>
          <p:cNvPr id="204" name="Google Shape;204;p29"/>
          <p:cNvSpPr txBox="1"/>
          <p:nvPr>
            <p:ph idx="3" type="body"/>
          </p:nvPr>
        </p:nvSpPr>
        <p:spPr>
          <a:xfrm>
            <a:off x="5029200" y="1905000"/>
            <a:ext cx="3055717" cy="639762"/>
          </a:xfrm>
          <a:prstGeom prst="rect">
            <a:avLst/>
          </a:prstGeom>
          <a:noFill/>
          <a:ln>
            <a:noFill/>
          </a:ln>
        </p:spPr>
        <p:txBody>
          <a:bodyPr anchorCtr="0" anchor="b" bIns="45700" lIns="91425" spcFirstLastPara="1" rIns="91425" wrap="square" tIns="45700">
            <a:noAutofit/>
          </a:bodyPr>
          <a:lstStyle>
            <a:lvl1pPr indent="-228600" lvl="0" marL="457200" marR="0" algn="l">
              <a:lnSpc>
                <a:spcPct val="100000"/>
              </a:lnSpc>
              <a:spcBef>
                <a:spcPts val="480"/>
              </a:spcBef>
              <a:spcAft>
                <a:spcPts val="0"/>
              </a:spcAft>
              <a:buClr>
                <a:schemeClr val="accent1"/>
              </a:buClr>
              <a:buSzPts val="1824"/>
              <a:buFont typeface="Noto Sans Symbols"/>
              <a:buNone/>
              <a:defRPr b="1" i="0" sz="2400" u="none" cap="none" strike="noStrike">
                <a:solidFill>
                  <a:schemeClr val="accent1"/>
                </a:solidFill>
                <a:latin typeface="Calibri"/>
                <a:ea typeface="Calibri"/>
                <a:cs typeface="Calibri"/>
                <a:sym typeface="Calibri"/>
              </a:defRPr>
            </a:lvl1pPr>
            <a:lvl2pPr indent="-228600" lvl="1" marL="914400" marR="0" algn="l">
              <a:lnSpc>
                <a:spcPct val="100000"/>
              </a:lnSpc>
              <a:spcBef>
                <a:spcPts val="400"/>
              </a:spcBef>
              <a:spcAft>
                <a:spcPts val="0"/>
              </a:spcAft>
              <a:buClr>
                <a:schemeClr val="accent1"/>
              </a:buClr>
              <a:buSzPts val="1520"/>
              <a:buFont typeface="Noto Sans Symbols"/>
              <a:buNone/>
              <a:defRPr b="1" i="0" sz="2000" u="none" cap="none" strike="noStrike">
                <a:solidFill>
                  <a:schemeClr val="dk2"/>
                </a:solidFill>
                <a:latin typeface="Calibri"/>
                <a:ea typeface="Calibri"/>
                <a:cs typeface="Calibri"/>
                <a:sym typeface="Calibri"/>
              </a:defRPr>
            </a:lvl2pPr>
            <a:lvl3pPr indent="-228600" lvl="2" marL="1371600" marR="0" algn="l">
              <a:lnSpc>
                <a:spcPct val="100000"/>
              </a:lnSpc>
              <a:spcBef>
                <a:spcPts val="360"/>
              </a:spcBef>
              <a:spcAft>
                <a:spcPts val="0"/>
              </a:spcAft>
              <a:buClr>
                <a:schemeClr val="accent1"/>
              </a:buClr>
              <a:buSzPts val="1368"/>
              <a:buFont typeface="Noto Sans Symbols"/>
              <a:buNone/>
              <a:defRPr b="1" i="0" sz="1800" u="none" cap="none" strike="noStrike">
                <a:solidFill>
                  <a:schemeClr val="dk2"/>
                </a:solidFill>
                <a:latin typeface="Calibri"/>
                <a:ea typeface="Calibri"/>
                <a:cs typeface="Calibri"/>
                <a:sym typeface="Calibri"/>
              </a:defRPr>
            </a:lvl3pPr>
            <a:lvl4pPr indent="-228600" lvl="3" marL="18288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4pPr>
            <a:lvl5pPr indent="-228600" lvl="4" marL="22860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5pPr>
            <a:lvl6pPr indent="-228600" lvl="5" marL="27432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6pPr>
            <a:lvl7pPr indent="-228600" lvl="6" marL="32004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7pPr>
            <a:lvl8pPr indent="-228600" lvl="7" marL="36576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8pPr>
            <a:lvl9pPr indent="-228600" lvl="8" marL="41148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9pPr>
          </a:lstStyle>
          <a:p/>
        </p:txBody>
      </p:sp>
      <p:sp>
        <p:nvSpPr>
          <p:cNvPr id="205" name="Google Shape;205;p29"/>
          <p:cNvSpPr txBox="1"/>
          <p:nvPr>
            <p:ph idx="4" type="body"/>
          </p:nvPr>
        </p:nvSpPr>
        <p:spPr>
          <a:xfrm>
            <a:off x="4645152" y="2590800"/>
            <a:ext cx="3419856" cy="3219691"/>
          </a:xfrm>
          <a:prstGeom prst="rect">
            <a:avLst/>
          </a:prstGeom>
          <a:noFill/>
          <a:ln>
            <a:noFill/>
          </a:ln>
        </p:spPr>
        <p:txBody>
          <a:bodyPr anchorCtr="0" anchor="t" bIns="45700" lIns="91425" spcFirstLastPara="1" rIns="91425" wrap="square" tIns="45700">
            <a:noAutofit/>
          </a:bodyPr>
          <a:lstStyle>
            <a:lvl1pPr indent="-344424" lvl="0" marL="457200" marR="0" algn="l">
              <a:lnSpc>
                <a:spcPct val="100000"/>
              </a:lnSpc>
              <a:spcBef>
                <a:spcPts val="480"/>
              </a:spcBef>
              <a:spcAft>
                <a:spcPts val="0"/>
              </a:spcAft>
              <a:buClr>
                <a:schemeClr val="accent1"/>
              </a:buClr>
              <a:buSzPts val="1824"/>
              <a:buFont typeface="Noto Sans Symbols"/>
              <a:buChar char="○"/>
              <a:defRPr b="0" i="0" sz="2400" u="none" cap="none" strike="noStrike">
                <a:solidFill>
                  <a:schemeClr val="dk2"/>
                </a:solidFill>
                <a:latin typeface="Calibri"/>
                <a:ea typeface="Calibri"/>
                <a:cs typeface="Calibri"/>
                <a:sym typeface="Calibri"/>
              </a:defRPr>
            </a:lvl1pPr>
            <a:lvl2pPr indent="-325119" lvl="1" marL="9144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2pPr>
            <a:lvl3pPr indent="-315467" lvl="2" marL="1371600" marR="0" algn="l">
              <a:lnSpc>
                <a:spcPct val="100000"/>
              </a:lnSpc>
              <a:spcBef>
                <a:spcPts val="360"/>
              </a:spcBef>
              <a:spcAft>
                <a:spcPts val="0"/>
              </a:spcAft>
              <a:buClr>
                <a:schemeClr val="accent1"/>
              </a:buClr>
              <a:buSzPts val="1368"/>
              <a:buFont typeface="Noto Sans Symbols"/>
              <a:buChar char="○"/>
              <a:defRPr b="0" i="0" sz="1800" u="none" cap="none" strike="noStrike">
                <a:solidFill>
                  <a:schemeClr val="dk2"/>
                </a:solidFill>
                <a:latin typeface="Calibri"/>
                <a:ea typeface="Calibri"/>
                <a:cs typeface="Calibri"/>
                <a:sym typeface="Calibri"/>
              </a:defRPr>
            </a:lvl3pPr>
            <a:lvl4pPr indent="-305816" lvl="3" marL="18288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4pPr>
            <a:lvl5pPr indent="-305816" lvl="4" marL="22860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5pPr>
            <a:lvl6pPr indent="-305816" lvl="5" marL="27432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6pPr>
            <a:lvl7pPr indent="-305816" lvl="6" marL="32004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7pPr>
            <a:lvl8pPr indent="-305815" lvl="7" marL="36576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8pPr>
            <a:lvl9pPr indent="-305815" lvl="8" marL="41148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9pPr>
          </a:lstStyle>
          <a:p/>
        </p:txBody>
      </p:sp>
      <p:sp>
        <p:nvSpPr>
          <p:cNvPr id="206" name="Google Shape;206;p29"/>
          <p:cNvSpPr txBox="1"/>
          <p:nvPr>
            <p:ph idx="10" type="dt"/>
          </p:nvPr>
        </p:nvSpPr>
        <p:spPr>
          <a:xfrm>
            <a:off x="1564260" y="6446588"/>
            <a:ext cx="1127622" cy="365125"/>
          </a:xfrm>
          <a:prstGeom prst="rect">
            <a:avLst/>
          </a:prstGeom>
          <a:noFill/>
          <a:ln>
            <a:noFill/>
          </a:ln>
        </p:spPr>
        <p:txBody>
          <a:bodyPr anchorCtr="0" anchor="ctr" bIns="45700" lIns="91425" spcFirstLastPara="1" rIns="91425" wrap="square" tIns="45700">
            <a:noAutofit/>
          </a:bodyPr>
          <a:lstStyle>
            <a:lvl1pPr lvl="0" marR="0" algn="r">
              <a:lnSpc>
                <a:spcPct val="100000"/>
              </a:lnSpc>
              <a:spcBef>
                <a:spcPts val="0"/>
              </a:spcBef>
              <a:spcAft>
                <a:spcPts val="0"/>
              </a:spcAft>
              <a:buSzPts val="1400"/>
              <a:buNone/>
              <a:defRPr sz="1200">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07" name="Google Shape;207;p29"/>
          <p:cNvSpPr txBox="1"/>
          <p:nvPr>
            <p:ph idx="11" type="ftr"/>
          </p:nvPr>
        </p:nvSpPr>
        <p:spPr>
          <a:xfrm>
            <a:off x="3581400" y="6400800"/>
            <a:ext cx="4876800" cy="365125"/>
          </a:xfrm>
          <a:prstGeom prst="rect">
            <a:avLst/>
          </a:prstGeom>
          <a:noFill/>
          <a:ln>
            <a:noFill/>
          </a:ln>
        </p:spPr>
        <p:txBody>
          <a:bodyPr anchorCtr="0" anchor="ctr" bIns="45700" lIns="91425" spcFirstLastPara="1" rIns="91425" wrap="square" tIns="45700">
            <a:noAutofit/>
          </a:bodyPr>
          <a:lstStyle>
            <a:lvl1pPr lvl="0" marR="0" algn="r">
              <a:lnSpc>
                <a:spcPct val="100000"/>
              </a:lnSpc>
              <a:spcBef>
                <a:spcPts val="0"/>
              </a:spcBef>
              <a:spcAft>
                <a:spcPts val="0"/>
              </a:spcAft>
              <a:buSzPts val="1400"/>
              <a:buNone/>
              <a:defRPr sz="1200">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08" name="Google Shape;208;p29"/>
          <p:cNvSpPr txBox="1"/>
          <p:nvPr>
            <p:ph idx="12" type="sldNum"/>
          </p:nvPr>
        </p:nvSpPr>
        <p:spPr>
          <a:xfrm>
            <a:off x="914400" y="6447681"/>
            <a:ext cx="609600" cy="365125"/>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09" name="Shape 209"/>
        <p:cNvGrpSpPr/>
        <p:nvPr/>
      </p:nvGrpSpPr>
      <p:grpSpPr>
        <a:xfrm>
          <a:off x="0" y="0"/>
          <a:ext cx="0" cy="0"/>
          <a:chOff x="0" y="0"/>
          <a:chExt cx="0" cy="0"/>
        </a:xfrm>
      </p:grpSpPr>
      <p:sp>
        <p:nvSpPr>
          <p:cNvPr id="210" name="Google Shape;210;p30"/>
          <p:cNvSpPr txBox="1"/>
          <p:nvPr>
            <p:ph type="title"/>
          </p:nvPr>
        </p:nvSpPr>
        <p:spPr>
          <a:xfrm>
            <a:off x="902669" y="677732"/>
            <a:ext cx="7337689" cy="1151068"/>
          </a:xfrm>
          <a:prstGeom prst="rect">
            <a:avLst/>
          </a:prstGeom>
          <a:noFill/>
          <a:ln>
            <a:noFill/>
          </a:ln>
        </p:spPr>
        <p:txBody>
          <a:bodyPr anchorCtr="0" anchor="b" bIns="45700" lIns="91425" spcFirstLastPara="1" rIns="91425" wrap="square" tIns="45700">
            <a:noAutofit/>
          </a:bodyPr>
          <a:lstStyle>
            <a:lvl1pPr lvl="0" marR="0" algn="l">
              <a:lnSpc>
                <a:spcPct val="100000"/>
              </a:lnSpc>
              <a:spcBef>
                <a:spcPts val="0"/>
              </a:spcBef>
              <a:spcAft>
                <a:spcPts val="0"/>
              </a:spcAft>
              <a:buClr>
                <a:schemeClr val="accent1"/>
              </a:buClr>
              <a:buSzPts val="4000"/>
              <a:buFont typeface="Calibri"/>
              <a:buNone/>
              <a:defRPr b="0" i="0" sz="40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2"/>
                </a:solidFill>
              </a:defRPr>
            </a:lvl2pPr>
            <a:lvl3pPr lvl="2" marR="0" algn="l">
              <a:lnSpc>
                <a:spcPct val="100000"/>
              </a:lnSpc>
              <a:spcBef>
                <a:spcPts val="0"/>
              </a:spcBef>
              <a:spcAft>
                <a:spcPts val="0"/>
              </a:spcAft>
              <a:buSzPts val="1400"/>
              <a:buNone/>
              <a:defRPr b="0" i="0" sz="1800" u="none" cap="none" strike="noStrike">
                <a:solidFill>
                  <a:schemeClr val="dk2"/>
                </a:solidFill>
              </a:defRPr>
            </a:lvl3pPr>
            <a:lvl4pPr lvl="3" marR="0" algn="l">
              <a:lnSpc>
                <a:spcPct val="100000"/>
              </a:lnSpc>
              <a:spcBef>
                <a:spcPts val="0"/>
              </a:spcBef>
              <a:spcAft>
                <a:spcPts val="0"/>
              </a:spcAft>
              <a:buSzPts val="1400"/>
              <a:buNone/>
              <a:defRPr b="0" i="0" sz="1800" u="none" cap="none" strike="noStrike">
                <a:solidFill>
                  <a:schemeClr val="dk2"/>
                </a:solidFill>
              </a:defRPr>
            </a:lvl4pPr>
            <a:lvl5pPr lvl="4" marR="0" algn="l">
              <a:lnSpc>
                <a:spcPct val="100000"/>
              </a:lnSpc>
              <a:spcBef>
                <a:spcPts val="0"/>
              </a:spcBef>
              <a:spcAft>
                <a:spcPts val="0"/>
              </a:spcAft>
              <a:buSzPts val="1400"/>
              <a:buNone/>
              <a:defRPr b="0" i="0" sz="1800" u="none" cap="none" strike="noStrike">
                <a:solidFill>
                  <a:schemeClr val="dk2"/>
                </a:solidFill>
              </a:defRPr>
            </a:lvl5pPr>
            <a:lvl6pPr lvl="5" marR="0" algn="l">
              <a:lnSpc>
                <a:spcPct val="100000"/>
              </a:lnSpc>
              <a:spcBef>
                <a:spcPts val="0"/>
              </a:spcBef>
              <a:spcAft>
                <a:spcPts val="0"/>
              </a:spcAft>
              <a:buSzPts val="1400"/>
              <a:buNone/>
              <a:defRPr b="0" i="0" sz="1800" u="none" cap="none" strike="noStrike">
                <a:solidFill>
                  <a:schemeClr val="dk2"/>
                </a:solidFill>
              </a:defRPr>
            </a:lvl6pPr>
            <a:lvl7pPr lvl="6" marR="0" algn="l">
              <a:lnSpc>
                <a:spcPct val="100000"/>
              </a:lnSpc>
              <a:spcBef>
                <a:spcPts val="0"/>
              </a:spcBef>
              <a:spcAft>
                <a:spcPts val="0"/>
              </a:spcAft>
              <a:buSzPts val="1400"/>
              <a:buNone/>
              <a:defRPr b="0" i="0" sz="1800" u="none" cap="none" strike="noStrike">
                <a:solidFill>
                  <a:schemeClr val="dk2"/>
                </a:solidFill>
              </a:defRPr>
            </a:lvl7pPr>
            <a:lvl8pPr lvl="7" marR="0" algn="l">
              <a:lnSpc>
                <a:spcPct val="100000"/>
              </a:lnSpc>
              <a:spcBef>
                <a:spcPts val="0"/>
              </a:spcBef>
              <a:spcAft>
                <a:spcPts val="0"/>
              </a:spcAft>
              <a:buSzPts val="1400"/>
              <a:buNone/>
              <a:defRPr b="0" i="0" sz="1800" u="none" cap="none" strike="noStrike">
                <a:solidFill>
                  <a:schemeClr val="dk2"/>
                </a:solidFill>
              </a:defRPr>
            </a:lvl8pPr>
            <a:lvl9pPr lvl="8" marR="0" algn="l">
              <a:lnSpc>
                <a:spcPct val="100000"/>
              </a:lnSpc>
              <a:spcBef>
                <a:spcPts val="0"/>
              </a:spcBef>
              <a:spcAft>
                <a:spcPts val="0"/>
              </a:spcAft>
              <a:buSzPts val="1400"/>
              <a:buNone/>
              <a:defRPr b="0" i="0" sz="1800" u="none" cap="none" strike="noStrike">
                <a:solidFill>
                  <a:schemeClr val="dk2"/>
                </a:solidFill>
              </a:defRPr>
            </a:lvl9pPr>
          </a:lstStyle>
          <a:p/>
        </p:txBody>
      </p:sp>
      <p:sp>
        <p:nvSpPr>
          <p:cNvPr id="211" name="Google Shape;211;p30"/>
          <p:cNvSpPr txBox="1"/>
          <p:nvPr>
            <p:ph idx="10" type="dt"/>
          </p:nvPr>
        </p:nvSpPr>
        <p:spPr>
          <a:xfrm>
            <a:off x="1564260" y="6446588"/>
            <a:ext cx="1127622" cy="365125"/>
          </a:xfrm>
          <a:prstGeom prst="rect">
            <a:avLst/>
          </a:prstGeom>
          <a:noFill/>
          <a:ln>
            <a:noFill/>
          </a:ln>
        </p:spPr>
        <p:txBody>
          <a:bodyPr anchorCtr="0" anchor="ctr" bIns="45700" lIns="91425" spcFirstLastPara="1" rIns="91425" wrap="square" tIns="45700">
            <a:noAutofit/>
          </a:bodyPr>
          <a:lstStyle>
            <a:lvl1pPr lvl="0" marR="0" algn="r">
              <a:lnSpc>
                <a:spcPct val="100000"/>
              </a:lnSpc>
              <a:spcBef>
                <a:spcPts val="0"/>
              </a:spcBef>
              <a:spcAft>
                <a:spcPts val="0"/>
              </a:spcAft>
              <a:buSzPts val="1400"/>
              <a:buNone/>
              <a:defRPr sz="1200">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12" name="Google Shape;212;p30"/>
          <p:cNvSpPr txBox="1"/>
          <p:nvPr>
            <p:ph idx="11" type="ftr"/>
          </p:nvPr>
        </p:nvSpPr>
        <p:spPr>
          <a:xfrm>
            <a:off x="3581400" y="6400800"/>
            <a:ext cx="4876800" cy="365125"/>
          </a:xfrm>
          <a:prstGeom prst="rect">
            <a:avLst/>
          </a:prstGeom>
          <a:noFill/>
          <a:ln>
            <a:noFill/>
          </a:ln>
        </p:spPr>
        <p:txBody>
          <a:bodyPr anchorCtr="0" anchor="ctr" bIns="45700" lIns="91425" spcFirstLastPara="1" rIns="91425" wrap="square" tIns="45700">
            <a:noAutofit/>
          </a:bodyPr>
          <a:lstStyle>
            <a:lvl1pPr lvl="0" marR="0" algn="r">
              <a:lnSpc>
                <a:spcPct val="100000"/>
              </a:lnSpc>
              <a:spcBef>
                <a:spcPts val="0"/>
              </a:spcBef>
              <a:spcAft>
                <a:spcPts val="0"/>
              </a:spcAft>
              <a:buSzPts val="1400"/>
              <a:buNone/>
              <a:defRPr sz="1200">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13" name="Google Shape;213;p30"/>
          <p:cNvSpPr txBox="1"/>
          <p:nvPr>
            <p:ph idx="12" type="sldNum"/>
          </p:nvPr>
        </p:nvSpPr>
        <p:spPr>
          <a:xfrm>
            <a:off x="914400" y="6447681"/>
            <a:ext cx="609600" cy="365125"/>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214" name="Google Shape;214;p30"/>
          <p:cNvSpPr txBox="1"/>
          <p:nvPr>
            <p:ph idx="1" type="body"/>
          </p:nvPr>
        </p:nvSpPr>
        <p:spPr>
          <a:xfrm>
            <a:off x="914400" y="1905000"/>
            <a:ext cx="3547872" cy="3901440"/>
          </a:xfrm>
          <a:prstGeom prst="rect">
            <a:avLst/>
          </a:prstGeom>
          <a:noFill/>
          <a:ln>
            <a:noFill/>
          </a:ln>
        </p:spPr>
        <p:txBody>
          <a:bodyPr anchorCtr="0" anchor="t" bIns="45700" lIns="91425" spcFirstLastPara="1" rIns="91425" wrap="square" tIns="45700">
            <a:noAutofit/>
          </a:bodyPr>
          <a:lstStyle>
            <a:lvl1pPr indent="-344424" lvl="0" marL="457200" marR="0" algn="l">
              <a:lnSpc>
                <a:spcPct val="100000"/>
              </a:lnSpc>
              <a:spcBef>
                <a:spcPts val="480"/>
              </a:spcBef>
              <a:spcAft>
                <a:spcPts val="0"/>
              </a:spcAft>
              <a:buClr>
                <a:schemeClr val="accent1"/>
              </a:buClr>
              <a:buSzPts val="1824"/>
              <a:buFont typeface="Noto Sans Symbols"/>
              <a:buChar char="○"/>
              <a:defRPr b="0" i="0" sz="2400" u="none" cap="none" strike="noStrike">
                <a:solidFill>
                  <a:schemeClr val="dk2"/>
                </a:solidFill>
                <a:latin typeface="Calibri"/>
                <a:ea typeface="Calibri"/>
                <a:cs typeface="Calibri"/>
                <a:sym typeface="Calibri"/>
              </a:defRPr>
            </a:lvl1pPr>
            <a:lvl2pPr indent="-334772" lvl="1" marL="914400" marR="0" algn="l">
              <a:lnSpc>
                <a:spcPct val="100000"/>
              </a:lnSpc>
              <a:spcBef>
                <a:spcPts val="440"/>
              </a:spcBef>
              <a:spcAft>
                <a:spcPts val="0"/>
              </a:spcAft>
              <a:buClr>
                <a:schemeClr val="accent1"/>
              </a:buClr>
              <a:buSzPts val="1672"/>
              <a:buFont typeface="Noto Sans Symbols"/>
              <a:buChar char="○"/>
              <a:defRPr b="0" i="0" sz="2200" u="none" cap="none" strike="noStrike">
                <a:solidFill>
                  <a:schemeClr val="dk2"/>
                </a:solidFill>
                <a:latin typeface="Calibri"/>
                <a:ea typeface="Calibri"/>
                <a:cs typeface="Calibri"/>
                <a:sym typeface="Calibri"/>
              </a:defRPr>
            </a:lvl2pPr>
            <a:lvl3pPr indent="-325119" lvl="2" marL="13716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3pPr>
            <a:lvl4pPr indent="-315467" lvl="3" marL="1828800" marR="0" algn="l">
              <a:lnSpc>
                <a:spcPct val="100000"/>
              </a:lnSpc>
              <a:spcBef>
                <a:spcPts val="360"/>
              </a:spcBef>
              <a:spcAft>
                <a:spcPts val="0"/>
              </a:spcAft>
              <a:buClr>
                <a:schemeClr val="accent1"/>
              </a:buClr>
              <a:buSzPts val="1368"/>
              <a:buFont typeface="Noto Sans Symbols"/>
              <a:buChar char="○"/>
              <a:defRPr b="0" i="0" sz="1800" u="none" cap="none" strike="noStrike">
                <a:solidFill>
                  <a:schemeClr val="dk2"/>
                </a:solidFill>
                <a:latin typeface="Calibri"/>
                <a:ea typeface="Calibri"/>
                <a:cs typeface="Calibri"/>
                <a:sym typeface="Calibri"/>
              </a:defRPr>
            </a:lvl4pPr>
            <a:lvl5pPr indent="-305816" lvl="4" marL="22860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5pPr>
            <a:lvl6pPr indent="-296164" lvl="5" marL="27432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6pPr>
            <a:lvl7pPr indent="-296164" lvl="6" marL="32004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7pPr>
            <a:lvl8pPr indent="-296164" lvl="7" marL="36576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8pPr>
            <a:lvl9pPr indent="-296164" lvl="8" marL="41148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9pPr>
          </a:lstStyle>
          <a:p/>
        </p:txBody>
      </p:sp>
      <p:sp>
        <p:nvSpPr>
          <p:cNvPr id="215" name="Google Shape;215;p30"/>
          <p:cNvSpPr txBox="1"/>
          <p:nvPr>
            <p:ph idx="2" type="body"/>
          </p:nvPr>
        </p:nvSpPr>
        <p:spPr>
          <a:xfrm>
            <a:off x="4648200" y="1905000"/>
            <a:ext cx="3581400" cy="3901439"/>
          </a:xfrm>
          <a:prstGeom prst="rect">
            <a:avLst/>
          </a:prstGeom>
          <a:noFill/>
          <a:ln>
            <a:noFill/>
          </a:ln>
        </p:spPr>
        <p:txBody>
          <a:bodyPr anchorCtr="0" anchor="t" bIns="45700" lIns="91425" spcFirstLastPara="1" rIns="91425" wrap="square" tIns="45700">
            <a:noAutofit/>
          </a:bodyPr>
          <a:lstStyle>
            <a:lvl1pPr indent="-344424" lvl="0" marL="457200" marR="0" algn="l">
              <a:lnSpc>
                <a:spcPct val="100000"/>
              </a:lnSpc>
              <a:spcBef>
                <a:spcPts val="480"/>
              </a:spcBef>
              <a:spcAft>
                <a:spcPts val="0"/>
              </a:spcAft>
              <a:buClr>
                <a:schemeClr val="accent1"/>
              </a:buClr>
              <a:buSzPts val="1824"/>
              <a:buFont typeface="Noto Sans Symbols"/>
              <a:buChar char="○"/>
              <a:defRPr b="0" i="0" sz="2400" u="none" cap="none" strike="noStrike">
                <a:solidFill>
                  <a:schemeClr val="dk2"/>
                </a:solidFill>
                <a:latin typeface="Calibri"/>
                <a:ea typeface="Calibri"/>
                <a:cs typeface="Calibri"/>
                <a:sym typeface="Calibri"/>
              </a:defRPr>
            </a:lvl1pPr>
            <a:lvl2pPr indent="-334772" lvl="1" marL="914400" marR="0" algn="l">
              <a:lnSpc>
                <a:spcPct val="100000"/>
              </a:lnSpc>
              <a:spcBef>
                <a:spcPts val="440"/>
              </a:spcBef>
              <a:spcAft>
                <a:spcPts val="0"/>
              </a:spcAft>
              <a:buClr>
                <a:schemeClr val="accent1"/>
              </a:buClr>
              <a:buSzPts val="1672"/>
              <a:buFont typeface="Noto Sans Symbols"/>
              <a:buChar char="○"/>
              <a:defRPr b="0" i="0" sz="2200" u="none" cap="none" strike="noStrike">
                <a:solidFill>
                  <a:schemeClr val="dk2"/>
                </a:solidFill>
                <a:latin typeface="Calibri"/>
                <a:ea typeface="Calibri"/>
                <a:cs typeface="Calibri"/>
                <a:sym typeface="Calibri"/>
              </a:defRPr>
            </a:lvl2pPr>
            <a:lvl3pPr indent="-325119" lvl="2" marL="13716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3pPr>
            <a:lvl4pPr indent="-315467" lvl="3" marL="1828800" marR="0" algn="l">
              <a:lnSpc>
                <a:spcPct val="100000"/>
              </a:lnSpc>
              <a:spcBef>
                <a:spcPts val="360"/>
              </a:spcBef>
              <a:spcAft>
                <a:spcPts val="0"/>
              </a:spcAft>
              <a:buClr>
                <a:schemeClr val="accent1"/>
              </a:buClr>
              <a:buSzPts val="1368"/>
              <a:buFont typeface="Noto Sans Symbols"/>
              <a:buChar char="○"/>
              <a:defRPr b="0" i="0" sz="1800" u="none" cap="none" strike="noStrike">
                <a:solidFill>
                  <a:schemeClr val="dk2"/>
                </a:solidFill>
                <a:latin typeface="Calibri"/>
                <a:ea typeface="Calibri"/>
                <a:cs typeface="Calibri"/>
                <a:sym typeface="Calibri"/>
              </a:defRPr>
            </a:lvl4pPr>
            <a:lvl5pPr indent="-305816" lvl="4" marL="22860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5pPr>
            <a:lvl6pPr indent="-296164" lvl="5" marL="27432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6pPr>
            <a:lvl7pPr indent="-296164" lvl="6" marL="32004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7pPr>
            <a:lvl8pPr indent="-296164" lvl="7" marL="36576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8pPr>
            <a:lvl9pPr indent="-296164" lvl="8" marL="41148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16" name="Shape 216"/>
        <p:cNvGrpSpPr/>
        <p:nvPr/>
      </p:nvGrpSpPr>
      <p:grpSpPr>
        <a:xfrm>
          <a:off x="0" y="0"/>
          <a:ext cx="0" cy="0"/>
          <a:chOff x="0" y="0"/>
          <a:chExt cx="0" cy="0"/>
        </a:xfrm>
      </p:grpSpPr>
      <p:sp>
        <p:nvSpPr>
          <p:cNvPr id="217" name="Google Shape;217;p31"/>
          <p:cNvSpPr txBox="1"/>
          <p:nvPr>
            <p:ph idx="10" type="dt"/>
          </p:nvPr>
        </p:nvSpPr>
        <p:spPr>
          <a:xfrm>
            <a:off x="1564260" y="6446588"/>
            <a:ext cx="1127622" cy="365125"/>
          </a:xfrm>
          <a:prstGeom prst="rect">
            <a:avLst/>
          </a:prstGeom>
          <a:noFill/>
          <a:ln>
            <a:noFill/>
          </a:ln>
        </p:spPr>
        <p:txBody>
          <a:bodyPr anchorCtr="0" anchor="ctr" bIns="45700" lIns="91425" spcFirstLastPara="1" rIns="91425" wrap="square" tIns="45700">
            <a:noAutofit/>
          </a:bodyPr>
          <a:lstStyle>
            <a:lvl1pPr lvl="0" marR="0" algn="r">
              <a:lnSpc>
                <a:spcPct val="100000"/>
              </a:lnSpc>
              <a:spcBef>
                <a:spcPts val="0"/>
              </a:spcBef>
              <a:spcAft>
                <a:spcPts val="0"/>
              </a:spcAft>
              <a:buSzPts val="1400"/>
              <a:buNone/>
              <a:defRPr sz="1200">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18" name="Google Shape;218;p31"/>
          <p:cNvSpPr txBox="1"/>
          <p:nvPr>
            <p:ph idx="11" type="ftr"/>
          </p:nvPr>
        </p:nvSpPr>
        <p:spPr>
          <a:xfrm>
            <a:off x="3581400" y="6400800"/>
            <a:ext cx="4876800" cy="365125"/>
          </a:xfrm>
          <a:prstGeom prst="rect">
            <a:avLst/>
          </a:prstGeom>
          <a:noFill/>
          <a:ln>
            <a:noFill/>
          </a:ln>
        </p:spPr>
        <p:txBody>
          <a:bodyPr anchorCtr="0" anchor="ctr" bIns="45700" lIns="91425" spcFirstLastPara="1" rIns="91425" wrap="square" tIns="45700">
            <a:noAutofit/>
          </a:bodyPr>
          <a:lstStyle>
            <a:lvl1pPr lvl="0" marR="0" algn="r">
              <a:lnSpc>
                <a:spcPct val="100000"/>
              </a:lnSpc>
              <a:spcBef>
                <a:spcPts val="0"/>
              </a:spcBef>
              <a:spcAft>
                <a:spcPts val="0"/>
              </a:spcAft>
              <a:buSzPts val="1400"/>
              <a:buNone/>
              <a:defRPr sz="1200">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19" name="Google Shape;219;p31"/>
          <p:cNvSpPr txBox="1"/>
          <p:nvPr>
            <p:ph idx="12" type="sldNum"/>
          </p:nvPr>
        </p:nvSpPr>
        <p:spPr>
          <a:xfrm>
            <a:off x="914400" y="6447681"/>
            <a:ext cx="609600" cy="365125"/>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spTree>
      <p:nvGrpSpPr>
        <p:cNvPr id="220" name="Shape 220"/>
        <p:cNvGrpSpPr/>
        <p:nvPr/>
      </p:nvGrpSpPr>
      <p:grpSpPr>
        <a:xfrm>
          <a:off x="0" y="0"/>
          <a:ext cx="0" cy="0"/>
          <a:chOff x="0" y="0"/>
          <a:chExt cx="0" cy="0"/>
        </a:xfrm>
      </p:grpSpPr>
      <p:grpSp>
        <p:nvGrpSpPr>
          <p:cNvPr id="221" name="Google Shape;221;p32"/>
          <p:cNvGrpSpPr/>
          <p:nvPr/>
        </p:nvGrpSpPr>
        <p:grpSpPr>
          <a:xfrm>
            <a:off x="-644959" y="0"/>
            <a:ext cx="10458653" cy="7117071"/>
            <a:chOff x="-644959" y="0"/>
            <a:chExt cx="10458653" cy="7117071"/>
          </a:xfrm>
        </p:grpSpPr>
        <p:grpSp>
          <p:nvGrpSpPr>
            <p:cNvPr id="222" name="Google Shape;222;p32"/>
            <p:cNvGrpSpPr/>
            <p:nvPr/>
          </p:nvGrpSpPr>
          <p:grpSpPr>
            <a:xfrm>
              <a:off x="0" y="0"/>
              <a:ext cx="9144000" cy="6858000"/>
              <a:chOff x="0" y="0"/>
              <a:chExt cx="9144000" cy="6858000"/>
            </a:xfrm>
          </p:grpSpPr>
          <p:grpSp>
            <p:nvGrpSpPr>
              <p:cNvPr id="223" name="Google Shape;223;p32"/>
              <p:cNvGrpSpPr/>
              <p:nvPr/>
            </p:nvGrpSpPr>
            <p:grpSpPr>
              <a:xfrm>
                <a:off x="0" y="0"/>
                <a:ext cx="2514600" cy="6858000"/>
                <a:chOff x="0" y="0"/>
                <a:chExt cx="2514600" cy="6858000"/>
              </a:xfrm>
            </p:grpSpPr>
            <p:sp>
              <p:nvSpPr>
                <p:cNvPr id="224" name="Google Shape;224;p32"/>
                <p:cNvSpPr/>
                <p:nvPr/>
              </p:nvSpPr>
              <p:spPr>
                <a:xfrm>
                  <a:off x="914400" y="0"/>
                  <a:ext cx="16002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25" name="Google Shape;225;p32"/>
                <p:cNvSpPr/>
                <p:nvPr/>
              </p:nvSpPr>
              <p:spPr>
                <a:xfrm>
                  <a:off x="0" y="0"/>
                  <a:ext cx="4572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26" name="Google Shape;226;p32"/>
                <p:cNvSpPr/>
                <p:nvPr/>
              </p:nvSpPr>
              <p:spPr>
                <a:xfrm>
                  <a:off x="228600" y="0"/>
                  <a:ext cx="7620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grpSp>
            <p:nvGrpSpPr>
              <p:cNvPr id="227" name="Google Shape;227;p32"/>
              <p:cNvGrpSpPr/>
              <p:nvPr/>
            </p:nvGrpSpPr>
            <p:grpSpPr>
              <a:xfrm>
                <a:off x="422910" y="0"/>
                <a:ext cx="2514600" cy="6858000"/>
                <a:chOff x="0" y="0"/>
                <a:chExt cx="2514600" cy="6858000"/>
              </a:xfrm>
            </p:grpSpPr>
            <p:sp>
              <p:nvSpPr>
                <p:cNvPr id="228" name="Google Shape;228;p32"/>
                <p:cNvSpPr/>
                <p:nvPr/>
              </p:nvSpPr>
              <p:spPr>
                <a:xfrm>
                  <a:off x="914400" y="0"/>
                  <a:ext cx="16002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29" name="Google Shape;229;p32"/>
                <p:cNvSpPr/>
                <p:nvPr/>
              </p:nvSpPr>
              <p:spPr>
                <a:xfrm>
                  <a:off x="0" y="0"/>
                  <a:ext cx="4572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30" name="Google Shape;230;p32"/>
                <p:cNvSpPr/>
                <p:nvPr/>
              </p:nvSpPr>
              <p:spPr>
                <a:xfrm>
                  <a:off x="228600" y="0"/>
                  <a:ext cx="7620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grpSp>
            <p:nvGrpSpPr>
              <p:cNvPr id="231" name="Google Shape;231;p32"/>
              <p:cNvGrpSpPr/>
              <p:nvPr/>
            </p:nvGrpSpPr>
            <p:grpSpPr>
              <a:xfrm rot="10800000">
                <a:off x="6629400" y="0"/>
                <a:ext cx="2514600" cy="6858000"/>
                <a:chOff x="0" y="0"/>
                <a:chExt cx="2514600" cy="6858000"/>
              </a:xfrm>
            </p:grpSpPr>
            <p:sp>
              <p:nvSpPr>
                <p:cNvPr id="232" name="Google Shape;232;p32"/>
                <p:cNvSpPr/>
                <p:nvPr/>
              </p:nvSpPr>
              <p:spPr>
                <a:xfrm>
                  <a:off x="914400" y="0"/>
                  <a:ext cx="16002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33" name="Google Shape;233;p32"/>
                <p:cNvSpPr/>
                <p:nvPr/>
              </p:nvSpPr>
              <p:spPr>
                <a:xfrm>
                  <a:off x="0" y="0"/>
                  <a:ext cx="4572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34" name="Google Shape;234;p32"/>
                <p:cNvSpPr/>
                <p:nvPr/>
              </p:nvSpPr>
              <p:spPr>
                <a:xfrm>
                  <a:off x="228600" y="0"/>
                  <a:ext cx="7620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sp>
            <p:nvSpPr>
              <p:cNvPr id="235" name="Google Shape;235;p32"/>
              <p:cNvSpPr/>
              <p:nvPr/>
            </p:nvSpPr>
            <p:spPr>
              <a:xfrm>
                <a:off x="3810000" y="0"/>
                <a:ext cx="28194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36" name="Google Shape;236;p32"/>
              <p:cNvSpPr/>
              <p:nvPr/>
            </p:nvSpPr>
            <p:spPr>
              <a:xfrm>
                <a:off x="2895600" y="0"/>
                <a:ext cx="4572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37" name="Google Shape;237;p32"/>
              <p:cNvSpPr/>
              <p:nvPr/>
            </p:nvSpPr>
            <p:spPr>
              <a:xfrm>
                <a:off x="3124200" y="0"/>
                <a:ext cx="7620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sp>
          <p:nvSpPr>
            <p:cNvPr id="238" name="Google Shape;238;p32"/>
            <p:cNvSpPr/>
            <p:nvPr/>
          </p:nvSpPr>
          <p:spPr>
            <a:xfrm>
              <a:off x="-11875" y="5035138"/>
              <a:ext cx="9144000" cy="1175655"/>
            </a:xfrm>
            <a:custGeom>
              <a:rect b="b" l="l" r="r" t="t"/>
              <a:pathLst>
                <a:path extrusionOk="0" h="1175655" w="9144000">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39" name="Google Shape;239;p32"/>
            <p:cNvSpPr/>
            <p:nvPr/>
          </p:nvSpPr>
          <p:spPr>
            <a:xfrm>
              <a:off x="-11875" y="3467595"/>
              <a:ext cx="9144000" cy="890650"/>
            </a:xfrm>
            <a:custGeom>
              <a:rect b="b" l="l" r="r" t="t"/>
              <a:pathLst>
                <a:path extrusionOk="0" h="890650" w="914400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40" name="Google Shape;240;p32"/>
            <p:cNvSpPr/>
            <p:nvPr/>
          </p:nvSpPr>
          <p:spPr>
            <a:xfrm>
              <a:off x="-23751" y="5640779"/>
              <a:ext cx="3004457" cy="1211283"/>
            </a:xfrm>
            <a:custGeom>
              <a:rect b="b" l="l" r="r" t="t"/>
              <a:pathLst>
                <a:path extrusionOk="0" h="1211283" w="3004457">
                  <a:moveTo>
                    <a:pt x="0" y="0"/>
                  </a:moveTo>
                  <a:cubicBezTo>
                    <a:pt x="1103415" y="501732"/>
                    <a:pt x="2206831" y="1003465"/>
                    <a:pt x="3004457" y="1211283"/>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41" name="Google Shape;241;p32"/>
            <p:cNvSpPr/>
            <p:nvPr/>
          </p:nvSpPr>
          <p:spPr>
            <a:xfrm>
              <a:off x="-11875" y="5284519"/>
              <a:ext cx="9144000" cy="1478478"/>
            </a:xfrm>
            <a:custGeom>
              <a:rect b="b" l="l" r="r" t="t"/>
              <a:pathLst>
                <a:path extrusionOk="0" h="1478478" w="9144000">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42" name="Google Shape;242;p32"/>
            <p:cNvSpPr/>
            <p:nvPr/>
          </p:nvSpPr>
          <p:spPr>
            <a:xfrm>
              <a:off x="2137558" y="5132120"/>
              <a:ext cx="6982691" cy="1719942"/>
            </a:xfrm>
            <a:custGeom>
              <a:rect b="b" l="l" r="r" t="t"/>
              <a:pathLst>
                <a:path extrusionOk="0" h="1719942" w="6982691">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43" name="Google Shape;243;p32"/>
            <p:cNvSpPr/>
            <p:nvPr/>
          </p:nvSpPr>
          <p:spPr>
            <a:xfrm rot="1800000">
              <a:off x="2996165" y="2859252"/>
              <a:ext cx="1601400" cy="1388236"/>
            </a:xfrm>
            <a:prstGeom prst="hexagon">
              <a:avLst>
                <a:gd fmla="val 28544" name="adj"/>
                <a:gd fmla="val 115470" name="vf"/>
              </a:avLst>
            </a:prstGeom>
            <a:solidFill>
              <a:schemeClr val="lt1">
                <a:alpha val="9019"/>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44" name="Google Shape;244;p32"/>
            <p:cNvSpPr/>
            <p:nvPr/>
          </p:nvSpPr>
          <p:spPr>
            <a:xfrm rot="1800000">
              <a:off x="3720065" y="4126078"/>
              <a:ext cx="1601400" cy="1388236"/>
            </a:xfrm>
            <a:prstGeom prst="hexagon">
              <a:avLst>
                <a:gd fmla="val 28544" name="adj"/>
                <a:gd fmla="val 115470" name="vf"/>
              </a:avLst>
            </a:prstGeom>
            <a:solidFill>
              <a:schemeClr val="lt1">
                <a:alpha val="0"/>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45" name="Google Shape;245;p32"/>
            <p:cNvSpPr/>
            <p:nvPr/>
          </p:nvSpPr>
          <p:spPr>
            <a:xfrm rot="1800000">
              <a:off x="3729591" y="1592427"/>
              <a:ext cx="1601400" cy="1388236"/>
            </a:xfrm>
            <a:prstGeom prst="hexagon">
              <a:avLst>
                <a:gd fmla="val 28544" name="adj"/>
                <a:gd fmla="val 115470" name="vf"/>
              </a:avLst>
            </a:prstGeom>
            <a:solidFill>
              <a:schemeClr val="lt1">
                <a:alpha val="5882"/>
              </a:schemeClr>
            </a:solidFill>
            <a:ln cap="flat" cmpd="sng" w="12700">
              <a:solidFill>
                <a:schemeClr val="lt1">
                  <a:alpha val="7058"/>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46" name="Google Shape;246;p32"/>
            <p:cNvSpPr/>
            <p:nvPr/>
          </p:nvSpPr>
          <p:spPr>
            <a:xfrm rot="1800000">
              <a:off x="2977115" y="325603"/>
              <a:ext cx="1601400" cy="1388236"/>
            </a:xfrm>
            <a:prstGeom prst="hexagon">
              <a:avLst>
                <a:gd fmla="val 28544" name="adj"/>
                <a:gd fmla="val 115470" name="vf"/>
              </a:avLst>
            </a:prstGeom>
            <a:solidFill>
              <a:schemeClr val="lt1">
                <a:alpha val="3137"/>
              </a:schemeClr>
            </a:solidFill>
            <a:ln cap="flat" cmpd="sng" w="12700">
              <a:solidFill>
                <a:schemeClr val="lt1">
                  <a:alpha val="7058"/>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47" name="Google Shape;247;p32"/>
            <p:cNvSpPr/>
            <p:nvPr/>
          </p:nvSpPr>
          <p:spPr>
            <a:xfrm rot="1800000">
              <a:off x="4463014" y="5383378"/>
              <a:ext cx="1601400" cy="1388236"/>
            </a:xfrm>
            <a:prstGeom prst="hexagon">
              <a:avLst>
                <a:gd fmla="val 28544" name="adj"/>
                <a:gd fmla="val 115470" name="vf"/>
              </a:avLst>
            </a:prstGeom>
            <a:solidFill>
              <a:schemeClr val="lt1">
                <a:alpha val="5098"/>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48" name="Google Shape;248;p32"/>
            <p:cNvSpPr/>
            <p:nvPr/>
          </p:nvSpPr>
          <p:spPr>
            <a:xfrm rot="1800000">
              <a:off x="-382404" y="4201528"/>
              <a:ext cx="1261499" cy="1388236"/>
            </a:xfrm>
            <a:custGeom>
              <a:rect b="b" l="l" r="r" t="t"/>
              <a:pathLst>
                <a:path extrusionOk="0" h="1388236" w="1261499">
                  <a:moveTo>
                    <a:pt x="0" y="105098"/>
                  </a:moveTo>
                  <a:lnTo>
                    <a:pt x="56357" y="0"/>
                  </a:lnTo>
                  <a:lnTo>
                    <a:pt x="865241" y="0"/>
                  </a:lnTo>
                  <a:lnTo>
                    <a:pt x="1261499" y="694118"/>
                  </a:lnTo>
                  <a:lnTo>
                    <a:pt x="865241" y="1388236"/>
                  </a:lnTo>
                  <a:lnTo>
                    <a:pt x="744578" y="1387893"/>
                  </a:lnTo>
                  <a:lnTo>
                    <a:pt x="0" y="105098"/>
                  </a:lnTo>
                  <a:close/>
                </a:path>
              </a:pathLst>
            </a:custGeom>
            <a:solidFill>
              <a:schemeClr val="lt1">
                <a:alpha val="9019"/>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49" name="Google Shape;249;p32"/>
            <p:cNvSpPr/>
            <p:nvPr/>
          </p:nvSpPr>
          <p:spPr>
            <a:xfrm rot="1800000">
              <a:off x="24365" y="5402429"/>
              <a:ext cx="1601400" cy="1388236"/>
            </a:xfrm>
            <a:prstGeom prst="hexagon">
              <a:avLst>
                <a:gd fmla="val 28544" name="adj"/>
                <a:gd fmla="val 115470" name="vf"/>
              </a:avLst>
            </a:prstGeom>
            <a:solidFill>
              <a:schemeClr val="lt1">
                <a:alpha val="0"/>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50" name="Google Shape;250;p32"/>
            <p:cNvSpPr/>
            <p:nvPr/>
          </p:nvSpPr>
          <p:spPr>
            <a:xfrm rot="1800000">
              <a:off x="52941" y="2849728"/>
              <a:ext cx="1601400" cy="1388236"/>
            </a:xfrm>
            <a:prstGeom prst="hexagon">
              <a:avLst>
                <a:gd fmla="val 28544" name="adj"/>
                <a:gd fmla="val 115470" name="vf"/>
              </a:avLst>
            </a:prstGeom>
            <a:solidFill>
              <a:schemeClr val="lt1">
                <a:alpha val="5882"/>
              </a:schemeClr>
            </a:solidFill>
            <a:ln cap="flat" cmpd="sng" w="12700">
              <a:solidFill>
                <a:schemeClr val="lt1">
                  <a:alpha val="7058"/>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51" name="Google Shape;251;p32"/>
            <p:cNvSpPr/>
            <p:nvPr/>
          </p:nvSpPr>
          <p:spPr>
            <a:xfrm rot="1800000">
              <a:off x="776840" y="4126077"/>
              <a:ext cx="1601400" cy="1388236"/>
            </a:xfrm>
            <a:prstGeom prst="hexagon">
              <a:avLst>
                <a:gd fmla="val 28544" name="adj"/>
                <a:gd fmla="val 115470" name="vf"/>
              </a:avLst>
            </a:prstGeom>
            <a:solidFill>
              <a:schemeClr val="lt1">
                <a:alpha val="0"/>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52" name="Google Shape;252;p32"/>
            <p:cNvSpPr/>
            <p:nvPr/>
          </p:nvSpPr>
          <p:spPr>
            <a:xfrm rot="1800000">
              <a:off x="1510265" y="5411953"/>
              <a:ext cx="1601400" cy="1388236"/>
            </a:xfrm>
            <a:prstGeom prst="hexagon">
              <a:avLst>
                <a:gd fmla="val 28544" name="adj"/>
                <a:gd fmla="val 115470" name="vf"/>
              </a:avLst>
            </a:prstGeom>
            <a:solidFill>
              <a:schemeClr val="lt1">
                <a:alpha val="0"/>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53" name="Google Shape;253;p32"/>
            <p:cNvSpPr/>
            <p:nvPr/>
          </p:nvSpPr>
          <p:spPr>
            <a:xfrm rot="1800000">
              <a:off x="1529316" y="2859252"/>
              <a:ext cx="1601400" cy="1388236"/>
            </a:xfrm>
            <a:prstGeom prst="hexagon">
              <a:avLst>
                <a:gd fmla="val 28544" name="adj"/>
                <a:gd fmla="val 115470" name="vf"/>
              </a:avLst>
            </a:prstGeom>
            <a:solidFill>
              <a:schemeClr val="lt1">
                <a:alpha val="5882"/>
              </a:schemeClr>
            </a:solidFill>
            <a:ln cap="flat" cmpd="sng" w="12700">
              <a:solidFill>
                <a:schemeClr val="lt1">
                  <a:alpha val="7058"/>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54" name="Google Shape;254;p32"/>
            <p:cNvSpPr/>
            <p:nvPr/>
          </p:nvSpPr>
          <p:spPr>
            <a:xfrm rot="1800000">
              <a:off x="795890" y="1563853"/>
              <a:ext cx="1601400" cy="1388236"/>
            </a:xfrm>
            <a:prstGeom prst="hexagon">
              <a:avLst>
                <a:gd fmla="val 28544" name="adj"/>
                <a:gd fmla="val 115470" name="vf"/>
              </a:avLst>
            </a:prstGeom>
            <a:solidFill>
              <a:schemeClr val="lt1">
                <a:alpha val="0"/>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55" name="Google Shape;255;p32"/>
            <p:cNvSpPr/>
            <p:nvPr/>
          </p:nvSpPr>
          <p:spPr>
            <a:xfrm rot="1800000">
              <a:off x="6806166" y="4145128"/>
              <a:ext cx="1601400" cy="1388236"/>
            </a:xfrm>
            <a:prstGeom prst="hexagon">
              <a:avLst>
                <a:gd fmla="val 28544" name="adj"/>
                <a:gd fmla="val 115470" name="vf"/>
              </a:avLst>
            </a:prstGeom>
            <a:solidFill>
              <a:schemeClr val="lt1">
                <a:alpha val="9019"/>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56" name="Google Shape;256;p32"/>
            <p:cNvSpPr/>
            <p:nvPr/>
          </p:nvSpPr>
          <p:spPr>
            <a:xfrm rot="1800000">
              <a:off x="7549116" y="5421479"/>
              <a:ext cx="1601400" cy="1388236"/>
            </a:xfrm>
            <a:prstGeom prst="hexagon">
              <a:avLst>
                <a:gd fmla="val 28544" name="adj"/>
                <a:gd fmla="val 115470" name="vf"/>
              </a:avLst>
            </a:prstGeom>
            <a:solidFill>
              <a:schemeClr val="lt1">
                <a:alpha val="0"/>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57" name="Google Shape;257;p32"/>
            <p:cNvSpPr/>
            <p:nvPr/>
          </p:nvSpPr>
          <p:spPr>
            <a:xfrm rot="1800000">
              <a:off x="7549117" y="2868778"/>
              <a:ext cx="1601400" cy="1388236"/>
            </a:xfrm>
            <a:prstGeom prst="hexagon">
              <a:avLst>
                <a:gd fmla="val 28544" name="adj"/>
                <a:gd fmla="val 115470" name="vf"/>
              </a:avLst>
            </a:prstGeom>
            <a:solidFill>
              <a:schemeClr val="lt1">
                <a:alpha val="5882"/>
              </a:schemeClr>
            </a:solidFill>
            <a:ln cap="flat" cmpd="sng" w="12700">
              <a:solidFill>
                <a:schemeClr val="lt1">
                  <a:alpha val="7058"/>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58" name="Google Shape;258;p32"/>
            <p:cNvSpPr/>
            <p:nvPr/>
          </p:nvSpPr>
          <p:spPr>
            <a:xfrm rot="1800000">
              <a:off x="8306521" y="4055629"/>
              <a:ext cx="1243407" cy="1388236"/>
            </a:xfrm>
            <a:custGeom>
              <a:rect b="b" l="l" r="r" t="t"/>
              <a:pathLst>
                <a:path extrusionOk="0" h="1388236" w="1243407">
                  <a:moveTo>
                    <a:pt x="0" y="694118"/>
                  </a:moveTo>
                  <a:lnTo>
                    <a:pt x="396258" y="0"/>
                  </a:lnTo>
                  <a:lnTo>
                    <a:pt x="474029" y="4016"/>
                  </a:lnTo>
                  <a:lnTo>
                    <a:pt x="1243407" y="1325983"/>
                  </a:lnTo>
                  <a:lnTo>
                    <a:pt x="1205142" y="1388236"/>
                  </a:lnTo>
                  <a:lnTo>
                    <a:pt x="396258" y="1388236"/>
                  </a:lnTo>
                  <a:lnTo>
                    <a:pt x="0" y="694118"/>
                  </a:lnTo>
                  <a:close/>
                </a:path>
              </a:pathLst>
            </a:custGeom>
            <a:solidFill>
              <a:schemeClr val="lt1">
                <a:alpha val="3137"/>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59" name="Google Shape;259;p32"/>
            <p:cNvSpPr/>
            <p:nvPr/>
          </p:nvSpPr>
          <p:spPr>
            <a:xfrm rot="1800000">
              <a:off x="8306771" y="1511524"/>
              <a:ext cx="1241871" cy="1388822"/>
            </a:xfrm>
            <a:custGeom>
              <a:rect b="b" l="l" r="r" t="t"/>
              <a:pathLst>
                <a:path extrusionOk="0" h="1388822" w="1241871">
                  <a:moveTo>
                    <a:pt x="0" y="694704"/>
                  </a:moveTo>
                  <a:lnTo>
                    <a:pt x="396258" y="586"/>
                  </a:lnTo>
                  <a:lnTo>
                    <a:pt x="482002" y="0"/>
                  </a:lnTo>
                  <a:lnTo>
                    <a:pt x="1241871" y="1323912"/>
                  </a:lnTo>
                  <a:lnTo>
                    <a:pt x="1205142" y="1388822"/>
                  </a:lnTo>
                  <a:lnTo>
                    <a:pt x="396258" y="1388822"/>
                  </a:lnTo>
                  <a:lnTo>
                    <a:pt x="0" y="694704"/>
                  </a:lnTo>
                  <a:close/>
                </a:path>
              </a:pathLst>
            </a:custGeom>
            <a:solidFill>
              <a:schemeClr val="lt1">
                <a:alpha val="0"/>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sp>
        <p:nvSpPr>
          <p:cNvPr id="260" name="Google Shape;260;p32"/>
          <p:cNvSpPr/>
          <p:nvPr/>
        </p:nvSpPr>
        <p:spPr>
          <a:xfrm>
            <a:off x="4561242" y="-21511"/>
            <a:ext cx="3679116" cy="6271840"/>
          </a:xfrm>
          <a:prstGeom prst="rect">
            <a:avLst/>
          </a:prstGeom>
          <a:solidFill>
            <a:srgbClr val="F5F5F5"/>
          </a:solidFill>
          <a:ln cap="flat" cmpd="sng" w="15875">
            <a:solidFill>
              <a:srgbClr val="6C6C7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61" name="Google Shape;261;p32"/>
          <p:cNvSpPr/>
          <p:nvPr/>
        </p:nvSpPr>
        <p:spPr>
          <a:xfrm>
            <a:off x="4649096" y="-21510"/>
            <a:ext cx="3505200" cy="623938"/>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62" name="Google Shape;262;p32"/>
          <p:cNvSpPr txBox="1"/>
          <p:nvPr>
            <p:ph idx="10" type="dt"/>
          </p:nvPr>
        </p:nvSpPr>
        <p:spPr>
          <a:xfrm>
            <a:off x="1564260" y="6446588"/>
            <a:ext cx="1127622" cy="365125"/>
          </a:xfrm>
          <a:prstGeom prst="rect">
            <a:avLst/>
          </a:prstGeom>
          <a:noFill/>
          <a:ln>
            <a:noFill/>
          </a:ln>
        </p:spPr>
        <p:txBody>
          <a:bodyPr anchorCtr="0" anchor="ctr" bIns="45700" lIns="91425" spcFirstLastPara="1" rIns="91425" wrap="square" tIns="45700">
            <a:noAutofit/>
          </a:bodyPr>
          <a:lstStyle>
            <a:lvl1pPr lvl="0" marR="0" algn="r">
              <a:lnSpc>
                <a:spcPct val="100000"/>
              </a:lnSpc>
              <a:spcBef>
                <a:spcPts val="0"/>
              </a:spcBef>
              <a:spcAft>
                <a:spcPts val="0"/>
              </a:spcAft>
              <a:buSzPts val="1400"/>
              <a:buNone/>
              <a:defRPr sz="1200">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63" name="Google Shape;263;p32"/>
          <p:cNvSpPr txBox="1"/>
          <p:nvPr>
            <p:ph idx="12" type="sldNum"/>
          </p:nvPr>
        </p:nvSpPr>
        <p:spPr>
          <a:xfrm>
            <a:off x="914400" y="6447681"/>
            <a:ext cx="609600" cy="365125"/>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264" name="Google Shape;264;p32"/>
          <p:cNvSpPr/>
          <p:nvPr/>
        </p:nvSpPr>
        <p:spPr>
          <a:xfrm>
            <a:off x="537055" y="290459"/>
            <a:ext cx="3930774" cy="5959869"/>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65" name="Google Shape;265;p32"/>
          <p:cNvSpPr txBox="1"/>
          <p:nvPr>
            <p:ph idx="1" type="body"/>
          </p:nvPr>
        </p:nvSpPr>
        <p:spPr>
          <a:xfrm>
            <a:off x="556104" y="381000"/>
            <a:ext cx="3787296" cy="5789024"/>
          </a:xfrm>
          <a:prstGeom prst="rect">
            <a:avLst/>
          </a:prstGeom>
          <a:noFill/>
          <a:ln>
            <a:noFill/>
          </a:ln>
        </p:spPr>
        <p:txBody>
          <a:bodyPr anchorCtr="0" anchor="t" bIns="45700" lIns="91425" spcFirstLastPara="1" rIns="91425" wrap="square" tIns="45700">
            <a:noAutofit/>
          </a:bodyPr>
          <a:lstStyle>
            <a:lvl1pPr indent="-344424" lvl="0" marL="457200" marR="0" algn="l">
              <a:lnSpc>
                <a:spcPct val="100000"/>
              </a:lnSpc>
              <a:spcBef>
                <a:spcPts val="480"/>
              </a:spcBef>
              <a:spcAft>
                <a:spcPts val="0"/>
              </a:spcAft>
              <a:buClr>
                <a:schemeClr val="accent1"/>
              </a:buClr>
              <a:buSzPts val="1824"/>
              <a:buFont typeface="Noto Sans Symbols"/>
              <a:buChar char="○"/>
              <a:defRPr b="0" i="0" sz="2400" u="none" cap="none" strike="noStrike">
                <a:solidFill>
                  <a:schemeClr val="dk2"/>
                </a:solidFill>
                <a:latin typeface="Calibri"/>
                <a:ea typeface="Calibri"/>
                <a:cs typeface="Calibri"/>
                <a:sym typeface="Calibri"/>
              </a:defRPr>
            </a:lvl1pPr>
            <a:lvl2pPr indent="-334772" lvl="1" marL="914400" marR="0" algn="l">
              <a:lnSpc>
                <a:spcPct val="100000"/>
              </a:lnSpc>
              <a:spcBef>
                <a:spcPts val="440"/>
              </a:spcBef>
              <a:spcAft>
                <a:spcPts val="0"/>
              </a:spcAft>
              <a:buClr>
                <a:schemeClr val="accent1"/>
              </a:buClr>
              <a:buSzPts val="1672"/>
              <a:buFont typeface="Noto Sans Symbols"/>
              <a:buChar char="○"/>
              <a:defRPr b="0" i="0" sz="2200" u="none" cap="none" strike="noStrike">
                <a:solidFill>
                  <a:schemeClr val="dk2"/>
                </a:solidFill>
                <a:latin typeface="Calibri"/>
                <a:ea typeface="Calibri"/>
                <a:cs typeface="Calibri"/>
                <a:sym typeface="Calibri"/>
              </a:defRPr>
            </a:lvl2pPr>
            <a:lvl3pPr indent="-325119" lvl="2" marL="13716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3pPr>
            <a:lvl4pPr indent="-315467" lvl="3" marL="1828800" marR="0" algn="l">
              <a:lnSpc>
                <a:spcPct val="100000"/>
              </a:lnSpc>
              <a:spcBef>
                <a:spcPts val="360"/>
              </a:spcBef>
              <a:spcAft>
                <a:spcPts val="0"/>
              </a:spcAft>
              <a:buClr>
                <a:schemeClr val="accent1"/>
              </a:buClr>
              <a:buSzPts val="1368"/>
              <a:buFont typeface="Noto Sans Symbols"/>
              <a:buChar char="○"/>
              <a:defRPr b="0" i="0" sz="1800" u="none" cap="none" strike="noStrike">
                <a:solidFill>
                  <a:schemeClr val="dk2"/>
                </a:solidFill>
                <a:latin typeface="Calibri"/>
                <a:ea typeface="Calibri"/>
                <a:cs typeface="Calibri"/>
                <a:sym typeface="Calibri"/>
              </a:defRPr>
            </a:lvl4pPr>
            <a:lvl5pPr indent="-305816" lvl="4" marL="22860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5pPr>
            <a:lvl6pPr indent="-325120" lvl="5" marL="27432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6pPr>
            <a:lvl7pPr indent="-325120" lvl="6" marL="32004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7pPr>
            <a:lvl8pPr indent="-325120" lvl="7" marL="36576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8pPr>
            <a:lvl9pPr indent="-325120" lvl="8" marL="41148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9pPr>
          </a:lstStyle>
          <a:p/>
        </p:txBody>
      </p:sp>
      <p:sp>
        <p:nvSpPr>
          <p:cNvPr id="266" name="Google Shape;266;p32"/>
          <p:cNvSpPr/>
          <p:nvPr/>
        </p:nvSpPr>
        <p:spPr>
          <a:xfrm>
            <a:off x="4650889" y="6088284"/>
            <a:ext cx="3505200" cy="8174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67" name="Google Shape;267;p32"/>
          <p:cNvSpPr txBox="1"/>
          <p:nvPr>
            <p:ph idx="11" type="ftr"/>
          </p:nvPr>
        </p:nvSpPr>
        <p:spPr>
          <a:xfrm>
            <a:off x="4641448" y="5724835"/>
            <a:ext cx="3493664" cy="365125"/>
          </a:xfrm>
          <a:prstGeom prst="rect">
            <a:avLst/>
          </a:prstGeom>
          <a:noFill/>
          <a:ln>
            <a:noFill/>
          </a:ln>
        </p:spPr>
        <p:txBody>
          <a:bodyPr anchorCtr="0" anchor="ctr" bIns="45700" lIns="91425" spcFirstLastPara="1" rIns="91425" wrap="square" tIns="45700">
            <a:noAutofit/>
          </a:bodyPr>
          <a:lstStyle>
            <a:lvl1pPr lvl="0" marR="0" algn="r">
              <a:lnSpc>
                <a:spcPct val="100000"/>
              </a:lnSpc>
              <a:spcBef>
                <a:spcPts val="0"/>
              </a:spcBef>
              <a:spcAft>
                <a:spcPts val="0"/>
              </a:spcAft>
              <a:buSzPts val="1400"/>
              <a:buNone/>
              <a:defRPr sz="1200">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68" name="Google Shape;268;p32"/>
          <p:cNvSpPr txBox="1"/>
          <p:nvPr>
            <p:ph type="title"/>
          </p:nvPr>
        </p:nvSpPr>
        <p:spPr>
          <a:xfrm>
            <a:off x="4739833" y="2657434"/>
            <a:ext cx="3304572" cy="1463153"/>
          </a:xfrm>
          <a:prstGeom prst="rect">
            <a:avLst/>
          </a:prstGeom>
          <a:noFill/>
          <a:ln>
            <a:noFill/>
          </a:ln>
        </p:spPr>
        <p:txBody>
          <a:bodyPr anchorCtr="0" anchor="b" bIns="45700" lIns="91425" spcFirstLastPara="1" rIns="91425" wrap="square" tIns="45700">
            <a:noAutofit/>
          </a:bodyPr>
          <a:lstStyle>
            <a:lvl1pPr lvl="0" marR="0" algn="l">
              <a:lnSpc>
                <a:spcPct val="100000"/>
              </a:lnSpc>
              <a:spcBef>
                <a:spcPts val="0"/>
              </a:spcBef>
              <a:spcAft>
                <a:spcPts val="0"/>
              </a:spcAft>
              <a:buClr>
                <a:schemeClr val="accent1"/>
              </a:buClr>
              <a:buSzPts val="2800"/>
              <a:buFont typeface="Calibri"/>
              <a:buNone/>
              <a:defRPr b="0" i="0" sz="28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2"/>
                </a:solidFill>
              </a:defRPr>
            </a:lvl2pPr>
            <a:lvl3pPr lvl="2" marR="0" algn="l">
              <a:lnSpc>
                <a:spcPct val="100000"/>
              </a:lnSpc>
              <a:spcBef>
                <a:spcPts val="0"/>
              </a:spcBef>
              <a:spcAft>
                <a:spcPts val="0"/>
              </a:spcAft>
              <a:buSzPts val="1400"/>
              <a:buNone/>
              <a:defRPr b="0" i="0" sz="1800" u="none" cap="none" strike="noStrike">
                <a:solidFill>
                  <a:schemeClr val="dk2"/>
                </a:solidFill>
              </a:defRPr>
            </a:lvl3pPr>
            <a:lvl4pPr lvl="3" marR="0" algn="l">
              <a:lnSpc>
                <a:spcPct val="100000"/>
              </a:lnSpc>
              <a:spcBef>
                <a:spcPts val="0"/>
              </a:spcBef>
              <a:spcAft>
                <a:spcPts val="0"/>
              </a:spcAft>
              <a:buSzPts val="1400"/>
              <a:buNone/>
              <a:defRPr b="0" i="0" sz="1800" u="none" cap="none" strike="noStrike">
                <a:solidFill>
                  <a:schemeClr val="dk2"/>
                </a:solidFill>
              </a:defRPr>
            </a:lvl4pPr>
            <a:lvl5pPr lvl="4" marR="0" algn="l">
              <a:lnSpc>
                <a:spcPct val="100000"/>
              </a:lnSpc>
              <a:spcBef>
                <a:spcPts val="0"/>
              </a:spcBef>
              <a:spcAft>
                <a:spcPts val="0"/>
              </a:spcAft>
              <a:buSzPts val="1400"/>
              <a:buNone/>
              <a:defRPr b="0" i="0" sz="1800" u="none" cap="none" strike="noStrike">
                <a:solidFill>
                  <a:schemeClr val="dk2"/>
                </a:solidFill>
              </a:defRPr>
            </a:lvl5pPr>
            <a:lvl6pPr lvl="5" marR="0" algn="l">
              <a:lnSpc>
                <a:spcPct val="100000"/>
              </a:lnSpc>
              <a:spcBef>
                <a:spcPts val="0"/>
              </a:spcBef>
              <a:spcAft>
                <a:spcPts val="0"/>
              </a:spcAft>
              <a:buSzPts val="1400"/>
              <a:buNone/>
              <a:defRPr b="0" i="0" sz="1800" u="none" cap="none" strike="noStrike">
                <a:solidFill>
                  <a:schemeClr val="dk2"/>
                </a:solidFill>
              </a:defRPr>
            </a:lvl6pPr>
            <a:lvl7pPr lvl="6" marR="0" algn="l">
              <a:lnSpc>
                <a:spcPct val="100000"/>
              </a:lnSpc>
              <a:spcBef>
                <a:spcPts val="0"/>
              </a:spcBef>
              <a:spcAft>
                <a:spcPts val="0"/>
              </a:spcAft>
              <a:buSzPts val="1400"/>
              <a:buNone/>
              <a:defRPr b="0" i="0" sz="1800" u="none" cap="none" strike="noStrike">
                <a:solidFill>
                  <a:schemeClr val="dk2"/>
                </a:solidFill>
              </a:defRPr>
            </a:lvl7pPr>
            <a:lvl8pPr lvl="7" marR="0" algn="l">
              <a:lnSpc>
                <a:spcPct val="100000"/>
              </a:lnSpc>
              <a:spcBef>
                <a:spcPts val="0"/>
              </a:spcBef>
              <a:spcAft>
                <a:spcPts val="0"/>
              </a:spcAft>
              <a:buSzPts val="1400"/>
              <a:buNone/>
              <a:defRPr b="0" i="0" sz="1800" u="none" cap="none" strike="noStrike">
                <a:solidFill>
                  <a:schemeClr val="dk2"/>
                </a:solidFill>
              </a:defRPr>
            </a:lvl8pPr>
            <a:lvl9pPr lvl="8" marR="0" algn="l">
              <a:lnSpc>
                <a:spcPct val="100000"/>
              </a:lnSpc>
              <a:spcBef>
                <a:spcPts val="0"/>
              </a:spcBef>
              <a:spcAft>
                <a:spcPts val="0"/>
              </a:spcAft>
              <a:buSzPts val="1400"/>
              <a:buNone/>
              <a:defRPr b="0" i="0" sz="1800" u="none" cap="none" strike="noStrike">
                <a:solidFill>
                  <a:schemeClr val="dk2"/>
                </a:solidFill>
              </a:defRPr>
            </a:lvl9pPr>
          </a:lstStyle>
          <a:p/>
        </p:txBody>
      </p:sp>
      <p:sp>
        <p:nvSpPr>
          <p:cNvPr id="269" name="Google Shape;269;p32"/>
          <p:cNvSpPr txBox="1"/>
          <p:nvPr>
            <p:ph idx="2" type="body"/>
          </p:nvPr>
        </p:nvSpPr>
        <p:spPr>
          <a:xfrm>
            <a:off x="4736592" y="4136994"/>
            <a:ext cx="3298784" cy="1517904"/>
          </a:xfrm>
          <a:prstGeom prst="rect">
            <a:avLst/>
          </a:prstGeom>
          <a:noFill/>
          <a:ln>
            <a:noFill/>
          </a:ln>
        </p:spPr>
        <p:txBody>
          <a:bodyPr anchorCtr="0" anchor="t" bIns="45700" lIns="91425" spcFirstLastPara="1" rIns="91425" wrap="square" tIns="45700">
            <a:noAutofit/>
          </a:bodyPr>
          <a:lstStyle>
            <a:lvl1pPr indent="-228600" lvl="0" marL="457200" marR="0" algn="l">
              <a:lnSpc>
                <a:spcPct val="100000"/>
              </a:lnSpc>
              <a:spcBef>
                <a:spcPts val="320"/>
              </a:spcBef>
              <a:spcAft>
                <a:spcPts val="0"/>
              </a:spcAft>
              <a:buClr>
                <a:schemeClr val="accent1"/>
              </a:buClr>
              <a:buSzPts val="1216"/>
              <a:buFont typeface="Noto Sans Symbols"/>
              <a:buNone/>
              <a:defRPr b="0" i="0" sz="1600" u="none" cap="none" strike="noStrike">
                <a:solidFill>
                  <a:srgbClr val="424242"/>
                </a:solidFill>
                <a:latin typeface="Calibri"/>
                <a:ea typeface="Calibri"/>
                <a:cs typeface="Calibri"/>
                <a:sym typeface="Calibri"/>
              </a:defRPr>
            </a:lvl1pPr>
            <a:lvl2pPr indent="-228600" lvl="1" marL="914400" marR="0" algn="l">
              <a:lnSpc>
                <a:spcPct val="100000"/>
              </a:lnSpc>
              <a:spcBef>
                <a:spcPts val="240"/>
              </a:spcBef>
              <a:spcAft>
                <a:spcPts val="0"/>
              </a:spcAft>
              <a:buClr>
                <a:schemeClr val="accent1"/>
              </a:buClr>
              <a:buSzPts val="912"/>
              <a:buFont typeface="Noto Sans Symbols"/>
              <a:buNone/>
              <a:defRPr b="0" i="0" sz="1200" u="none" cap="none" strike="noStrike">
                <a:solidFill>
                  <a:schemeClr val="dk2"/>
                </a:solidFill>
                <a:latin typeface="Calibri"/>
                <a:ea typeface="Calibri"/>
                <a:cs typeface="Calibri"/>
                <a:sym typeface="Calibri"/>
              </a:defRPr>
            </a:lvl2pPr>
            <a:lvl3pPr indent="-228600" lvl="2" marL="1371600" marR="0" algn="l">
              <a:lnSpc>
                <a:spcPct val="100000"/>
              </a:lnSpc>
              <a:spcBef>
                <a:spcPts val="200"/>
              </a:spcBef>
              <a:spcAft>
                <a:spcPts val="0"/>
              </a:spcAft>
              <a:buClr>
                <a:schemeClr val="accent1"/>
              </a:buClr>
              <a:buSzPts val="760"/>
              <a:buFont typeface="Noto Sans Symbols"/>
              <a:buNone/>
              <a:defRPr b="0" i="0" sz="1000" u="none" cap="none" strike="noStrike">
                <a:solidFill>
                  <a:schemeClr val="dk2"/>
                </a:solidFill>
                <a:latin typeface="Calibri"/>
                <a:ea typeface="Calibri"/>
                <a:cs typeface="Calibri"/>
                <a:sym typeface="Calibri"/>
              </a:defRPr>
            </a:lvl3pPr>
            <a:lvl4pPr indent="-228600" lvl="3" marL="18288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4pPr>
            <a:lvl5pPr indent="-228600" lvl="4" marL="22860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5pPr>
            <a:lvl6pPr indent="-228600" lvl="5" marL="27432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6pPr>
            <a:lvl7pPr indent="-228600" lvl="6" marL="32004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7pPr>
            <a:lvl8pPr indent="-228600" lvl="7" marL="36576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8pPr>
            <a:lvl9pPr indent="-228600" lvl="8" marL="41148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spTree>
      <p:nvGrpSpPr>
        <p:cNvPr id="270" name="Shape 270"/>
        <p:cNvGrpSpPr/>
        <p:nvPr/>
      </p:nvGrpSpPr>
      <p:grpSpPr>
        <a:xfrm>
          <a:off x="0" y="0"/>
          <a:ext cx="0" cy="0"/>
          <a:chOff x="0" y="0"/>
          <a:chExt cx="0" cy="0"/>
        </a:xfrm>
      </p:grpSpPr>
      <p:grpSp>
        <p:nvGrpSpPr>
          <p:cNvPr id="271" name="Google Shape;271;p33"/>
          <p:cNvGrpSpPr/>
          <p:nvPr/>
        </p:nvGrpSpPr>
        <p:grpSpPr>
          <a:xfrm>
            <a:off x="-644959" y="0"/>
            <a:ext cx="10458653" cy="7117071"/>
            <a:chOff x="-644959" y="0"/>
            <a:chExt cx="10458653" cy="7117071"/>
          </a:xfrm>
        </p:grpSpPr>
        <p:grpSp>
          <p:nvGrpSpPr>
            <p:cNvPr id="272" name="Google Shape;272;p33"/>
            <p:cNvGrpSpPr/>
            <p:nvPr/>
          </p:nvGrpSpPr>
          <p:grpSpPr>
            <a:xfrm>
              <a:off x="0" y="0"/>
              <a:ext cx="9144000" cy="6858000"/>
              <a:chOff x="0" y="0"/>
              <a:chExt cx="9144000" cy="6858000"/>
            </a:xfrm>
          </p:grpSpPr>
          <p:grpSp>
            <p:nvGrpSpPr>
              <p:cNvPr id="273" name="Google Shape;273;p33"/>
              <p:cNvGrpSpPr/>
              <p:nvPr/>
            </p:nvGrpSpPr>
            <p:grpSpPr>
              <a:xfrm>
                <a:off x="0" y="0"/>
                <a:ext cx="2514600" cy="6858000"/>
                <a:chOff x="0" y="0"/>
                <a:chExt cx="2514600" cy="6858000"/>
              </a:xfrm>
            </p:grpSpPr>
            <p:sp>
              <p:nvSpPr>
                <p:cNvPr id="274" name="Google Shape;274;p33"/>
                <p:cNvSpPr/>
                <p:nvPr/>
              </p:nvSpPr>
              <p:spPr>
                <a:xfrm>
                  <a:off x="914400" y="0"/>
                  <a:ext cx="16002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75" name="Google Shape;275;p33"/>
                <p:cNvSpPr/>
                <p:nvPr/>
              </p:nvSpPr>
              <p:spPr>
                <a:xfrm>
                  <a:off x="0" y="0"/>
                  <a:ext cx="4572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76" name="Google Shape;276;p33"/>
                <p:cNvSpPr/>
                <p:nvPr/>
              </p:nvSpPr>
              <p:spPr>
                <a:xfrm>
                  <a:off x="228600" y="0"/>
                  <a:ext cx="7620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grpSp>
            <p:nvGrpSpPr>
              <p:cNvPr id="277" name="Google Shape;277;p33"/>
              <p:cNvGrpSpPr/>
              <p:nvPr/>
            </p:nvGrpSpPr>
            <p:grpSpPr>
              <a:xfrm>
                <a:off x="422910" y="0"/>
                <a:ext cx="2514600" cy="6858000"/>
                <a:chOff x="0" y="0"/>
                <a:chExt cx="2514600" cy="6858000"/>
              </a:xfrm>
            </p:grpSpPr>
            <p:sp>
              <p:nvSpPr>
                <p:cNvPr id="278" name="Google Shape;278;p33"/>
                <p:cNvSpPr/>
                <p:nvPr/>
              </p:nvSpPr>
              <p:spPr>
                <a:xfrm>
                  <a:off x="914400" y="0"/>
                  <a:ext cx="16002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79" name="Google Shape;279;p33"/>
                <p:cNvSpPr/>
                <p:nvPr/>
              </p:nvSpPr>
              <p:spPr>
                <a:xfrm>
                  <a:off x="0" y="0"/>
                  <a:ext cx="4572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80" name="Google Shape;280;p33"/>
                <p:cNvSpPr/>
                <p:nvPr/>
              </p:nvSpPr>
              <p:spPr>
                <a:xfrm>
                  <a:off x="228600" y="0"/>
                  <a:ext cx="7620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grpSp>
            <p:nvGrpSpPr>
              <p:cNvPr id="281" name="Google Shape;281;p33"/>
              <p:cNvGrpSpPr/>
              <p:nvPr/>
            </p:nvGrpSpPr>
            <p:grpSpPr>
              <a:xfrm rot="10800000">
                <a:off x="6629400" y="0"/>
                <a:ext cx="2514600" cy="6858000"/>
                <a:chOff x="0" y="0"/>
                <a:chExt cx="2514600" cy="6858000"/>
              </a:xfrm>
            </p:grpSpPr>
            <p:sp>
              <p:nvSpPr>
                <p:cNvPr id="282" name="Google Shape;282;p33"/>
                <p:cNvSpPr/>
                <p:nvPr/>
              </p:nvSpPr>
              <p:spPr>
                <a:xfrm>
                  <a:off x="914400" y="0"/>
                  <a:ext cx="16002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83" name="Google Shape;283;p33"/>
                <p:cNvSpPr/>
                <p:nvPr/>
              </p:nvSpPr>
              <p:spPr>
                <a:xfrm>
                  <a:off x="0" y="0"/>
                  <a:ext cx="4572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84" name="Google Shape;284;p33"/>
                <p:cNvSpPr/>
                <p:nvPr/>
              </p:nvSpPr>
              <p:spPr>
                <a:xfrm>
                  <a:off x="228600" y="0"/>
                  <a:ext cx="7620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sp>
            <p:nvSpPr>
              <p:cNvPr id="285" name="Google Shape;285;p33"/>
              <p:cNvSpPr/>
              <p:nvPr/>
            </p:nvSpPr>
            <p:spPr>
              <a:xfrm>
                <a:off x="3810000" y="0"/>
                <a:ext cx="28194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86" name="Google Shape;286;p33"/>
              <p:cNvSpPr/>
              <p:nvPr/>
            </p:nvSpPr>
            <p:spPr>
              <a:xfrm>
                <a:off x="2895600" y="0"/>
                <a:ext cx="4572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87" name="Google Shape;287;p33"/>
              <p:cNvSpPr/>
              <p:nvPr/>
            </p:nvSpPr>
            <p:spPr>
              <a:xfrm>
                <a:off x="3124200" y="0"/>
                <a:ext cx="762000" cy="6858000"/>
              </a:xfrm>
              <a:prstGeom prst="rect">
                <a:avLst/>
              </a:prstGeom>
              <a:solidFill>
                <a:schemeClr val="lt1">
                  <a:alpha val="9019"/>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sp>
          <p:nvSpPr>
            <p:cNvPr id="288" name="Google Shape;288;p33"/>
            <p:cNvSpPr/>
            <p:nvPr/>
          </p:nvSpPr>
          <p:spPr>
            <a:xfrm>
              <a:off x="-11875" y="5035138"/>
              <a:ext cx="9144000" cy="1175655"/>
            </a:xfrm>
            <a:custGeom>
              <a:rect b="b" l="l" r="r" t="t"/>
              <a:pathLst>
                <a:path extrusionOk="0" h="1175655" w="9144000">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89" name="Google Shape;289;p33"/>
            <p:cNvSpPr/>
            <p:nvPr/>
          </p:nvSpPr>
          <p:spPr>
            <a:xfrm>
              <a:off x="-11875" y="3467595"/>
              <a:ext cx="9144000" cy="890650"/>
            </a:xfrm>
            <a:custGeom>
              <a:rect b="b" l="l" r="r" t="t"/>
              <a:pathLst>
                <a:path extrusionOk="0" h="890650" w="914400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90" name="Google Shape;290;p33"/>
            <p:cNvSpPr/>
            <p:nvPr/>
          </p:nvSpPr>
          <p:spPr>
            <a:xfrm>
              <a:off x="-23751" y="5640779"/>
              <a:ext cx="3004457" cy="1211283"/>
            </a:xfrm>
            <a:custGeom>
              <a:rect b="b" l="l" r="r" t="t"/>
              <a:pathLst>
                <a:path extrusionOk="0" h="1211283" w="3004457">
                  <a:moveTo>
                    <a:pt x="0" y="0"/>
                  </a:moveTo>
                  <a:cubicBezTo>
                    <a:pt x="1103415" y="501732"/>
                    <a:pt x="2206831" y="1003465"/>
                    <a:pt x="3004457" y="1211283"/>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91" name="Google Shape;291;p33"/>
            <p:cNvSpPr/>
            <p:nvPr/>
          </p:nvSpPr>
          <p:spPr>
            <a:xfrm>
              <a:off x="-11875" y="5284519"/>
              <a:ext cx="9144000" cy="1478478"/>
            </a:xfrm>
            <a:custGeom>
              <a:rect b="b" l="l" r="r" t="t"/>
              <a:pathLst>
                <a:path extrusionOk="0" h="1478478" w="9144000">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92" name="Google Shape;292;p33"/>
            <p:cNvSpPr/>
            <p:nvPr/>
          </p:nvSpPr>
          <p:spPr>
            <a:xfrm>
              <a:off x="2137558" y="5132120"/>
              <a:ext cx="6982691" cy="1719942"/>
            </a:xfrm>
            <a:custGeom>
              <a:rect b="b" l="l" r="r" t="t"/>
              <a:pathLst>
                <a:path extrusionOk="0" h="1719942" w="6982691">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293" name="Google Shape;293;p33"/>
            <p:cNvSpPr/>
            <p:nvPr/>
          </p:nvSpPr>
          <p:spPr>
            <a:xfrm rot="1800000">
              <a:off x="2996165" y="2859252"/>
              <a:ext cx="1601400" cy="1388236"/>
            </a:xfrm>
            <a:prstGeom prst="hexagon">
              <a:avLst>
                <a:gd fmla="val 28544" name="adj"/>
                <a:gd fmla="val 115470" name="vf"/>
              </a:avLst>
            </a:prstGeom>
            <a:solidFill>
              <a:schemeClr val="lt1">
                <a:alpha val="9019"/>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94" name="Google Shape;294;p33"/>
            <p:cNvSpPr/>
            <p:nvPr/>
          </p:nvSpPr>
          <p:spPr>
            <a:xfrm rot="1800000">
              <a:off x="3720065" y="4126078"/>
              <a:ext cx="1601400" cy="1388236"/>
            </a:xfrm>
            <a:prstGeom prst="hexagon">
              <a:avLst>
                <a:gd fmla="val 28544" name="adj"/>
                <a:gd fmla="val 115470" name="vf"/>
              </a:avLst>
            </a:prstGeom>
            <a:solidFill>
              <a:schemeClr val="lt1">
                <a:alpha val="0"/>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95" name="Google Shape;295;p33"/>
            <p:cNvSpPr/>
            <p:nvPr/>
          </p:nvSpPr>
          <p:spPr>
            <a:xfrm rot="1800000">
              <a:off x="3729591" y="1592427"/>
              <a:ext cx="1601400" cy="1388236"/>
            </a:xfrm>
            <a:prstGeom prst="hexagon">
              <a:avLst>
                <a:gd fmla="val 28544" name="adj"/>
                <a:gd fmla="val 115470" name="vf"/>
              </a:avLst>
            </a:prstGeom>
            <a:solidFill>
              <a:schemeClr val="lt1">
                <a:alpha val="5882"/>
              </a:schemeClr>
            </a:solidFill>
            <a:ln cap="flat" cmpd="sng" w="12700">
              <a:solidFill>
                <a:schemeClr val="lt1">
                  <a:alpha val="7058"/>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96" name="Google Shape;296;p33"/>
            <p:cNvSpPr/>
            <p:nvPr/>
          </p:nvSpPr>
          <p:spPr>
            <a:xfrm rot="1800000">
              <a:off x="2977115" y="325603"/>
              <a:ext cx="1601400" cy="1388236"/>
            </a:xfrm>
            <a:prstGeom prst="hexagon">
              <a:avLst>
                <a:gd fmla="val 28544" name="adj"/>
                <a:gd fmla="val 115470" name="vf"/>
              </a:avLst>
            </a:prstGeom>
            <a:solidFill>
              <a:schemeClr val="lt1">
                <a:alpha val="3137"/>
              </a:schemeClr>
            </a:solidFill>
            <a:ln cap="flat" cmpd="sng" w="12700">
              <a:solidFill>
                <a:schemeClr val="lt1">
                  <a:alpha val="7058"/>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97" name="Google Shape;297;p33"/>
            <p:cNvSpPr/>
            <p:nvPr/>
          </p:nvSpPr>
          <p:spPr>
            <a:xfrm rot="1800000">
              <a:off x="4463014" y="5383378"/>
              <a:ext cx="1601400" cy="1388236"/>
            </a:xfrm>
            <a:prstGeom prst="hexagon">
              <a:avLst>
                <a:gd fmla="val 28544" name="adj"/>
                <a:gd fmla="val 115470" name="vf"/>
              </a:avLst>
            </a:prstGeom>
            <a:solidFill>
              <a:schemeClr val="lt1">
                <a:alpha val="5098"/>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98" name="Google Shape;298;p33"/>
            <p:cNvSpPr/>
            <p:nvPr/>
          </p:nvSpPr>
          <p:spPr>
            <a:xfrm rot="1800000">
              <a:off x="-382404" y="4201528"/>
              <a:ext cx="1261499" cy="1388236"/>
            </a:xfrm>
            <a:custGeom>
              <a:rect b="b" l="l" r="r" t="t"/>
              <a:pathLst>
                <a:path extrusionOk="0" h="1388236" w="1261499">
                  <a:moveTo>
                    <a:pt x="0" y="105098"/>
                  </a:moveTo>
                  <a:lnTo>
                    <a:pt x="56357" y="0"/>
                  </a:lnTo>
                  <a:lnTo>
                    <a:pt x="865241" y="0"/>
                  </a:lnTo>
                  <a:lnTo>
                    <a:pt x="1261499" y="694118"/>
                  </a:lnTo>
                  <a:lnTo>
                    <a:pt x="865241" y="1388236"/>
                  </a:lnTo>
                  <a:lnTo>
                    <a:pt x="744578" y="1387893"/>
                  </a:lnTo>
                  <a:lnTo>
                    <a:pt x="0" y="105098"/>
                  </a:lnTo>
                  <a:close/>
                </a:path>
              </a:pathLst>
            </a:custGeom>
            <a:solidFill>
              <a:schemeClr val="lt1">
                <a:alpha val="9019"/>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99" name="Google Shape;299;p33"/>
            <p:cNvSpPr/>
            <p:nvPr/>
          </p:nvSpPr>
          <p:spPr>
            <a:xfrm rot="1800000">
              <a:off x="24365" y="5402429"/>
              <a:ext cx="1601400" cy="1388236"/>
            </a:xfrm>
            <a:prstGeom prst="hexagon">
              <a:avLst>
                <a:gd fmla="val 28544" name="adj"/>
                <a:gd fmla="val 115470" name="vf"/>
              </a:avLst>
            </a:prstGeom>
            <a:solidFill>
              <a:schemeClr val="lt1">
                <a:alpha val="0"/>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00" name="Google Shape;300;p33"/>
            <p:cNvSpPr/>
            <p:nvPr/>
          </p:nvSpPr>
          <p:spPr>
            <a:xfrm rot="1800000">
              <a:off x="52941" y="2849728"/>
              <a:ext cx="1601400" cy="1388236"/>
            </a:xfrm>
            <a:prstGeom prst="hexagon">
              <a:avLst>
                <a:gd fmla="val 28544" name="adj"/>
                <a:gd fmla="val 115470" name="vf"/>
              </a:avLst>
            </a:prstGeom>
            <a:solidFill>
              <a:schemeClr val="lt1">
                <a:alpha val="5882"/>
              </a:schemeClr>
            </a:solidFill>
            <a:ln cap="flat" cmpd="sng" w="12700">
              <a:solidFill>
                <a:schemeClr val="lt1">
                  <a:alpha val="7058"/>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01" name="Google Shape;301;p33"/>
            <p:cNvSpPr/>
            <p:nvPr/>
          </p:nvSpPr>
          <p:spPr>
            <a:xfrm rot="1800000">
              <a:off x="776840" y="4126077"/>
              <a:ext cx="1601400" cy="1388236"/>
            </a:xfrm>
            <a:prstGeom prst="hexagon">
              <a:avLst>
                <a:gd fmla="val 28544" name="adj"/>
                <a:gd fmla="val 115470" name="vf"/>
              </a:avLst>
            </a:prstGeom>
            <a:solidFill>
              <a:schemeClr val="lt1">
                <a:alpha val="0"/>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02" name="Google Shape;302;p33"/>
            <p:cNvSpPr/>
            <p:nvPr/>
          </p:nvSpPr>
          <p:spPr>
            <a:xfrm rot="1800000">
              <a:off x="1510265" y="5411953"/>
              <a:ext cx="1601400" cy="1388236"/>
            </a:xfrm>
            <a:prstGeom prst="hexagon">
              <a:avLst>
                <a:gd fmla="val 28544" name="adj"/>
                <a:gd fmla="val 115470" name="vf"/>
              </a:avLst>
            </a:prstGeom>
            <a:solidFill>
              <a:schemeClr val="lt1">
                <a:alpha val="0"/>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03" name="Google Shape;303;p33"/>
            <p:cNvSpPr/>
            <p:nvPr/>
          </p:nvSpPr>
          <p:spPr>
            <a:xfrm rot="1800000">
              <a:off x="1529316" y="2859252"/>
              <a:ext cx="1601400" cy="1388236"/>
            </a:xfrm>
            <a:prstGeom prst="hexagon">
              <a:avLst>
                <a:gd fmla="val 28544" name="adj"/>
                <a:gd fmla="val 115470" name="vf"/>
              </a:avLst>
            </a:prstGeom>
            <a:solidFill>
              <a:schemeClr val="lt1">
                <a:alpha val="5882"/>
              </a:schemeClr>
            </a:solidFill>
            <a:ln cap="flat" cmpd="sng" w="12700">
              <a:solidFill>
                <a:schemeClr val="lt1">
                  <a:alpha val="7058"/>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04" name="Google Shape;304;p33"/>
            <p:cNvSpPr/>
            <p:nvPr/>
          </p:nvSpPr>
          <p:spPr>
            <a:xfrm rot="1800000">
              <a:off x="795890" y="1563853"/>
              <a:ext cx="1601400" cy="1388236"/>
            </a:xfrm>
            <a:prstGeom prst="hexagon">
              <a:avLst>
                <a:gd fmla="val 28544" name="adj"/>
                <a:gd fmla="val 115470" name="vf"/>
              </a:avLst>
            </a:prstGeom>
            <a:solidFill>
              <a:schemeClr val="lt1">
                <a:alpha val="0"/>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05" name="Google Shape;305;p33"/>
            <p:cNvSpPr/>
            <p:nvPr/>
          </p:nvSpPr>
          <p:spPr>
            <a:xfrm rot="1800000">
              <a:off x="6806166" y="4145128"/>
              <a:ext cx="1601400" cy="1388236"/>
            </a:xfrm>
            <a:prstGeom prst="hexagon">
              <a:avLst>
                <a:gd fmla="val 28544" name="adj"/>
                <a:gd fmla="val 115470" name="vf"/>
              </a:avLst>
            </a:prstGeom>
            <a:solidFill>
              <a:schemeClr val="lt1">
                <a:alpha val="9019"/>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06" name="Google Shape;306;p33"/>
            <p:cNvSpPr/>
            <p:nvPr/>
          </p:nvSpPr>
          <p:spPr>
            <a:xfrm rot="1800000">
              <a:off x="7549116" y="5421479"/>
              <a:ext cx="1601400" cy="1388236"/>
            </a:xfrm>
            <a:prstGeom prst="hexagon">
              <a:avLst>
                <a:gd fmla="val 28544" name="adj"/>
                <a:gd fmla="val 115470" name="vf"/>
              </a:avLst>
            </a:prstGeom>
            <a:solidFill>
              <a:schemeClr val="lt1">
                <a:alpha val="0"/>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07" name="Google Shape;307;p33"/>
            <p:cNvSpPr/>
            <p:nvPr/>
          </p:nvSpPr>
          <p:spPr>
            <a:xfrm rot="1800000">
              <a:off x="7549117" y="2868778"/>
              <a:ext cx="1601400" cy="1388236"/>
            </a:xfrm>
            <a:prstGeom prst="hexagon">
              <a:avLst>
                <a:gd fmla="val 28544" name="adj"/>
                <a:gd fmla="val 115470" name="vf"/>
              </a:avLst>
            </a:prstGeom>
            <a:solidFill>
              <a:schemeClr val="lt1">
                <a:alpha val="5882"/>
              </a:schemeClr>
            </a:solidFill>
            <a:ln cap="flat" cmpd="sng" w="12700">
              <a:solidFill>
                <a:schemeClr val="lt1">
                  <a:alpha val="7058"/>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08" name="Google Shape;308;p33"/>
            <p:cNvSpPr/>
            <p:nvPr/>
          </p:nvSpPr>
          <p:spPr>
            <a:xfrm rot="1800000">
              <a:off x="8306521" y="4055629"/>
              <a:ext cx="1243407" cy="1388236"/>
            </a:xfrm>
            <a:custGeom>
              <a:rect b="b" l="l" r="r" t="t"/>
              <a:pathLst>
                <a:path extrusionOk="0" h="1388236" w="1243407">
                  <a:moveTo>
                    <a:pt x="0" y="694118"/>
                  </a:moveTo>
                  <a:lnTo>
                    <a:pt x="396258" y="0"/>
                  </a:lnTo>
                  <a:lnTo>
                    <a:pt x="474029" y="4016"/>
                  </a:lnTo>
                  <a:lnTo>
                    <a:pt x="1243407" y="1325983"/>
                  </a:lnTo>
                  <a:lnTo>
                    <a:pt x="1205142" y="1388236"/>
                  </a:lnTo>
                  <a:lnTo>
                    <a:pt x="396258" y="1388236"/>
                  </a:lnTo>
                  <a:lnTo>
                    <a:pt x="0" y="694118"/>
                  </a:lnTo>
                  <a:close/>
                </a:path>
              </a:pathLst>
            </a:custGeom>
            <a:solidFill>
              <a:schemeClr val="lt1">
                <a:alpha val="3137"/>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09" name="Google Shape;309;p33"/>
            <p:cNvSpPr/>
            <p:nvPr/>
          </p:nvSpPr>
          <p:spPr>
            <a:xfrm rot="1800000">
              <a:off x="8306771" y="1511524"/>
              <a:ext cx="1241871" cy="1388822"/>
            </a:xfrm>
            <a:custGeom>
              <a:rect b="b" l="l" r="r" t="t"/>
              <a:pathLst>
                <a:path extrusionOk="0" h="1388822" w="1241871">
                  <a:moveTo>
                    <a:pt x="0" y="694704"/>
                  </a:moveTo>
                  <a:lnTo>
                    <a:pt x="396258" y="586"/>
                  </a:lnTo>
                  <a:lnTo>
                    <a:pt x="482002" y="0"/>
                  </a:lnTo>
                  <a:lnTo>
                    <a:pt x="1241871" y="1323912"/>
                  </a:lnTo>
                  <a:lnTo>
                    <a:pt x="1205142" y="1388822"/>
                  </a:lnTo>
                  <a:lnTo>
                    <a:pt x="396258" y="1388822"/>
                  </a:lnTo>
                  <a:lnTo>
                    <a:pt x="0" y="694704"/>
                  </a:lnTo>
                  <a:close/>
                </a:path>
              </a:pathLst>
            </a:custGeom>
            <a:solidFill>
              <a:schemeClr val="lt1">
                <a:alpha val="0"/>
              </a:schemeClr>
            </a:solidFill>
            <a:ln cap="flat" cmpd="sng" w="12700">
              <a:solidFill>
                <a:schemeClr val="lt1">
                  <a:alpha val="1098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sp>
        <p:nvSpPr>
          <p:cNvPr id="310" name="Google Shape;310;p33"/>
          <p:cNvSpPr/>
          <p:nvPr/>
        </p:nvSpPr>
        <p:spPr>
          <a:xfrm>
            <a:off x="4561242" y="-21511"/>
            <a:ext cx="3679116" cy="6271840"/>
          </a:xfrm>
          <a:prstGeom prst="rect">
            <a:avLst/>
          </a:prstGeom>
          <a:solidFill>
            <a:srgbClr val="F5F5F5"/>
          </a:solidFill>
          <a:ln cap="flat" cmpd="sng" w="15875">
            <a:solidFill>
              <a:srgbClr val="6C6C7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11" name="Google Shape;311;p33"/>
          <p:cNvSpPr/>
          <p:nvPr/>
        </p:nvSpPr>
        <p:spPr>
          <a:xfrm>
            <a:off x="4649096" y="-21510"/>
            <a:ext cx="3505200" cy="623938"/>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12" name="Google Shape;312;p33"/>
          <p:cNvSpPr/>
          <p:nvPr/>
        </p:nvSpPr>
        <p:spPr>
          <a:xfrm>
            <a:off x="556105" y="290459"/>
            <a:ext cx="3911724" cy="5959869"/>
          </a:xfrm>
          <a:prstGeom prst="rect">
            <a:avLst/>
          </a:prstGeom>
          <a:solidFill>
            <a:srgbClr val="FFFFFF"/>
          </a:solidFill>
          <a:ln cap="flat" cmpd="sng" w="9525">
            <a:solidFill>
              <a:srgbClr val="181818"/>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13" name="Google Shape;313;p33"/>
          <p:cNvSpPr/>
          <p:nvPr/>
        </p:nvSpPr>
        <p:spPr>
          <a:xfrm>
            <a:off x="4650889" y="6088284"/>
            <a:ext cx="3505200" cy="8174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14" name="Google Shape;314;p33"/>
          <p:cNvSpPr txBox="1"/>
          <p:nvPr>
            <p:ph type="title"/>
          </p:nvPr>
        </p:nvSpPr>
        <p:spPr>
          <a:xfrm>
            <a:off x="4734424" y="2660904"/>
            <a:ext cx="3300984" cy="1463040"/>
          </a:xfrm>
          <a:prstGeom prst="rect">
            <a:avLst/>
          </a:prstGeom>
          <a:noFill/>
          <a:ln>
            <a:noFill/>
          </a:ln>
        </p:spPr>
        <p:txBody>
          <a:bodyPr anchorCtr="0" anchor="b" bIns="45700" lIns="91425" spcFirstLastPara="1" rIns="91425" wrap="square" tIns="45700">
            <a:noAutofit/>
          </a:bodyPr>
          <a:lstStyle>
            <a:lvl1pPr lvl="0" marR="0" algn="l">
              <a:lnSpc>
                <a:spcPct val="100000"/>
              </a:lnSpc>
              <a:spcBef>
                <a:spcPts val="0"/>
              </a:spcBef>
              <a:spcAft>
                <a:spcPts val="0"/>
              </a:spcAft>
              <a:buClr>
                <a:schemeClr val="accent1"/>
              </a:buClr>
              <a:buSzPts val="2800"/>
              <a:buFont typeface="Calibri"/>
              <a:buNone/>
              <a:defRPr b="0" i="0" sz="28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2"/>
                </a:solidFill>
              </a:defRPr>
            </a:lvl2pPr>
            <a:lvl3pPr lvl="2" marR="0" algn="l">
              <a:lnSpc>
                <a:spcPct val="100000"/>
              </a:lnSpc>
              <a:spcBef>
                <a:spcPts val="0"/>
              </a:spcBef>
              <a:spcAft>
                <a:spcPts val="0"/>
              </a:spcAft>
              <a:buSzPts val="1400"/>
              <a:buNone/>
              <a:defRPr b="0" i="0" sz="1800" u="none" cap="none" strike="noStrike">
                <a:solidFill>
                  <a:schemeClr val="dk2"/>
                </a:solidFill>
              </a:defRPr>
            </a:lvl3pPr>
            <a:lvl4pPr lvl="3" marR="0" algn="l">
              <a:lnSpc>
                <a:spcPct val="100000"/>
              </a:lnSpc>
              <a:spcBef>
                <a:spcPts val="0"/>
              </a:spcBef>
              <a:spcAft>
                <a:spcPts val="0"/>
              </a:spcAft>
              <a:buSzPts val="1400"/>
              <a:buNone/>
              <a:defRPr b="0" i="0" sz="1800" u="none" cap="none" strike="noStrike">
                <a:solidFill>
                  <a:schemeClr val="dk2"/>
                </a:solidFill>
              </a:defRPr>
            </a:lvl4pPr>
            <a:lvl5pPr lvl="4" marR="0" algn="l">
              <a:lnSpc>
                <a:spcPct val="100000"/>
              </a:lnSpc>
              <a:spcBef>
                <a:spcPts val="0"/>
              </a:spcBef>
              <a:spcAft>
                <a:spcPts val="0"/>
              </a:spcAft>
              <a:buSzPts val="1400"/>
              <a:buNone/>
              <a:defRPr b="0" i="0" sz="1800" u="none" cap="none" strike="noStrike">
                <a:solidFill>
                  <a:schemeClr val="dk2"/>
                </a:solidFill>
              </a:defRPr>
            </a:lvl5pPr>
            <a:lvl6pPr lvl="5" marR="0" algn="l">
              <a:lnSpc>
                <a:spcPct val="100000"/>
              </a:lnSpc>
              <a:spcBef>
                <a:spcPts val="0"/>
              </a:spcBef>
              <a:spcAft>
                <a:spcPts val="0"/>
              </a:spcAft>
              <a:buSzPts val="1400"/>
              <a:buNone/>
              <a:defRPr b="0" i="0" sz="1800" u="none" cap="none" strike="noStrike">
                <a:solidFill>
                  <a:schemeClr val="dk2"/>
                </a:solidFill>
              </a:defRPr>
            </a:lvl6pPr>
            <a:lvl7pPr lvl="6" marR="0" algn="l">
              <a:lnSpc>
                <a:spcPct val="100000"/>
              </a:lnSpc>
              <a:spcBef>
                <a:spcPts val="0"/>
              </a:spcBef>
              <a:spcAft>
                <a:spcPts val="0"/>
              </a:spcAft>
              <a:buSzPts val="1400"/>
              <a:buNone/>
              <a:defRPr b="0" i="0" sz="1800" u="none" cap="none" strike="noStrike">
                <a:solidFill>
                  <a:schemeClr val="dk2"/>
                </a:solidFill>
              </a:defRPr>
            </a:lvl7pPr>
            <a:lvl8pPr lvl="7" marR="0" algn="l">
              <a:lnSpc>
                <a:spcPct val="100000"/>
              </a:lnSpc>
              <a:spcBef>
                <a:spcPts val="0"/>
              </a:spcBef>
              <a:spcAft>
                <a:spcPts val="0"/>
              </a:spcAft>
              <a:buSzPts val="1400"/>
              <a:buNone/>
              <a:defRPr b="0" i="0" sz="1800" u="none" cap="none" strike="noStrike">
                <a:solidFill>
                  <a:schemeClr val="dk2"/>
                </a:solidFill>
              </a:defRPr>
            </a:lvl8pPr>
            <a:lvl9pPr lvl="8" marR="0" algn="l">
              <a:lnSpc>
                <a:spcPct val="100000"/>
              </a:lnSpc>
              <a:spcBef>
                <a:spcPts val="0"/>
              </a:spcBef>
              <a:spcAft>
                <a:spcPts val="0"/>
              </a:spcAft>
              <a:buSzPts val="1400"/>
              <a:buNone/>
              <a:defRPr b="0" i="0" sz="1800" u="none" cap="none" strike="noStrike">
                <a:solidFill>
                  <a:schemeClr val="dk2"/>
                </a:solidFill>
              </a:defRPr>
            </a:lvl9pPr>
          </a:lstStyle>
          <a:p/>
        </p:txBody>
      </p:sp>
      <p:sp>
        <p:nvSpPr>
          <p:cNvPr id="315" name="Google Shape;315;p33"/>
          <p:cNvSpPr/>
          <p:nvPr>
            <p:ph idx="2" type="pic"/>
          </p:nvPr>
        </p:nvSpPr>
        <p:spPr>
          <a:xfrm>
            <a:off x="609600" y="290459"/>
            <a:ext cx="3755231" cy="5871448"/>
          </a:xfrm>
          <a:prstGeom prst="rect">
            <a:avLst/>
          </a:prstGeom>
          <a:noFill/>
          <a:ln>
            <a:noFill/>
          </a:ln>
        </p:spPr>
      </p:sp>
      <p:sp>
        <p:nvSpPr>
          <p:cNvPr id="316" name="Google Shape;316;p33"/>
          <p:cNvSpPr txBox="1"/>
          <p:nvPr>
            <p:ph idx="1" type="body"/>
          </p:nvPr>
        </p:nvSpPr>
        <p:spPr>
          <a:xfrm>
            <a:off x="4734630" y="4133088"/>
            <a:ext cx="3300573" cy="1519561"/>
          </a:xfrm>
          <a:prstGeom prst="rect">
            <a:avLst/>
          </a:prstGeom>
          <a:noFill/>
          <a:ln>
            <a:noFill/>
          </a:ln>
        </p:spPr>
        <p:txBody>
          <a:bodyPr anchorCtr="0" anchor="t" bIns="45700" lIns="91425" spcFirstLastPara="1" rIns="91425" wrap="square" tIns="45700">
            <a:noAutofit/>
          </a:bodyPr>
          <a:lstStyle>
            <a:lvl1pPr indent="-228600" lvl="0" marL="457200" marR="0" algn="l">
              <a:lnSpc>
                <a:spcPct val="100000"/>
              </a:lnSpc>
              <a:spcBef>
                <a:spcPts val="320"/>
              </a:spcBef>
              <a:spcAft>
                <a:spcPts val="0"/>
              </a:spcAft>
              <a:buClr>
                <a:schemeClr val="accent1"/>
              </a:buClr>
              <a:buSzPts val="1216"/>
              <a:buFont typeface="Noto Sans Symbols"/>
              <a:buNone/>
              <a:defRPr b="0" i="0" sz="1600" u="none" cap="none" strike="noStrike">
                <a:solidFill>
                  <a:srgbClr val="424242"/>
                </a:solidFill>
                <a:latin typeface="Calibri"/>
                <a:ea typeface="Calibri"/>
                <a:cs typeface="Calibri"/>
                <a:sym typeface="Calibri"/>
              </a:defRPr>
            </a:lvl1pPr>
            <a:lvl2pPr indent="-228600" lvl="1" marL="914400" marR="0" algn="l">
              <a:lnSpc>
                <a:spcPct val="100000"/>
              </a:lnSpc>
              <a:spcBef>
                <a:spcPts val="240"/>
              </a:spcBef>
              <a:spcAft>
                <a:spcPts val="0"/>
              </a:spcAft>
              <a:buClr>
                <a:schemeClr val="accent1"/>
              </a:buClr>
              <a:buSzPts val="912"/>
              <a:buFont typeface="Noto Sans Symbols"/>
              <a:buNone/>
              <a:defRPr b="0" i="0" sz="1200" u="none" cap="none" strike="noStrike">
                <a:solidFill>
                  <a:schemeClr val="dk2"/>
                </a:solidFill>
                <a:latin typeface="Calibri"/>
                <a:ea typeface="Calibri"/>
                <a:cs typeface="Calibri"/>
                <a:sym typeface="Calibri"/>
              </a:defRPr>
            </a:lvl2pPr>
            <a:lvl3pPr indent="-228600" lvl="2" marL="1371600" marR="0" algn="l">
              <a:lnSpc>
                <a:spcPct val="100000"/>
              </a:lnSpc>
              <a:spcBef>
                <a:spcPts val="200"/>
              </a:spcBef>
              <a:spcAft>
                <a:spcPts val="0"/>
              </a:spcAft>
              <a:buClr>
                <a:schemeClr val="accent1"/>
              </a:buClr>
              <a:buSzPts val="760"/>
              <a:buFont typeface="Noto Sans Symbols"/>
              <a:buNone/>
              <a:defRPr b="0" i="0" sz="1000" u="none" cap="none" strike="noStrike">
                <a:solidFill>
                  <a:schemeClr val="dk2"/>
                </a:solidFill>
                <a:latin typeface="Calibri"/>
                <a:ea typeface="Calibri"/>
                <a:cs typeface="Calibri"/>
                <a:sym typeface="Calibri"/>
              </a:defRPr>
            </a:lvl3pPr>
            <a:lvl4pPr indent="-228600" lvl="3" marL="18288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4pPr>
            <a:lvl5pPr indent="-228600" lvl="4" marL="22860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5pPr>
            <a:lvl6pPr indent="-228600" lvl="5" marL="27432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6pPr>
            <a:lvl7pPr indent="-228600" lvl="6" marL="32004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7pPr>
            <a:lvl8pPr indent="-228600" lvl="7" marL="36576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8pPr>
            <a:lvl9pPr indent="-228600" lvl="8" marL="41148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9pPr>
          </a:lstStyle>
          <a:p/>
        </p:txBody>
      </p:sp>
      <p:sp>
        <p:nvSpPr>
          <p:cNvPr id="317" name="Google Shape;317;p33"/>
          <p:cNvSpPr txBox="1"/>
          <p:nvPr>
            <p:ph idx="10" type="dt"/>
          </p:nvPr>
        </p:nvSpPr>
        <p:spPr>
          <a:xfrm>
            <a:off x="1564260" y="6446588"/>
            <a:ext cx="1127622" cy="365125"/>
          </a:xfrm>
          <a:prstGeom prst="rect">
            <a:avLst/>
          </a:prstGeom>
          <a:noFill/>
          <a:ln>
            <a:noFill/>
          </a:ln>
        </p:spPr>
        <p:txBody>
          <a:bodyPr anchorCtr="0" anchor="ctr" bIns="45700" lIns="91425" spcFirstLastPara="1" rIns="91425" wrap="square" tIns="45700">
            <a:noAutofit/>
          </a:bodyPr>
          <a:lstStyle>
            <a:lvl1pPr lvl="0" marR="0" algn="r">
              <a:lnSpc>
                <a:spcPct val="100000"/>
              </a:lnSpc>
              <a:spcBef>
                <a:spcPts val="0"/>
              </a:spcBef>
              <a:spcAft>
                <a:spcPts val="0"/>
              </a:spcAft>
              <a:buSzPts val="1400"/>
              <a:buNone/>
              <a:defRPr sz="1200">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18" name="Google Shape;318;p33"/>
          <p:cNvSpPr txBox="1"/>
          <p:nvPr>
            <p:ph idx="11" type="ftr"/>
          </p:nvPr>
        </p:nvSpPr>
        <p:spPr>
          <a:xfrm>
            <a:off x="4641448" y="5724835"/>
            <a:ext cx="3493664" cy="365125"/>
          </a:xfrm>
          <a:prstGeom prst="rect">
            <a:avLst/>
          </a:prstGeom>
          <a:noFill/>
          <a:ln>
            <a:noFill/>
          </a:ln>
        </p:spPr>
        <p:txBody>
          <a:bodyPr anchorCtr="0" anchor="ctr" bIns="45700" lIns="91425" spcFirstLastPara="1" rIns="91425" wrap="square" tIns="45700">
            <a:noAutofit/>
          </a:bodyPr>
          <a:lstStyle>
            <a:lvl1pPr lvl="0" marR="0" algn="r">
              <a:lnSpc>
                <a:spcPct val="100000"/>
              </a:lnSpc>
              <a:spcBef>
                <a:spcPts val="0"/>
              </a:spcBef>
              <a:spcAft>
                <a:spcPts val="0"/>
              </a:spcAft>
              <a:buSzPts val="1400"/>
              <a:buNone/>
              <a:defRPr sz="1200">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19" name="Google Shape;319;p33"/>
          <p:cNvSpPr txBox="1"/>
          <p:nvPr>
            <p:ph idx="12" type="sldNum"/>
          </p:nvPr>
        </p:nvSpPr>
        <p:spPr>
          <a:xfrm>
            <a:off x="914400" y="6447681"/>
            <a:ext cx="609600" cy="365125"/>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20" name="Shape 320"/>
        <p:cNvGrpSpPr/>
        <p:nvPr/>
      </p:nvGrpSpPr>
      <p:grpSpPr>
        <a:xfrm>
          <a:off x="0" y="0"/>
          <a:ext cx="0" cy="0"/>
          <a:chOff x="0" y="0"/>
          <a:chExt cx="0" cy="0"/>
        </a:xfrm>
      </p:grpSpPr>
      <p:sp>
        <p:nvSpPr>
          <p:cNvPr id="321" name="Google Shape;321;p34"/>
          <p:cNvSpPr txBox="1"/>
          <p:nvPr>
            <p:ph type="title"/>
          </p:nvPr>
        </p:nvSpPr>
        <p:spPr>
          <a:xfrm>
            <a:off x="902669" y="677732"/>
            <a:ext cx="7337689" cy="1151068"/>
          </a:xfrm>
          <a:prstGeom prst="rect">
            <a:avLst/>
          </a:prstGeom>
          <a:noFill/>
          <a:ln>
            <a:noFill/>
          </a:ln>
        </p:spPr>
        <p:txBody>
          <a:bodyPr anchorCtr="0" anchor="b" bIns="45700" lIns="91425" spcFirstLastPara="1" rIns="91425" wrap="square" tIns="45700">
            <a:noAutofit/>
          </a:bodyPr>
          <a:lstStyle>
            <a:lvl1pPr lvl="0" marR="0" algn="l">
              <a:lnSpc>
                <a:spcPct val="100000"/>
              </a:lnSpc>
              <a:spcBef>
                <a:spcPts val="0"/>
              </a:spcBef>
              <a:spcAft>
                <a:spcPts val="0"/>
              </a:spcAft>
              <a:buClr>
                <a:schemeClr val="accent1"/>
              </a:buClr>
              <a:buSzPts val="4000"/>
              <a:buFont typeface="Calibri"/>
              <a:buNone/>
              <a:defRPr b="0" i="0" sz="40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2"/>
                </a:solidFill>
              </a:defRPr>
            </a:lvl2pPr>
            <a:lvl3pPr lvl="2" marR="0" algn="l">
              <a:lnSpc>
                <a:spcPct val="100000"/>
              </a:lnSpc>
              <a:spcBef>
                <a:spcPts val="0"/>
              </a:spcBef>
              <a:spcAft>
                <a:spcPts val="0"/>
              </a:spcAft>
              <a:buSzPts val="1400"/>
              <a:buNone/>
              <a:defRPr b="0" i="0" sz="1800" u="none" cap="none" strike="noStrike">
                <a:solidFill>
                  <a:schemeClr val="dk2"/>
                </a:solidFill>
              </a:defRPr>
            </a:lvl3pPr>
            <a:lvl4pPr lvl="3" marR="0" algn="l">
              <a:lnSpc>
                <a:spcPct val="100000"/>
              </a:lnSpc>
              <a:spcBef>
                <a:spcPts val="0"/>
              </a:spcBef>
              <a:spcAft>
                <a:spcPts val="0"/>
              </a:spcAft>
              <a:buSzPts val="1400"/>
              <a:buNone/>
              <a:defRPr b="0" i="0" sz="1800" u="none" cap="none" strike="noStrike">
                <a:solidFill>
                  <a:schemeClr val="dk2"/>
                </a:solidFill>
              </a:defRPr>
            </a:lvl4pPr>
            <a:lvl5pPr lvl="4" marR="0" algn="l">
              <a:lnSpc>
                <a:spcPct val="100000"/>
              </a:lnSpc>
              <a:spcBef>
                <a:spcPts val="0"/>
              </a:spcBef>
              <a:spcAft>
                <a:spcPts val="0"/>
              </a:spcAft>
              <a:buSzPts val="1400"/>
              <a:buNone/>
              <a:defRPr b="0" i="0" sz="1800" u="none" cap="none" strike="noStrike">
                <a:solidFill>
                  <a:schemeClr val="dk2"/>
                </a:solidFill>
              </a:defRPr>
            </a:lvl5pPr>
            <a:lvl6pPr lvl="5" marR="0" algn="l">
              <a:lnSpc>
                <a:spcPct val="100000"/>
              </a:lnSpc>
              <a:spcBef>
                <a:spcPts val="0"/>
              </a:spcBef>
              <a:spcAft>
                <a:spcPts val="0"/>
              </a:spcAft>
              <a:buSzPts val="1400"/>
              <a:buNone/>
              <a:defRPr b="0" i="0" sz="1800" u="none" cap="none" strike="noStrike">
                <a:solidFill>
                  <a:schemeClr val="dk2"/>
                </a:solidFill>
              </a:defRPr>
            </a:lvl6pPr>
            <a:lvl7pPr lvl="6" marR="0" algn="l">
              <a:lnSpc>
                <a:spcPct val="100000"/>
              </a:lnSpc>
              <a:spcBef>
                <a:spcPts val="0"/>
              </a:spcBef>
              <a:spcAft>
                <a:spcPts val="0"/>
              </a:spcAft>
              <a:buSzPts val="1400"/>
              <a:buNone/>
              <a:defRPr b="0" i="0" sz="1800" u="none" cap="none" strike="noStrike">
                <a:solidFill>
                  <a:schemeClr val="dk2"/>
                </a:solidFill>
              </a:defRPr>
            </a:lvl7pPr>
            <a:lvl8pPr lvl="7" marR="0" algn="l">
              <a:lnSpc>
                <a:spcPct val="100000"/>
              </a:lnSpc>
              <a:spcBef>
                <a:spcPts val="0"/>
              </a:spcBef>
              <a:spcAft>
                <a:spcPts val="0"/>
              </a:spcAft>
              <a:buSzPts val="1400"/>
              <a:buNone/>
              <a:defRPr b="0" i="0" sz="1800" u="none" cap="none" strike="noStrike">
                <a:solidFill>
                  <a:schemeClr val="dk2"/>
                </a:solidFill>
              </a:defRPr>
            </a:lvl8pPr>
            <a:lvl9pPr lvl="8" marR="0" algn="l">
              <a:lnSpc>
                <a:spcPct val="100000"/>
              </a:lnSpc>
              <a:spcBef>
                <a:spcPts val="0"/>
              </a:spcBef>
              <a:spcAft>
                <a:spcPts val="0"/>
              </a:spcAft>
              <a:buSzPts val="1400"/>
              <a:buNone/>
              <a:defRPr b="0" i="0" sz="1800" u="none" cap="none" strike="noStrike">
                <a:solidFill>
                  <a:schemeClr val="dk2"/>
                </a:solidFill>
              </a:defRPr>
            </a:lvl9pPr>
          </a:lstStyle>
          <a:p/>
        </p:txBody>
      </p:sp>
      <p:sp>
        <p:nvSpPr>
          <p:cNvPr id="322" name="Google Shape;322;p34"/>
          <p:cNvSpPr txBox="1"/>
          <p:nvPr>
            <p:ph idx="1" type="body"/>
          </p:nvPr>
        </p:nvSpPr>
        <p:spPr>
          <a:xfrm rot="5400000">
            <a:off x="2466215" y="341455"/>
            <a:ext cx="4210597" cy="7337688"/>
          </a:xfrm>
          <a:prstGeom prst="rect">
            <a:avLst/>
          </a:prstGeom>
          <a:noFill/>
          <a:ln>
            <a:noFill/>
          </a:ln>
        </p:spPr>
        <p:txBody>
          <a:bodyPr anchorCtr="0" anchor="t" bIns="45700" lIns="91425" spcFirstLastPara="1" rIns="91425" wrap="square" tIns="45700">
            <a:noAutofit/>
          </a:bodyPr>
          <a:lstStyle>
            <a:lvl1pPr indent="-344424" lvl="0" marL="457200" marR="0" algn="l">
              <a:lnSpc>
                <a:spcPct val="100000"/>
              </a:lnSpc>
              <a:spcBef>
                <a:spcPts val="480"/>
              </a:spcBef>
              <a:spcAft>
                <a:spcPts val="0"/>
              </a:spcAft>
              <a:buClr>
                <a:schemeClr val="accent1"/>
              </a:buClr>
              <a:buSzPts val="1824"/>
              <a:buFont typeface="Noto Sans Symbols"/>
              <a:buChar char="○"/>
              <a:defRPr b="0" i="0" sz="2400" u="none" cap="none" strike="noStrike">
                <a:solidFill>
                  <a:schemeClr val="dk2"/>
                </a:solidFill>
                <a:latin typeface="Calibri"/>
                <a:ea typeface="Calibri"/>
                <a:cs typeface="Calibri"/>
                <a:sym typeface="Calibri"/>
              </a:defRPr>
            </a:lvl1pPr>
            <a:lvl2pPr indent="-334772" lvl="1" marL="914400" marR="0" algn="l">
              <a:lnSpc>
                <a:spcPct val="100000"/>
              </a:lnSpc>
              <a:spcBef>
                <a:spcPts val="440"/>
              </a:spcBef>
              <a:spcAft>
                <a:spcPts val="0"/>
              </a:spcAft>
              <a:buClr>
                <a:schemeClr val="accent1"/>
              </a:buClr>
              <a:buSzPts val="1672"/>
              <a:buFont typeface="Noto Sans Symbols"/>
              <a:buChar char="○"/>
              <a:defRPr b="0" i="0" sz="2200" u="none" cap="none" strike="noStrike">
                <a:solidFill>
                  <a:schemeClr val="dk2"/>
                </a:solidFill>
                <a:latin typeface="Calibri"/>
                <a:ea typeface="Calibri"/>
                <a:cs typeface="Calibri"/>
                <a:sym typeface="Calibri"/>
              </a:defRPr>
            </a:lvl2pPr>
            <a:lvl3pPr indent="-325119" lvl="2" marL="13716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3pPr>
            <a:lvl4pPr indent="-315467" lvl="3" marL="1828800" marR="0" algn="l">
              <a:lnSpc>
                <a:spcPct val="100000"/>
              </a:lnSpc>
              <a:spcBef>
                <a:spcPts val="360"/>
              </a:spcBef>
              <a:spcAft>
                <a:spcPts val="0"/>
              </a:spcAft>
              <a:buClr>
                <a:schemeClr val="accent1"/>
              </a:buClr>
              <a:buSzPts val="1368"/>
              <a:buFont typeface="Noto Sans Symbols"/>
              <a:buChar char="○"/>
              <a:defRPr b="0" i="0" sz="1800" u="none" cap="none" strike="noStrike">
                <a:solidFill>
                  <a:schemeClr val="dk2"/>
                </a:solidFill>
                <a:latin typeface="Calibri"/>
                <a:ea typeface="Calibri"/>
                <a:cs typeface="Calibri"/>
                <a:sym typeface="Calibri"/>
              </a:defRPr>
            </a:lvl4pPr>
            <a:lvl5pPr indent="-305816" lvl="4" marL="22860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5pPr>
            <a:lvl6pPr indent="-296164" lvl="5" marL="27432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6pPr>
            <a:lvl7pPr indent="-296164" lvl="6" marL="32004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7pPr>
            <a:lvl8pPr indent="-296164" lvl="7" marL="36576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8pPr>
            <a:lvl9pPr indent="-296164" lvl="8" marL="41148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9pPr>
          </a:lstStyle>
          <a:p/>
        </p:txBody>
      </p:sp>
      <p:sp>
        <p:nvSpPr>
          <p:cNvPr id="323" name="Google Shape;323;p34"/>
          <p:cNvSpPr txBox="1"/>
          <p:nvPr>
            <p:ph idx="10" type="dt"/>
          </p:nvPr>
        </p:nvSpPr>
        <p:spPr>
          <a:xfrm>
            <a:off x="1564260" y="6446588"/>
            <a:ext cx="1127622" cy="365125"/>
          </a:xfrm>
          <a:prstGeom prst="rect">
            <a:avLst/>
          </a:prstGeom>
          <a:noFill/>
          <a:ln>
            <a:noFill/>
          </a:ln>
        </p:spPr>
        <p:txBody>
          <a:bodyPr anchorCtr="0" anchor="ctr" bIns="45700" lIns="91425" spcFirstLastPara="1" rIns="91425" wrap="square" tIns="45700">
            <a:noAutofit/>
          </a:bodyPr>
          <a:lstStyle>
            <a:lvl1pPr lvl="0" marR="0" algn="r">
              <a:lnSpc>
                <a:spcPct val="100000"/>
              </a:lnSpc>
              <a:spcBef>
                <a:spcPts val="0"/>
              </a:spcBef>
              <a:spcAft>
                <a:spcPts val="0"/>
              </a:spcAft>
              <a:buSzPts val="1400"/>
              <a:buNone/>
              <a:defRPr sz="1200">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24" name="Google Shape;324;p34"/>
          <p:cNvSpPr txBox="1"/>
          <p:nvPr>
            <p:ph idx="11" type="ftr"/>
          </p:nvPr>
        </p:nvSpPr>
        <p:spPr>
          <a:xfrm>
            <a:off x="3581400" y="6400800"/>
            <a:ext cx="4876800" cy="365125"/>
          </a:xfrm>
          <a:prstGeom prst="rect">
            <a:avLst/>
          </a:prstGeom>
          <a:noFill/>
          <a:ln>
            <a:noFill/>
          </a:ln>
        </p:spPr>
        <p:txBody>
          <a:bodyPr anchorCtr="0" anchor="ctr" bIns="45700" lIns="91425" spcFirstLastPara="1" rIns="91425" wrap="square" tIns="45700">
            <a:noAutofit/>
          </a:bodyPr>
          <a:lstStyle>
            <a:lvl1pPr lvl="0" marR="0" algn="r">
              <a:lnSpc>
                <a:spcPct val="100000"/>
              </a:lnSpc>
              <a:spcBef>
                <a:spcPts val="0"/>
              </a:spcBef>
              <a:spcAft>
                <a:spcPts val="0"/>
              </a:spcAft>
              <a:buSzPts val="1400"/>
              <a:buNone/>
              <a:defRPr sz="1200">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25" name="Google Shape;325;p34"/>
          <p:cNvSpPr txBox="1"/>
          <p:nvPr>
            <p:ph idx="12" type="sldNum"/>
          </p:nvPr>
        </p:nvSpPr>
        <p:spPr>
          <a:xfrm>
            <a:off x="914400" y="6447681"/>
            <a:ext cx="609600" cy="365125"/>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25" name="Shape 25"/>
        <p:cNvGrpSpPr/>
        <p:nvPr/>
      </p:nvGrpSpPr>
      <p:grpSpPr>
        <a:xfrm>
          <a:off x="0" y="0"/>
          <a:ext cx="0" cy="0"/>
          <a:chOff x="0" y="0"/>
          <a:chExt cx="0" cy="0"/>
        </a:xfrm>
      </p:grpSpPr>
      <p:sp>
        <p:nvSpPr>
          <p:cNvPr id="26" name="Google Shape;26;p37"/>
          <p:cNvSpPr/>
          <p:nvPr/>
        </p:nvSpPr>
        <p:spPr>
          <a:xfrm>
            <a:off x="4561242" y="-21511"/>
            <a:ext cx="3679200" cy="6271800"/>
          </a:xfrm>
          <a:prstGeom prst="rect">
            <a:avLst/>
          </a:prstGeom>
          <a:solidFill>
            <a:srgbClr val="F5F5F5"/>
          </a:solidFill>
          <a:ln cap="flat" cmpd="sng" w="15875">
            <a:solidFill>
              <a:srgbClr val="6C6C7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7" name="Google Shape;27;p37"/>
          <p:cNvSpPr/>
          <p:nvPr/>
        </p:nvSpPr>
        <p:spPr>
          <a:xfrm>
            <a:off x="4649096" y="-21511"/>
            <a:ext cx="3505200" cy="23130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28" name="Google Shape;28;p37"/>
          <p:cNvSpPr txBox="1"/>
          <p:nvPr>
            <p:ph type="ctrTitle"/>
          </p:nvPr>
        </p:nvSpPr>
        <p:spPr>
          <a:xfrm>
            <a:off x="4733365" y="2708476"/>
            <a:ext cx="3313500" cy="17022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Clr>
                <a:schemeClr val="accent1"/>
              </a:buClr>
              <a:buSzPts val="3600"/>
              <a:buFont typeface="Calibri"/>
              <a:buNone/>
              <a:defRPr b="0" i="0" sz="36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2"/>
                </a:solidFill>
              </a:defRPr>
            </a:lvl2pPr>
            <a:lvl3pPr lvl="2" marR="0" algn="l">
              <a:lnSpc>
                <a:spcPct val="100000"/>
              </a:lnSpc>
              <a:spcBef>
                <a:spcPts val="0"/>
              </a:spcBef>
              <a:spcAft>
                <a:spcPts val="0"/>
              </a:spcAft>
              <a:buSzPts val="1400"/>
              <a:buNone/>
              <a:defRPr b="0" i="0" sz="1800" u="none" cap="none" strike="noStrike">
                <a:solidFill>
                  <a:schemeClr val="dk2"/>
                </a:solidFill>
              </a:defRPr>
            </a:lvl3pPr>
            <a:lvl4pPr lvl="3" marR="0" algn="l">
              <a:lnSpc>
                <a:spcPct val="100000"/>
              </a:lnSpc>
              <a:spcBef>
                <a:spcPts val="0"/>
              </a:spcBef>
              <a:spcAft>
                <a:spcPts val="0"/>
              </a:spcAft>
              <a:buSzPts val="1400"/>
              <a:buNone/>
              <a:defRPr b="0" i="0" sz="1800" u="none" cap="none" strike="noStrike">
                <a:solidFill>
                  <a:schemeClr val="dk2"/>
                </a:solidFill>
              </a:defRPr>
            </a:lvl4pPr>
            <a:lvl5pPr lvl="4" marR="0" algn="l">
              <a:lnSpc>
                <a:spcPct val="100000"/>
              </a:lnSpc>
              <a:spcBef>
                <a:spcPts val="0"/>
              </a:spcBef>
              <a:spcAft>
                <a:spcPts val="0"/>
              </a:spcAft>
              <a:buSzPts val="1400"/>
              <a:buNone/>
              <a:defRPr b="0" i="0" sz="1800" u="none" cap="none" strike="noStrike">
                <a:solidFill>
                  <a:schemeClr val="dk2"/>
                </a:solidFill>
              </a:defRPr>
            </a:lvl5pPr>
            <a:lvl6pPr lvl="5" marR="0" algn="l">
              <a:lnSpc>
                <a:spcPct val="100000"/>
              </a:lnSpc>
              <a:spcBef>
                <a:spcPts val="0"/>
              </a:spcBef>
              <a:spcAft>
                <a:spcPts val="0"/>
              </a:spcAft>
              <a:buSzPts val="1400"/>
              <a:buNone/>
              <a:defRPr b="0" i="0" sz="1800" u="none" cap="none" strike="noStrike">
                <a:solidFill>
                  <a:schemeClr val="dk2"/>
                </a:solidFill>
              </a:defRPr>
            </a:lvl6pPr>
            <a:lvl7pPr lvl="6" marR="0" algn="l">
              <a:lnSpc>
                <a:spcPct val="100000"/>
              </a:lnSpc>
              <a:spcBef>
                <a:spcPts val="0"/>
              </a:spcBef>
              <a:spcAft>
                <a:spcPts val="0"/>
              </a:spcAft>
              <a:buSzPts val="1400"/>
              <a:buNone/>
              <a:defRPr b="0" i="0" sz="1800" u="none" cap="none" strike="noStrike">
                <a:solidFill>
                  <a:schemeClr val="dk2"/>
                </a:solidFill>
              </a:defRPr>
            </a:lvl7pPr>
            <a:lvl8pPr lvl="7" marR="0" algn="l">
              <a:lnSpc>
                <a:spcPct val="100000"/>
              </a:lnSpc>
              <a:spcBef>
                <a:spcPts val="0"/>
              </a:spcBef>
              <a:spcAft>
                <a:spcPts val="0"/>
              </a:spcAft>
              <a:buSzPts val="1400"/>
              <a:buNone/>
              <a:defRPr b="0" i="0" sz="1800" u="none" cap="none" strike="noStrike">
                <a:solidFill>
                  <a:schemeClr val="dk2"/>
                </a:solidFill>
              </a:defRPr>
            </a:lvl8pPr>
            <a:lvl9pPr lvl="8" marR="0" algn="l">
              <a:lnSpc>
                <a:spcPct val="100000"/>
              </a:lnSpc>
              <a:spcBef>
                <a:spcPts val="0"/>
              </a:spcBef>
              <a:spcAft>
                <a:spcPts val="0"/>
              </a:spcAft>
              <a:buSzPts val="1400"/>
              <a:buNone/>
              <a:defRPr b="0" i="0" sz="1800" u="none" cap="none" strike="noStrike">
                <a:solidFill>
                  <a:schemeClr val="dk2"/>
                </a:solidFill>
              </a:defRPr>
            </a:lvl9pPr>
          </a:lstStyle>
          <a:p/>
        </p:txBody>
      </p:sp>
      <p:sp>
        <p:nvSpPr>
          <p:cNvPr id="29" name="Google Shape;29;p37"/>
          <p:cNvSpPr txBox="1"/>
          <p:nvPr>
            <p:ph idx="1" type="subTitle"/>
          </p:nvPr>
        </p:nvSpPr>
        <p:spPr>
          <a:xfrm>
            <a:off x="4733365" y="4421080"/>
            <a:ext cx="3309900" cy="12606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360"/>
              </a:spcBef>
              <a:spcAft>
                <a:spcPts val="0"/>
              </a:spcAft>
              <a:buClr>
                <a:schemeClr val="accent1"/>
              </a:buClr>
              <a:buSzPts val="1368"/>
              <a:buFont typeface="Noto Sans Symbols"/>
              <a:buNone/>
              <a:defRPr b="0" i="0" sz="1800" u="none" cap="none" strike="noStrike">
                <a:solidFill>
                  <a:srgbClr val="424242"/>
                </a:solidFill>
                <a:latin typeface="Calibri"/>
                <a:ea typeface="Calibri"/>
                <a:cs typeface="Calibri"/>
                <a:sym typeface="Calibri"/>
              </a:defRPr>
            </a:lvl1pPr>
            <a:lvl2pPr lvl="1" marR="0" algn="ctr">
              <a:lnSpc>
                <a:spcPct val="100000"/>
              </a:lnSpc>
              <a:spcBef>
                <a:spcPts val="440"/>
              </a:spcBef>
              <a:spcAft>
                <a:spcPts val="0"/>
              </a:spcAft>
              <a:buClr>
                <a:schemeClr val="accent1"/>
              </a:buClr>
              <a:buSzPts val="1672"/>
              <a:buFont typeface="Noto Sans Symbols"/>
              <a:buNone/>
              <a:defRPr b="0" i="0" sz="2200" u="none" cap="none" strike="noStrike">
                <a:solidFill>
                  <a:srgbClr val="888888"/>
                </a:solidFill>
                <a:latin typeface="Calibri"/>
                <a:ea typeface="Calibri"/>
                <a:cs typeface="Calibri"/>
                <a:sym typeface="Calibri"/>
              </a:defRPr>
            </a:lvl2pPr>
            <a:lvl3pPr lvl="2" marR="0" algn="ctr">
              <a:lnSpc>
                <a:spcPct val="100000"/>
              </a:lnSpc>
              <a:spcBef>
                <a:spcPts val="400"/>
              </a:spcBef>
              <a:spcAft>
                <a:spcPts val="0"/>
              </a:spcAft>
              <a:buClr>
                <a:schemeClr val="accent1"/>
              </a:buClr>
              <a:buSzPts val="1520"/>
              <a:buFont typeface="Noto Sans Symbols"/>
              <a:buNone/>
              <a:defRPr b="0" i="0" sz="2000" u="none" cap="none" strike="noStrike">
                <a:solidFill>
                  <a:srgbClr val="888888"/>
                </a:solidFill>
                <a:latin typeface="Calibri"/>
                <a:ea typeface="Calibri"/>
                <a:cs typeface="Calibri"/>
                <a:sym typeface="Calibri"/>
              </a:defRPr>
            </a:lvl3pPr>
            <a:lvl4pPr lvl="3" marR="0" algn="ctr">
              <a:lnSpc>
                <a:spcPct val="100000"/>
              </a:lnSpc>
              <a:spcBef>
                <a:spcPts val="360"/>
              </a:spcBef>
              <a:spcAft>
                <a:spcPts val="0"/>
              </a:spcAft>
              <a:buClr>
                <a:schemeClr val="accent1"/>
              </a:buClr>
              <a:buSzPts val="1368"/>
              <a:buFont typeface="Noto Sans Symbols"/>
              <a:buNone/>
              <a:defRPr b="0" i="0" sz="1800" u="none" cap="none" strike="noStrike">
                <a:solidFill>
                  <a:srgbClr val="888888"/>
                </a:solidFill>
                <a:latin typeface="Calibri"/>
                <a:ea typeface="Calibri"/>
                <a:cs typeface="Calibri"/>
                <a:sym typeface="Calibri"/>
              </a:defRPr>
            </a:lvl4pPr>
            <a:lvl5pPr lvl="4" marR="0" algn="ctr">
              <a:lnSpc>
                <a:spcPct val="100000"/>
              </a:lnSpc>
              <a:spcBef>
                <a:spcPts val="320"/>
              </a:spcBef>
              <a:spcAft>
                <a:spcPts val="0"/>
              </a:spcAft>
              <a:buClr>
                <a:schemeClr val="accent1"/>
              </a:buClr>
              <a:buSzPts val="1216"/>
              <a:buFont typeface="Noto Sans Symbols"/>
              <a:buNone/>
              <a:defRPr b="0" i="0" sz="1600" u="none" cap="none" strike="noStrike">
                <a:solidFill>
                  <a:srgbClr val="888888"/>
                </a:solidFill>
                <a:latin typeface="Calibri"/>
                <a:ea typeface="Calibri"/>
                <a:cs typeface="Calibri"/>
                <a:sym typeface="Calibri"/>
              </a:defRPr>
            </a:lvl5pPr>
            <a:lvl6pPr lvl="5" marR="0" algn="ctr">
              <a:lnSpc>
                <a:spcPct val="100000"/>
              </a:lnSpc>
              <a:spcBef>
                <a:spcPts val="280"/>
              </a:spcBef>
              <a:spcAft>
                <a:spcPts val="0"/>
              </a:spcAft>
              <a:buClr>
                <a:schemeClr val="accent1"/>
              </a:buClr>
              <a:buSzPts val="1064"/>
              <a:buFont typeface="Noto Sans Symbols"/>
              <a:buNone/>
              <a:defRPr b="0" i="0" sz="1400" u="none" cap="none" strike="noStrike">
                <a:solidFill>
                  <a:srgbClr val="888888"/>
                </a:solidFill>
                <a:latin typeface="Calibri"/>
                <a:ea typeface="Calibri"/>
                <a:cs typeface="Calibri"/>
                <a:sym typeface="Calibri"/>
              </a:defRPr>
            </a:lvl6pPr>
            <a:lvl7pPr lvl="6" marR="0" algn="ctr">
              <a:lnSpc>
                <a:spcPct val="100000"/>
              </a:lnSpc>
              <a:spcBef>
                <a:spcPts val="280"/>
              </a:spcBef>
              <a:spcAft>
                <a:spcPts val="0"/>
              </a:spcAft>
              <a:buClr>
                <a:schemeClr val="accent1"/>
              </a:buClr>
              <a:buSzPts val="1064"/>
              <a:buFont typeface="Noto Sans Symbols"/>
              <a:buNone/>
              <a:defRPr b="0" i="0" sz="1400" u="none" cap="none" strike="noStrike">
                <a:solidFill>
                  <a:srgbClr val="888888"/>
                </a:solidFill>
                <a:latin typeface="Calibri"/>
                <a:ea typeface="Calibri"/>
                <a:cs typeface="Calibri"/>
                <a:sym typeface="Calibri"/>
              </a:defRPr>
            </a:lvl7pPr>
            <a:lvl8pPr lvl="7" marR="0" algn="ctr">
              <a:lnSpc>
                <a:spcPct val="100000"/>
              </a:lnSpc>
              <a:spcBef>
                <a:spcPts val="280"/>
              </a:spcBef>
              <a:spcAft>
                <a:spcPts val="0"/>
              </a:spcAft>
              <a:buClr>
                <a:schemeClr val="accent1"/>
              </a:buClr>
              <a:buSzPts val="1064"/>
              <a:buFont typeface="Noto Sans Symbols"/>
              <a:buNone/>
              <a:defRPr b="0" i="0" sz="1400" u="none" cap="none" strike="noStrike">
                <a:solidFill>
                  <a:srgbClr val="888888"/>
                </a:solidFill>
                <a:latin typeface="Calibri"/>
                <a:ea typeface="Calibri"/>
                <a:cs typeface="Calibri"/>
                <a:sym typeface="Calibri"/>
              </a:defRPr>
            </a:lvl8pPr>
            <a:lvl9pPr lvl="8" marR="0" algn="ctr">
              <a:lnSpc>
                <a:spcPct val="100000"/>
              </a:lnSpc>
              <a:spcBef>
                <a:spcPts val="280"/>
              </a:spcBef>
              <a:spcAft>
                <a:spcPts val="0"/>
              </a:spcAft>
              <a:buClr>
                <a:schemeClr val="accent1"/>
              </a:buClr>
              <a:buSzPts val="1064"/>
              <a:buFont typeface="Noto Sans Symbols"/>
              <a:buNone/>
              <a:defRPr b="0" i="0" sz="1400" u="none" cap="none" strike="noStrike">
                <a:solidFill>
                  <a:srgbClr val="888888"/>
                </a:solidFill>
                <a:latin typeface="Calibri"/>
                <a:ea typeface="Calibri"/>
                <a:cs typeface="Calibri"/>
                <a:sym typeface="Calibri"/>
              </a:defRPr>
            </a:lvl9pPr>
          </a:lstStyle>
          <a:p/>
        </p:txBody>
      </p:sp>
      <p:sp>
        <p:nvSpPr>
          <p:cNvPr id="30" name="Google Shape;30;p37"/>
          <p:cNvSpPr/>
          <p:nvPr/>
        </p:nvSpPr>
        <p:spPr>
          <a:xfrm>
            <a:off x="4650889" y="6088284"/>
            <a:ext cx="3505200" cy="81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1" name="Google Shape;31;p37"/>
          <p:cNvSpPr txBox="1"/>
          <p:nvPr>
            <p:ph idx="11" type="ftr"/>
          </p:nvPr>
        </p:nvSpPr>
        <p:spPr>
          <a:xfrm>
            <a:off x="5303520" y="5719966"/>
            <a:ext cx="28317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2" name="Google Shape;32;p37"/>
          <p:cNvSpPr txBox="1"/>
          <p:nvPr>
            <p:ph idx="12" type="sldNum"/>
          </p:nvPr>
        </p:nvSpPr>
        <p:spPr>
          <a:xfrm>
            <a:off x="4649096" y="5719966"/>
            <a:ext cx="643800" cy="365100"/>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accent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accent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accent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accent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accent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accent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accent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accent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accent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33" name="Google Shape;33;p37"/>
          <p:cNvSpPr/>
          <p:nvPr/>
        </p:nvSpPr>
        <p:spPr>
          <a:xfrm>
            <a:off x="4650889" y="6088284"/>
            <a:ext cx="3505200" cy="81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pic>
        <p:nvPicPr>
          <p:cNvPr id="34" name="Google Shape;34;p37"/>
          <p:cNvPicPr preferRelativeResize="0"/>
          <p:nvPr/>
        </p:nvPicPr>
        <p:blipFill rotWithShape="1">
          <a:blip r:embed="rId2">
            <a:alphaModFix/>
          </a:blip>
          <a:srcRect b="0" l="0" r="0" t="0"/>
          <a:stretch/>
        </p:blipFill>
        <p:spPr>
          <a:xfrm>
            <a:off x="1284095" y="381000"/>
            <a:ext cx="6008933" cy="2276338"/>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showMasterSp="0">
  <p:cSld name="Custom Layout">
    <p:spTree>
      <p:nvGrpSpPr>
        <p:cNvPr id="326" name="Shape 326"/>
        <p:cNvGrpSpPr/>
        <p:nvPr/>
      </p:nvGrpSpPr>
      <p:grpSpPr>
        <a:xfrm>
          <a:off x="0" y="0"/>
          <a:ext cx="0" cy="0"/>
          <a:chOff x="0" y="0"/>
          <a:chExt cx="0" cy="0"/>
        </a:xfrm>
      </p:grpSpPr>
      <p:sp>
        <p:nvSpPr>
          <p:cNvPr id="327" name="Google Shape;327;p35"/>
          <p:cNvSpPr txBox="1"/>
          <p:nvPr>
            <p:ph idx="10" type="dt"/>
          </p:nvPr>
        </p:nvSpPr>
        <p:spPr>
          <a:xfrm>
            <a:off x="1564260" y="6446588"/>
            <a:ext cx="1127622" cy="365125"/>
          </a:xfrm>
          <a:prstGeom prst="rect">
            <a:avLst/>
          </a:prstGeom>
          <a:noFill/>
          <a:ln>
            <a:noFill/>
          </a:ln>
        </p:spPr>
        <p:txBody>
          <a:bodyPr anchorCtr="0" anchor="ctr" bIns="45700" lIns="91425" spcFirstLastPara="1" rIns="91425" wrap="square" tIns="45700">
            <a:noAutofit/>
          </a:bodyPr>
          <a:lstStyle>
            <a:lvl1pPr lvl="0" marR="0" algn="r">
              <a:lnSpc>
                <a:spcPct val="100000"/>
              </a:lnSpc>
              <a:spcBef>
                <a:spcPts val="0"/>
              </a:spcBef>
              <a:spcAft>
                <a:spcPts val="0"/>
              </a:spcAft>
              <a:buSzPts val="1400"/>
              <a:buNone/>
              <a:defRPr sz="1200">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28" name="Google Shape;328;p35"/>
          <p:cNvSpPr txBox="1"/>
          <p:nvPr>
            <p:ph idx="11" type="ftr"/>
          </p:nvPr>
        </p:nvSpPr>
        <p:spPr>
          <a:xfrm>
            <a:off x="3581400" y="6400800"/>
            <a:ext cx="4876800" cy="365125"/>
          </a:xfrm>
          <a:prstGeom prst="rect">
            <a:avLst/>
          </a:prstGeom>
          <a:noFill/>
          <a:ln>
            <a:noFill/>
          </a:ln>
        </p:spPr>
        <p:txBody>
          <a:bodyPr anchorCtr="0" anchor="ctr" bIns="45700" lIns="91425" spcFirstLastPara="1" rIns="91425" wrap="square" tIns="45700">
            <a:noAutofit/>
          </a:bodyPr>
          <a:lstStyle>
            <a:lvl1pPr lvl="0" marR="0" algn="r">
              <a:lnSpc>
                <a:spcPct val="100000"/>
              </a:lnSpc>
              <a:spcBef>
                <a:spcPts val="0"/>
              </a:spcBef>
              <a:spcAft>
                <a:spcPts val="0"/>
              </a:spcAft>
              <a:buSzPts val="1400"/>
              <a:buNone/>
              <a:defRPr sz="1200">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29" name="Google Shape;329;p35"/>
          <p:cNvSpPr txBox="1"/>
          <p:nvPr>
            <p:ph idx="12" type="sldNum"/>
          </p:nvPr>
        </p:nvSpPr>
        <p:spPr>
          <a:xfrm>
            <a:off x="914400" y="6447681"/>
            <a:ext cx="609600" cy="365125"/>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Small Caption 1" showMasterSp="0">
  <p:cSld name="Content with Small Caption_1">
    <p:spTree>
      <p:nvGrpSpPr>
        <p:cNvPr id="330" name="Shape 330"/>
        <p:cNvGrpSpPr/>
        <p:nvPr/>
      </p:nvGrpSpPr>
      <p:grpSpPr>
        <a:xfrm>
          <a:off x="0" y="0"/>
          <a:ext cx="0" cy="0"/>
          <a:chOff x="0" y="0"/>
          <a:chExt cx="0" cy="0"/>
        </a:xfrm>
      </p:grpSpPr>
      <p:sp>
        <p:nvSpPr>
          <p:cNvPr id="331" name="Google Shape;331;p36"/>
          <p:cNvSpPr txBox="1"/>
          <p:nvPr>
            <p:ph idx="10" type="dt"/>
          </p:nvPr>
        </p:nvSpPr>
        <p:spPr>
          <a:xfrm>
            <a:off x="1600200" y="6447651"/>
            <a:ext cx="1737300" cy="365100"/>
          </a:xfrm>
          <a:prstGeom prst="rect">
            <a:avLst/>
          </a:prstGeom>
          <a:noFill/>
          <a:ln>
            <a:noFill/>
          </a:ln>
        </p:spPr>
        <p:txBody>
          <a:bodyPr anchorCtr="0" anchor="ctr" bIns="45700" lIns="91425" spcFirstLastPara="1" rIns="91425" wrap="square" tIns="45700">
            <a:noAutofit/>
          </a:bodyPr>
          <a:lstStyle>
            <a:lvl1pPr lvl="0" marR="0" algn="r">
              <a:lnSpc>
                <a:spcPct val="100000"/>
              </a:lnSpc>
              <a:spcBef>
                <a:spcPts val="0"/>
              </a:spcBef>
              <a:spcAft>
                <a:spcPts val="0"/>
              </a:spcAft>
              <a:buSzPts val="1400"/>
              <a:buNone/>
              <a:defRPr sz="1200">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32" name="Google Shape;332;p36"/>
          <p:cNvSpPr txBox="1"/>
          <p:nvPr>
            <p:ph idx="12" type="sldNum"/>
          </p:nvPr>
        </p:nvSpPr>
        <p:spPr>
          <a:xfrm>
            <a:off x="914400" y="6447681"/>
            <a:ext cx="640200" cy="365100"/>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333" name="Google Shape;333;p36"/>
          <p:cNvSpPr/>
          <p:nvPr/>
        </p:nvSpPr>
        <p:spPr>
          <a:xfrm>
            <a:off x="537050" y="290450"/>
            <a:ext cx="6724200" cy="5959800"/>
          </a:xfrm>
          <a:prstGeom prst="rect">
            <a:avLst/>
          </a:prstGeom>
          <a:solidFill>
            <a:schemeClr val="lt1"/>
          </a:solid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34" name="Google Shape;334;p36"/>
          <p:cNvSpPr txBox="1"/>
          <p:nvPr>
            <p:ph idx="1" type="body"/>
          </p:nvPr>
        </p:nvSpPr>
        <p:spPr>
          <a:xfrm>
            <a:off x="572525" y="370550"/>
            <a:ext cx="6631200" cy="5879700"/>
          </a:xfrm>
          <a:prstGeom prst="rect">
            <a:avLst/>
          </a:prstGeom>
          <a:noFill/>
          <a:ln>
            <a:noFill/>
          </a:ln>
        </p:spPr>
        <p:txBody>
          <a:bodyPr anchorCtr="0" anchor="t" bIns="45700" lIns="91425" spcFirstLastPara="1" rIns="91425" wrap="square" tIns="45700">
            <a:noAutofit/>
          </a:bodyPr>
          <a:lstStyle>
            <a:lvl1pPr indent="-344424" lvl="0" marL="457200" marR="0" algn="l">
              <a:lnSpc>
                <a:spcPct val="100000"/>
              </a:lnSpc>
              <a:spcBef>
                <a:spcPts val="480"/>
              </a:spcBef>
              <a:spcAft>
                <a:spcPts val="0"/>
              </a:spcAft>
              <a:buClr>
                <a:schemeClr val="accent1"/>
              </a:buClr>
              <a:buSzPts val="1824"/>
              <a:buFont typeface="Noto Sans Symbols"/>
              <a:buChar char="○"/>
              <a:defRPr b="0" i="0" sz="2400" u="none" cap="none" strike="noStrike">
                <a:solidFill>
                  <a:schemeClr val="dk2"/>
                </a:solidFill>
                <a:latin typeface="Calibri"/>
                <a:ea typeface="Calibri"/>
                <a:cs typeface="Calibri"/>
                <a:sym typeface="Calibri"/>
              </a:defRPr>
            </a:lvl1pPr>
            <a:lvl2pPr indent="-334772" lvl="1" marL="914400" marR="0" algn="l">
              <a:lnSpc>
                <a:spcPct val="100000"/>
              </a:lnSpc>
              <a:spcBef>
                <a:spcPts val="440"/>
              </a:spcBef>
              <a:spcAft>
                <a:spcPts val="0"/>
              </a:spcAft>
              <a:buClr>
                <a:schemeClr val="accent1"/>
              </a:buClr>
              <a:buSzPts val="1672"/>
              <a:buFont typeface="Noto Sans Symbols"/>
              <a:buChar char="○"/>
              <a:defRPr b="0" i="0" sz="2200" u="none" cap="none" strike="noStrike">
                <a:solidFill>
                  <a:schemeClr val="dk2"/>
                </a:solidFill>
                <a:latin typeface="Calibri"/>
                <a:ea typeface="Calibri"/>
                <a:cs typeface="Calibri"/>
                <a:sym typeface="Calibri"/>
              </a:defRPr>
            </a:lvl2pPr>
            <a:lvl3pPr indent="-325119" lvl="2" marL="13716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3pPr>
            <a:lvl4pPr indent="-315467" lvl="3" marL="1828800" marR="0" algn="l">
              <a:lnSpc>
                <a:spcPct val="100000"/>
              </a:lnSpc>
              <a:spcBef>
                <a:spcPts val="360"/>
              </a:spcBef>
              <a:spcAft>
                <a:spcPts val="0"/>
              </a:spcAft>
              <a:buClr>
                <a:schemeClr val="accent1"/>
              </a:buClr>
              <a:buSzPts val="1368"/>
              <a:buFont typeface="Noto Sans Symbols"/>
              <a:buChar char="○"/>
              <a:defRPr b="0" i="0" sz="1800" u="none" cap="none" strike="noStrike">
                <a:solidFill>
                  <a:schemeClr val="dk2"/>
                </a:solidFill>
                <a:latin typeface="Calibri"/>
                <a:ea typeface="Calibri"/>
                <a:cs typeface="Calibri"/>
                <a:sym typeface="Calibri"/>
              </a:defRPr>
            </a:lvl4pPr>
            <a:lvl5pPr indent="-305816" lvl="4" marL="22860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5pPr>
            <a:lvl6pPr indent="-325120" lvl="5" marL="27432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6pPr>
            <a:lvl7pPr indent="-325120" lvl="6" marL="32004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7pPr>
            <a:lvl8pPr indent="-325120" lvl="7" marL="36576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8pPr>
            <a:lvl9pPr indent="-325120" lvl="8" marL="41148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9pPr>
          </a:lstStyle>
          <a:p/>
        </p:txBody>
      </p:sp>
      <p:sp>
        <p:nvSpPr>
          <p:cNvPr id="335" name="Google Shape;335;p36"/>
          <p:cNvSpPr/>
          <p:nvPr/>
        </p:nvSpPr>
        <p:spPr>
          <a:xfrm>
            <a:off x="7458600" y="0"/>
            <a:ext cx="1620000" cy="6271800"/>
          </a:xfrm>
          <a:prstGeom prst="rect">
            <a:avLst/>
          </a:prstGeom>
          <a:solidFill>
            <a:srgbClr val="F5F5F5"/>
          </a:solidFill>
          <a:ln cap="flat" cmpd="sng" w="15875">
            <a:solidFill>
              <a:srgbClr val="6C6C7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36" name="Google Shape;336;p36"/>
          <p:cNvSpPr/>
          <p:nvPr/>
        </p:nvSpPr>
        <p:spPr>
          <a:xfrm rot="5400000">
            <a:off x="4296295" y="3083399"/>
            <a:ext cx="6271800" cy="81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37" name="Google Shape;337;p36"/>
          <p:cNvSpPr txBox="1"/>
          <p:nvPr>
            <p:ph type="title"/>
          </p:nvPr>
        </p:nvSpPr>
        <p:spPr>
          <a:xfrm rot="5400000">
            <a:off x="4969125" y="2582100"/>
            <a:ext cx="6096000" cy="1084200"/>
          </a:xfrm>
          <a:prstGeom prst="rect">
            <a:avLst/>
          </a:prstGeom>
          <a:noFill/>
          <a:ln>
            <a:noFill/>
          </a:ln>
        </p:spPr>
        <p:txBody>
          <a:bodyPr anchorCtr="0" anchor="b" bIns="45700" lIns="91425" spcFirstLastPara="1" rIns="91425" wrap="square" tIns="45700">
            <a:noAutofit/>
          </a:bodyPr>
          <a:lstStyle>
            <a:lvl1pPr lvl="0" marR="0" algn="l">
              <a:lnSpc>
                <a:spcPct val="100000"/>
              </a:lnSpc>
              <a:spcBef>
                <a:spcPts val="0"/>
              </a:spcBef>
              <a:spcAft>
                <a:spcPts val="0"/>
              </a:spcAft>
              <a:buClr>
                <a:schemeClr val="accent1"/>
              </a:buClr>
              <a:buSzPts val="4000"/>
              <a:buFont typeface="Calibri"/>
              <a:buNone/>
              <a:defRPr b="0" i="0" sz="40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2"/>
                </a:solidFill>
              </a:defRPr>
            </a:lvl2pPr>
            <a:lvl3pPr lvl="2" marR="0" algn="l">
              <a:lnSpc>
                <a:spcPct val="100000"/>
              </a:lnSpc>
              <a:spcBef>
                <a:spcPts val="0"/>
              </a:spcBef>
              <a:spcAft>
                <a:spcPts val="0"/>
              </a:spcAft>
              <a:buSzPts val="1400"/>
              <a:buNone/>
              <a:defRPr b="0" i="0" sz="1800" u="none" cap="none" strike="noStrike">
                <a:solidFill>
                  <a:schemeClr val="dk2"/>
                </a:solidFill>
              </a:defRPr>
            </a:lvl3pPr>
            <a:lvl4pPr lvl="3" marR="0" algn="l">
              <a:lnSpc>
                <a:spcPct val="100000"/>
              </a:lnSpc>
              <a:spcBef>
                <a:spcPts val="0"/>
              </a:spcBef>
              <a:spcAft>
                <a:spcPts val="0"/>
              </a:spcAft>
              <a:buSzPts val="1400"/>
              <a:buNone/>
              <a:defRPr b="0" i="0" sz="1800" u="none" cap="none" strike="noStrike">
                <a:solidFill>
                  <a:schemeClr val="dk2"/>
                </a:solidFill>
              </a:defRPr>
            </a:lvl4pPr>
            <a:lvl5pPr lvl="4" marR="0" algn="l">
              <a:lnSpc>
                <a:spcPct val="100000"/>
              </a:lnSpc>
              <a:spcBef>
                <a:spcPts val="0"/>
              </a:spcBef>
              <a:spcAft>
                <a:spcPts val="0"/>
              </a:spcAft>
              <a:buSzPts val="1400"/>
              <a:buNone/>
              <a:defRPr b="0" i="0" sz="1800" u="none" cap="none" strike="noStrike">
                <a:solidFill>
                  <a:schemeClr val="dk2"/>
                </a:solidFill>
              </a:defRPr>
            </a:lvl5pPr>
            <a:lvl6pPr lvl="5" marR="0" algn="l">
              <a:lnSpc>
                <a:spcPct val="100000"/>
              </a:lnSpc>
              <a:spcBef>
                <a:spcPts val="0"/>
              </a:spcBef>
              <a:spcAft>
                <a:spcPts val="0"/>
              </a:spcAft>
              <a:buSzPts val="1400"/>
              <a:buNone/>
              <a:defRPr b="0" i="0" sz="1800" u="none" cap="none" strike="noStrike">
                <a:solidFill>
                  <a:schemeClr val="dk2"/>
                </a:solidFill>
              </a:defRPr>
            </a:lvl6pPr>
            <a:lvl7pPr lvl="6" marR="0" algn="l">
              <a:lnSpc>
                <a:spcPct val="100000"/>
              </a:lnSpc>
              <a:spcBef>
                <a:spcPts val="0"/>
              </a:spcBef>
              <a:spcAft>
                <a:spcPts val="0"/>
              </a:spcAft>
              <a:buSzPts val="1400"/>
              <a:buNone/>
              <a:defRPr b="0" i="0" sz="1800" u="none" cap="none" strike="noStrike">
                <a:solidFill>
                  <a:schemeClr val="dk2"/>
                </a:solidFill>
              </a:defRPr>
            </a:lvl7pPr>
            <a:lvl8pPr lvl="7" marR="0" algn="l">
              <a:lnSpc>
                <a:spcPct val="100000"/>
              </a:lnSpc>
              <a:spcBef>
                <a:spcPts val="0"/>
              </a:spcBef>
              <a:spcAft>
                <a:spcPts val="0"/>
              </a:spcAft>
              <a:buSzPts val="1400"/>
              <a:buNone/>
              <a:defRPr b="0" i="0" sz="1800" u="none" cap="none" strike="noStrike">
                <a:solidFill>
                  <a:schemeClr val="dk2"/>
                </a:solidFill>
              </a:defRPr>
            </a:lvl8pPr>
            <a:lvl9pPr lvl="8" marR="0" algn="l">
              <a:lnSpc>
                <a:spcPct val="100000"/>
              </a:lnSpc>
              <a:spcBef>
                <a:spcPts val="0"/>
              </a:spcBef>
              <a:spcAft>
                <a:spcPts val="0"/>
              </a:spcAft>
              <a:buSzPts val="1400"/>
              <a:buNone/>
              <a:defRPr b="0" i="0" sz="1800" u="none" cap="none" strike="noStrike">
                <a:solidFill>
                  <a:schemeClr val="dk2"/>
                </a:solidFill>
              </a:defRPr>
            </a:lvl9pPr>
          </a:lstStyle>
          <a:p/>
        </p:txBody>
      </p:sp>
      <p:sp>
        <p:nvSpPr>
          <p:cNvPr id="338" name="Google Shape;338;p36"/>
          <p:cNvSpPr/>
          <p:nvPr/>
        </p:nvSpPr>
        <p:spPr>
          <a:xfrm>
            <a:off x="7491475" y="0"/>
            <a:ext cx="1620000" cy="6271800"/>
          </a:xfrm>
          <a:prstGeom prst="rect">
            <a:avLst/>
          </a:prstGeom>
          <a:solidFill>
            <a:srgbClr val="F5F5F5"/>
          </a:solidFill>
          <a:ln cap="flat" cmpd="sng" w="15875">
            <a:solidFill>
              <a:srgbClr val="6C6C7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339" name="Google Shape;339;p36"/>
          <p:cNvSpPr txBox="1"/>
          <p:nvPr>
            <p:ph idx="2" type="title"/>
          </p:nvPr>
        </p:nvSpPr>
        <p:spPr>
          <a:xfrm rot="5400000">
            <a:off x="5117374" y="2392650"/>
            <a:ext cx="6096000" cy="1463100"/>
          </a:xfrm>
          <a:prstGeom prst="rect">
            <a:avLst/>
          </a:prstGeom>
          <a:noFill/>
          <a:ln>
            <a:noFill/>
          </a:ln>
        </p:spPr>
        <p:txBody>
          <a:bodyPr anchorCtr="0" anchor="b" bIns="45700" lIns="91425" spcFirstLastPara="1" rIns="91425" wrap="square" tIns="45700">
            <a:noAutofit/>
          </a:bodyPr>
          <a:lstStyle>
            <a:lvl1pPr lvl="0" marR="0" algn="l">
              <a:lnSpc>
                <a:spcPct val="100000"/>
              </a:lnSpc>
              <a:spcBef>
                <a:spcPts val="0"/>
              </a:spcBef>
              <a:spcAft>
                <a:spcPts val="0"/>
              </a:spcAft>
              <a:buClr>
                <a:schemeClr val="accent1"/>
              </a:buClr>
              <a:buSzPts val="4000"/>
              <a:buFont typeface="Calibri"/>
              <a:buNone/>
              <a:defRPr b="0" i="0" sz="40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2"/>
                </a:solidFill>
              </a:defRPr>
            </a:lvl2pPr>
            <a:lvl3pPr lvl="2" marR="0" algn="l">
              <a:lnSpc>
                <a:spcPct val="100000"/>
              </a:lnSpc>
              <a:spcBef>
                <a:spcPts val="0"/>
              </a:spcBef>
              <a:spcAft>
                <a:spcPts val="0"/>
              </a:spcAft>
              <a:buSzPts val="1400"/>
              <a:buNone/>
              <a:defRPr b="0" i="0" sz="1800" u="none" cap="none" strike="noStrike">
                <a:solidFill>
                  <a:schemeClr val="dk2"/>
                </a:solidFill>
              </a:defRPr>
            </a:lvl3pPr>
            <a:lvl4pPr lvl="3" marR="0" algn="l">
              <a:lnSpc>
                <a:spcPct val="100000"/>
              </a:lnSpc>
              <a:spcBef>
                <a:spcPts val="0"/>
              </a:spcBef>
              <a:spcAft>
                <a:spcPts val="0"/>
              </a:spcAft>
              <a:buSzPts val="1400"/>
              <a:buNone/>
              <a:defRPr b="0" i="0" sz="1800" u="none" cap="none" strike="noStrike">
                <a:solidFill>
                  <a:schemeClr val="dk2"/>
                </a:solidFill>
              </a:defRPr>
            </a:lvl4pPr>
            <a:lvl5pPr lvl="4" marR="0" algn="l">
              <a:lnSpc>
                <a:spcPct val="100000"/>
              </a:lnSpc>
              <a:spcBef>
                <a:spcPts val="0"/>
              </a:spcBef>
              <a:spcAft>
                <a:spcPts val="0"/>
              </a:spcAft>
              <a:buSzPts val="1400"/>
              <a:buNone/>
              <a:defRPr b="0" i="0" sz="1800" u="none" cap="none" strike="noStrike">
                <a:solidFill>
                  <a:schemeClr val="dk2"/>
                </a:solidFill>
              </a:defRPr>
            </a:lvl5pPr>
            <a:lvl6pPr lvl="5" marR="0" algn="l">
              <a:lnSpc>
                <a:spcPct val="100000"/>
              </a:lnSpc>
              <a:spcBef>
                <a:spcPts val="0"/>
              </a:spcBef>
              <a:spcAft>
                <a:spcPts val="0"/>
              </a:spcAft>
              <a:buSzPts val="1400"/>
              <a:buNone/>
              <a:defRPr b="0" i="0" sz="1800" u="none" cap="none" strike="noStrike">
                <a:solidFill>
                  <a:schemeClr val="dk2"/>
                </a:solidFill>
              </a:defRPr>
            </a:lvl6pPr>
            <a:lvl7pPr lvl="6" marR="0" algn="l">
              <a:lnSpc>
                <a:spcPct val="100000"/>
              </a:lnSpc>
              <a:spcBef>
                <a:spcPts val="0"/>
              </a:spcBef>
              <a:spcAft>
                <a:spcPts val="0"/>
              </a:spcAft>
              <a:buSzPts val="1400"/>
              <a:buNone/>
              <a:defRPr b="0" i="0" sz="1800" u="none" cap="none" strike="noStrike">
                <a:solidFill>
                  <a:schemeClr val="dk2"/>
                </a:solidFill>
              </a:defRPr>
            </a:lvl7pPr>
            <a:lvl8pPr lvl="7" marR="0" algn="l">
              <a:lnSpc>
                <a:spcPct val="100000"/>
              </a:lnSpc>
              <a:spcBef>
                <a:spcPts val="0"/>
              </a:spcBef>
              <a:spcAft>
                <a:spcPts val="0"/>
              </a:spcAft>
              <a:buSzPts val="1400"/>
              <a:buNone/>
              <a:defRPr b="0" i="0" sz="1800" u="none" cap="none" strike="noStrike">
                <a:solidFill>
                  <a:schemeClr val="dk2"/>
                </a:solidFill>
              </a:defRPr>
            </a:lvl8pPr>
            <a:lvl9pPr lvl="8" marR="0" algn="l">
              <a:lnSpc>
                <a:spcPct val="100000"/>
              </a:lnSpc>
              <a:spcBef>
                <a:spcPts val="0"/>
              </a:spcBef>
              <a:spcAft>
                <a:spcPts val="0"/>
              </a:spcAft>
              <a:buSzPts val="1400"/>
              <a:buNone/>
              <a:defRPr b="0" i="0" sz="1800" u="none" cap="none" strike="noStrike">
                <a:solidFill>
                  <a:schemeClr val="dk2"/>
                </a:solidFil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5" name="Shape 35"/>
        <p:cNvGrpSpPr/>
        <p:nvPr/>
      </p:nvGrpSpPr>
      <p:grpSpPr>
        <a:xfrm>
          <a:off x="0" y="0"/>
          <a:ext cx="0" cy="0"/>
          <a:chOff x="0" y="0"/>
          <a:chExt cx="0" cy="0"/>
        </a:xfrm>
      </p:grpSpPr>
      <p:sp>
        <p:nvSpPr>
          <p:cNvPr id="36" name="Google Shape;36;p38"/>
          <p:cNvSpPr txBox="1"/>
          <p:nvPr>
            <p:ph type="title"/>
          </p:nvPr>
        </p:nvSpPr>
        <p:spPr>
          <a:xfrm>
            <a:off x="902669" y="762000"/>
            <a:ext cx="7337700" cy="10668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Clr>
                <a:schemeClr val="accent1"/>
              </a:buClr>
              <a:buSzPts val="4000"/>
              <a:buFont typeface="Calibri"/>
              <a:buNone/>
              <a:defRPr b="0" i="0" sz="40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2"/>
                </a:solidFill>
              </a:defRPr>
            </a:lvl2pPr>
            <a:lvl3pPr lvl="2" marR="0" algn="l">
              <a:lnSpc>
                <a:spcPct val="100000"/>
              </a:lnSpc>
              <a:spcBef>
                <a:spcPts val="0"/>
              </a:spcBef>
              <a:spcAft>
                <a:spcPts val="0"/>
              </a:spcAft>
              <a:buSzPts val="1400"/>
              <a:buNone/>
              <a:defRPr b="0" i="0" sz="1800" u="none" cap="none" strike="noStrike">
                <a:solidFill>
                  <a:schemeClr val="dk2"/>
                </a:solidFill>
              </a:defRPr>
            </a:lvl3pPr>
            <a:lvl4pPr lvl="3" marR="0" algn="l">
              <a:lnSpc>
                <a:spcPct val="100000"/>
              </a:lnSpc>
              <a:spcBef>
                <a:spcPts val="0"/>
              </a:spcBef>
              <a:spcAft>
                <a:spcPts val="0"/>
              </a:spcAft>
              <a:buSzPts val="1400"/>
              <a:buNone/>
              <a:defRPr b="0" i="0" sz="1800" u="none" cap="none" strike="noStrike">
                <a:solidFill>
                  <a:schemeClr val="dk2"/>
                </a:solidFill>
              </a:defRPr>
            </a:lvl4pPr>
            <a:lvl5pPr lvl="4" marR="0" algn="l">
              <a:lnSpc>
                <a:spcPct val="100000"/>
              </a:lnSpc>
              <a:spcBef>
                <a:spcPts val="0"/>
              </a:spcBef>
              <a:spcAft>
                <a:spcPts val="0"/>
              </a:spcAft>
              <a:buSzPts val="1400"/>
              <a:buNone/>
              <a:defRPr b="0" i="0" sz="1800" u="none" cap="none" strike="noStrike">
                <a:solidFill>
                  <a:schemeClr val="dk2"/>
                </a:solidFill>
              </a:defRPr>
            </a:lvl5pPr>
            <a:lvl6pPr lvl="5" marR="0" algn="l">
              <a:lnSpc>
                <a:spcPct val="100000"/>
              </a:lnSpc>
              <a:spcBef>
                <a:spcPts val="0"/>
              </a:spcBef>
              <a:spcAft>
                <a:spcPts val="0"/>
              </a:spcAft>
              <a:buSzPts val="1400"/>
              <a:buNone/>
              <a:defRPr b="0" i="0" sz="1800" u="none" cap="none" strike="noStrike">
                <a:solidFill>
                  <a:schemeClr val="dk2"/>
                </a:solidFill>
              </a:defRPr>
            </a:lvl6pPr>
            <a:lvl7pPr lvl="6" marR="0" algn="l">
              <a:lnSpc>
                <a:spcPct val="100000"/>
              </a:lnSpc>
              <a:spcBef>
                <a:spcPts val="0"/>
              </a:spcBef>
              <a:spcAft>
                <a:spcPts val="0"/>
              </a:spcAft>
              <a:buSzPts val="1400"/>
              <a:buNone/>
              <a:defRPr b="0" i="0" sz="1800" u="none" cap="none" strike="noStrike">
                <a:solidFill>
                  <a:schemeClr val="dk2"/>
                </a:solidFill>
              </a:defRPr>
            </a:lvl7pPr>
            <a:lvl8pPr lvl="7" marR="0" algn="l">
              <a:lnSpc>
                <a:spcPct val="100000"/>
              </a:lnSpc>
              <a:spcBef>
                <a:spcPts val="0"/>
              </a:spcBef>
              <a:spcAft>
                <a:spcPts val="0"/>
              </a:spcAft>
              <a:buSzPts val="1400"/>
              <a:buNone/>
              <a:defRPr b="0" i="0" sz="1800" u="none" cap="none" strike="noStrike">
                <a:solidFill>
                  <a:schemeClr val="dk2"/>
                </a:solidFill>
              </a:defRPr>
            </a:lvl8pPr>
            <a:lvl9pPr lvl="8" marR="0" algn="l">
              <a:lnSpc>
                <a:spcPct val="100000"/>
              </a:lnSpc>
              <a:spcBef>
                <a:spcPts val="0"/>
              </a:spcBef>
              <a:spcAft>
                <a:spcPts val="0"/>
              </a:spcAft>
              <a:buSzPts val="1400"/>
              <a:buNone/>
              <a:defRPr b="0" i="0" sz="1800" u="none" cap="none" strike="noStrike">
                <a:solidFill>
                  <a:schemeClr val="dk2"/>
                </a:solidFill>
              </a:defRPr>
            </a:lvl9pPr>
          </a:lstStyle>
          <a:p/>
        </p:txBody>
      </p:sp>
      <p:sp>
        <p:nvSpPr>
          <p:cNvPr id="37" name="Google Shape;37;p38"/>
          <p:cNvSpPr txBox="1"/>
          <p:nvPr>
            <p:ph idx="1" type="body"/>
          </p:nvPr>
        </p:nvSpPr>
        <p:spPr>
          <a:xfrm>
            <a:off x="902670" y="1905000"/>
            <a:ext cx="7337700" cy="4210500"/>
          </a:xfrm>
          <a:prstGeom prst="rect">
            <a:avLst/>
          </a:prstGeom>
          <a:noFill/>
          <a:ln>
            <a:noFill/>
          </a:ln>
        </p:spPr>
        <p:txBody>
          <a:bodyPr anchorCtr="0" anchor="t" bIns="91425" lIns="91425" spcFirstLastPara="1" rIns="91425" wrap="square" tIns="91425">
            <a:noAutofit/>
          </a:bodyPr>
          <a:lstStyle>
            <a:lvl1pPr indent="-344424" lvl="0" marL="457200" marR="0" algn="l">
              <a:lnSpc>
                <a:spcPct val="100000"/>
              </a:lnSpc>
              <a:spcBef>
                <a:spcPts val="480"/>
              </a:spcBef>
              <a:spcAft>
                <a:spcPts val="0"/>
              </a:spcAft>
              <a:buClr>
                <a:schemeClr val="accent1"/>
              </a:buClr>
              <a:buSzPts val="1824"/>
              <a:buFont typeface="Noto Sans Symbols"/>
              <a:buChar char="○"/>
              <a:defRPr b="0" i="0" sz="2400" u="none" cap="none" strike="noStrike">
                <a:solidFill>
                  <a:schemeClr val="dk2"/>
                </a:solidFill>
                <a:latin typeface="Calibri"/>
                <a:ea typeface="Calibri"/>
                <a:cs typeface="Calibri"/>
                <a:sym typeface="Calibri"/>
              </a:defRPr>
            </a:lvl1pPr>
            <a:lvl2pPr indent="-334772" lvl="1" marL="914400" marR="0" algn="l">
              <a:lnSpc>
                <a:spcPct val="100000"/>
              </a:lnSpc>
              <a:spcBef>
                <a:spcPts val="440"/>
              </a:spcBef>
              <a:spcAft>
                <a:spcPts val="0"/>
              </a:spcAft>
              <a:buClr>
                <a:schemeClr val="accent1"/>
              </a:buClr>
              <a:buSzPts val="1672"/>
              <a:buFont typeface="Noto Sans Symbols"/>
              <a:buChar char="○"/>
              <a:defRPr b="0" i="0" sz="2200" u="none" cap="none" strike="noStrike">
                <a:solidFill>
                  <a:schemeClr val="dk2"/>
                </a:solidFill>
                <a:latin typeface="Calibri"/>
                <a:ea typeface="Calibri"/>
                <a:cs typeface="Calibri"/>
                <a:sym typeface="Calibri"/>
              </a:defRPr>
            </a:lvl2pPr>
            <a:lvl3pPr indent="-325119" lvl="2" marL="13716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3pPr>
            <a:lvl4pPr indent="-315467" lvl="3" marL="1828800" marR="0" algn="l">
              <a:lnSpc>
                <a:spcPct val="100000"/>
              </a:lnSpc>
              <a:spcBef>
                <a:spcPts val="360"/>
              </a:spcBef>
              <a:spcAft>
                <a:spcPts val="0"/>
              </a:spcAft>
              <a:buClr>
                <a:schemeClr val="accent1"/>
              </a:buClr>
              <a:buSzPts val="1368"/>
              <a:buFont typeface="Noto Sans Symbols"/>
              <a:buChar char="○"/>
              <a:defRPr b="0" i="0" sz="1800" u="none" cap="none" strike="noStrike">
                <a:solidFill>
                  <a:schemeClr val="dk2"/>
                </a:solidFill>
                <a:latin typeface="Calibri"/>
                <a:ea typeface="Calibri"/>
                <a:cs typeface="Calibri"/>
                <a:sym typeface="Calibri"/>
              </a:defRPr>
            </a:lvl4pPr>
            <a:lvl5pPr indent="-305816" lvl="4" marL="22860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5pPr>
            <a:lvl6pPr indent="-296164" lvl="5" marL="27432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6pPr>
            <a:lvl7pPr indent="-296164" lvl="6" marL="32004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7pPr>
            <a:lvl8pPr indent="-296164" lvl="7" marL="36576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8pPr>
            <a:lvl9pPr indent="-296164" lvl="8" marL="41148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9pPr>
          </a:lstStyle>
          <a:p/>
        </p:txBody>
      </p:sp>
      <p:sp>
        <p:nvSpPr>
          <p:cNvPr id="38" name="Google Shape;38;p38"/>
          <p:cNvSpPr txBox="1"/>
          <p:nvPr>
            <p:ph idx="10" type="dt"/>
          </p:nvPr>
        </p:nvSpPr>
        <p:spPr>
          <a:xfrm>
            <a:off x="1600200" y="6447651"/>
            <a:ext cx="17373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9" name="Google Shape;39;p38"/>
          <p:cNvSpPr txBox="1"/>
          <p:nvPr>
            <p:ph idx="11" type="ftr"/>
          </p:nvPr>
        </p:nvSpPr>
        <p:spPr>
          <a:xfrm>
            <a:off x="3714750" y="6452800"/>
            <a:ext cx="48768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0" name="Google Shape;40;p38"/>
          <p:cNvSpPr txBox="1"/>
          <p:nvPr>
            <p:ph idx="12" type="sldNum"/>
          </p:nvPr>
        </p:nvSpPr>
        <p:spPr>
          <a:xfrm>
            <a:off x="914400" y="6447681"/>
            <a:ext cx="640200" cy="365100"/>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1" name="Shape 41"/>
        <p:cNvGrpSpPr/>
        <p:nvPr/>
      </p:nvGrpSpPr>
      <p:grpSpPr>
        <a:xfrm>
          <a:off x="0" y="0"/>
          <a:ext cx="0" cy="0"/>
          <a:chOff x="0" y="0"/>
          <a:chExt cx="0" cy="0"/>
        </a:xfrm>
      </p:grpSpPr>
      <p:sp>
        <p:nvSpPr>
          <p:cNvPr id="42" name="Google Shape;42;p39"/>
          <p:cNvSpPr txBox="1"/>
          <p:nvPr>
            <p:ph type="title"/>
          </p:nvPr>
        </p:nvSpPr>
        <p:spPr>
          <a:xfrm>
            <a:off x="902669" y="762000"/>
            <a:ext cx="7337700" cy="10668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Clr>
                <a:schemeClr val="accent1"/>
              </a:buClr>
              <a:buSzPts val="4000"/>
              <a:buFont typeface="Calibri"/>
              <a:buNone/>
              <a:defRPr b="0" i="0" sz="40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2"/>
                </a:solidFill>
              </a:defRPr>
            </a:lvl2pPr>
            <a:lvl3pPr lvl="2" marR="0" algn="l">
              <a:lnSpc>
                <a:spcPct val="100000"/>
              </a:lnSpc>
              <a:spcBef>
                <a:spcPts val="0"/>
              </a:spcBef>
              <a:spcAft>
                <a:spcPts val="0"/>
              </a:spcAft>
              <a:buSzPts val="1400"/>
              <a:buNone/>
              <a:defRPr b="0" i="0" sz="1800" u="none" cap="none" strike="noStrike">
                <a:solidFill>
                  <a:schemeClr val="dk2"/>
                </a:solidFill>
              </a:defRPr>
            </a:lvl3pPr>
            <a:lvl4pPr lvl="3" marR="0" algn="l">
              <a:lnSpc>
                <a:spcPct val="100000"/>
              </a:lnSpc>
              <a:spcBef>
                <a:spcPts val="0"/>
              </a:spcBef>
              <a:spcAft>
                <a:spcPts val="0"/>
              </a:spcAft>
              <a:buSzPts val="1400"/>
              <a:buNone/>
              <a:defRPr b="0" i="0" sz="1800" u="none" cap="none" strike="noStrike">
                <a:solidFill>
                  <a:schemeClr val="dk2"/>
                </a:solidFill>
              </a:defRPr>
            </a:lvl4pPr>
            <a:lvl5pPr lvl="4" marR="0" algn="l">
              <a:lnSpc>
                <a:spcPct val="100000"/>
              </a:lnSpc>
              <a:spcBef>
                <a:spcPts val="0"/>
              </a:spcBef>
              <a:spcAft>
                <a:spcPts val="0"/>
              </a:spcAft>
              <a:buSzPts val="1400"/>
              <a:buNone/>
              <a:defRPr b="0" i="0" sz="1800" u="none" cap="none" strike="noStrike">
                <a:solidFill>
                  <a:schemeClr val="dk2"/>
                </a:solidFill>
              </a:defRPr>
            </a:lvl5pPr>
            <a:lvl6pPr lvl="5" marR="0" algn="l">
              <a:lnSpc>
                <a:spcPct val="100000"/>
              </a:lnSpc>
              <a:spcBef>
                <a:spcPts val="0"/>
              </a:spcBef>
              <a:spcAft>
                <a:spcPts val="0"/>
              </a:spcAft>
              <a:buSzPts val="1400"/>
              <a:buNone/>
              <a:defRPr b="0" i="0" sz="1800" u="none" cap="none" strike="noStrike">
                <a:solidFill>
                  <a:schemeClr val="dk2"/>
                </a:solidFill>
              </a:defRPr>
            </a:lvl6pPr>
            <a:lvl7pPr lvl="6" marR="0" algn="l">
              <a:lnSpc>
                <a:spcPct val="100000"/>
              </a:lnSpc>
              <a:spcBef>
                <a:spcPts val="0"/>
              </a:spcBef>
              <a:spcAft>
                <a:spcPts val="0"/>
              </a:spcAft>
              <a:buSzPts val="1400"/>
              <a:buNone/>
              <a:defRPr b="0" i="0" sz="1800" u="none" cap="none" strike="noStrike">
                <a:solidFill>
                  <a:schemeClr val="dk2"/>
                </a:solidFill>
              </a:defRPr>
            </a:lvl7pPr>
            <a:lvl8pPr lvl="7" marR="0" algn="l">
              <a:lnSpc>
                <a:spcPct val="100000"/>
              </a:lnSpc>
              <a:spcBef>
                <a:spcPts val="0"/>
              </a:spcBef>
              <a:spcAft>
                <a:spcPts val="0"/>
              </a:spcAft>
              <a:buSzPts val="1400"/>
              <a:buNone/>
              <a:defRPr b="0" i="0" sz="1800" u="none" cap="none" strike="noStrike">
                <a:solidFill>
                  <a:schemeClr val="dk2"/>
                </a:solidFill>
              </a:defRPr>
            </a:lvl8pPr>
            <a:lvl9pPr lvl="8" marR="0" algn="l">
              <a:lnSpc>
                <a:spcPct val="100000"/>
              </a:lnSpc>
              <a:spcBef>
                <a:spcPts val="0"/>
              </a:spcBef>
              <a:spcAft>
                <a:spcPts val="0"/>
              </a:spcAft>
              <a:buSzPts val="1400"/>
              <a:buNone/>
              <a:defRPr b="0" i="0" sz="1800" u="none" cap="none" strike="noStrike">
                <a:solidFill>
                  <a:schemeClr val="dk2"/>
                </a:solidFill>
              </a:defRPr>
            </a:lvl9pPr>
          </a:lstStyle>
          <a:p/>
        </p:txBody>
      </p:sp>
      <p:sp>
        <p:nvSpPr>
          <p:cNvPr id="43" name="Google Shape;43;p39"/>
          <p:cNvSpPr txBox="1"/>
          <p:nvPr>
            <p:ph idx="10" type="dt"/>
          </p:nvPr>
        </p:nvSpPr>
        <p:spPr>
          <a:xfrm>
            <a:off x="1600200" y="6447651"/>
            <a:ext cx="17373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4" name="Google Shape;44;p39"/>
          <p:cNvSpPr txBox="1"/>
          <p:nvPr>
            <p:ph idx="11" type="ftr"/>
          </p:nvPr>
        </p:nvSpPr>
        <p:spPr>
          <a:xfrm>
            <a:off x="3714750" y="6452800"/>
            <a:ext cx="48768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5" name="Google Shape;45;p39"/>
          <p:cNvSpPr txBox="1"/>
          <p:nvPr>
            <p:ph idx="12" type="sldNum"/>
          </p:nvPr>
        </p:nvSpPr>
        <p:spPr>
          <a:xfrm>
            <a:off x="914400" y="6447681"/>
            <a:ext cx="640200" cy="365100"/>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46" name="Google Shape;46;p39"/>
          <p:cNvSpPr txBox="1"/>
          <p:nvPr>
            <p:ph idx="1" type="body"/>
          </p:nvPr>
        </p:nvSpPr>
        <p:spPr>
          <a:xfrm>
            <a:off x="914400" y="1905000"/>
            <a:ext cx="3547800" cy="3901500"/>
          </a:xfrm>
          <a:prstGeom prst="rect">
            <a:avLst/>
          </a:prstGeom>
          <a:noFill/>
          <a:ln>
            <a:noFill/>
          </a:ln>
        </p:spPr>
        <p:txBody>
          <a:bodyPr anchorCtr="0" anchor="t" bIns="91425" lIns="91425" spcFirstLastPara="1" rIns="91425" wrap="square" tIns="91425">
            <a:noAutofit/>
          </a:bodyPr>
          <a:lstStyle>
            <a:lvl1pPr indent="-344424" lvl="0" marL="457200" marR="0" algn="l">
              <a:lnSpc>
                <a:spcPct val="100000"/>
              </a:lnSpc>
              <a:spcBef>
                <a:spcPts val="480"/>
              </a:spcBef>
              <a:spcAft>
                <a:spcPts val="0"/>
              </a:spcAft>
              <a:buClr>
                <a:schemeClr val="accent1"/>
              </a:buClr>
              <a:buSzPts val="1824"/>
              <a:buFont typeface="Noto Sans Symbols"/>
              <a:buChar char="○"/>
              <a:defRPr b="0" i="0" sz="2400" u="none" cap="none" strike="noStrike">
                <a:solidFill>
                  <a:schemeClr val="dk2"/>
                </a:solidFill>
                <a:latin typeface="Calibri"/>
                <a:ea typeface="Calibri"/>
                <a:cs typeface="Calibri"/>
                <a:sym typeface="Calibri"/>
              </a:defRPr>
            </a:lvl1pPr>
            <a:lvl2pPr indent="-334772" lvl="1" marL="914400" marR="0" algn="l">
              <a:lnSpc>
                <a:spcPct val="100000"/>
              </a:lnSpc>
              <a:spcBef>
                <a:spcPts val="440"/>
              </a:spcBef>
              <a:spcAft>
                <a:spcPts val="0"/>
              </a:spcAft>
              <a:buClr>
                <a:schemeClr val="accent1"/>
              </a:buClr>
              <a:buSzPts val="1672"/>
              <a:buFont typeface="Noto Sans Symbols"/>
              <a:buChar char="○"/>
              <a:defRPr b="0" i="0" sz="2200" u="none" cap="none" strike="noStrike">
                <a:solidFill>
                  <a:schemeClr val="dk2"/>
                </a:solidFill>
                <a:latin typeface="Calibri"/>
                <a:ea typeface="Calibri"/>
                <a:cs typeface="Calibri"/>
                <a:sym typeface="Calibri"/>
              </a:defRPr>
            </a:lvl2pPr>
            <a:lvl3pPr indent="-325119" lvl="2" marL="13716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3pPr>
            <a:lvl4pPr indent="-315467" lvl="3" marL="1828800" marR="0" algn="l">
              <a:lnSpc>
                <a:spcPct val="100000"/>
              </a:lnSpc>
              <a:spcBef>
                <a:spcPts val="360"/>
              </a:spcBef>
              <a:spcAft>
                <a:spcPts val="0"/>
              </a:spcAft>
              <a:buClr>
                <a:schemeClr val="accent1"/>
              </a:buClr>
              <a:buSzPts val="1368"/>
              <a:buFont typeface="Noto Sans Symbols"/>
              <a:buChar char="○"/>
              <a:defRPr b="0" i="0" sz="1800" u="none" cap="none" strike="noStrike">
                <a:solidFill>
                  <a:schemeClr val="dk2"/>
                </a:solidFill>
                <a:latin typeface="Calibri"/>
                <a:ea typeface="Calibri"/>
                <a:cs typeface="Calibri"/>
                <a:sym typeface="Calibri"/>
              </a:defRPr>
            </a:lvl4pPr>
            <a:lvl5pPr indent="-305816" lvl="4" marL="22860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5pPr>
            <a:lvl6pPr indent="-296164" lvl="5" marL="27432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6pPr>
            <a:lvl7pPr indent="-296164" lvl="6" marL="32004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7pPr>
            <a:lvl8pPr indent="-296164" lvl="7" marL="36576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8pPr>
            <a:lvl9pPr indent="-296164" lvl="8" marL="41148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9pPr>
          </a:lstStyle>
          <a:p/>
        </p:txBody>
      </p:sp>
      <p:sp>
        <p:nvSpPr>
          <p:cNvPr id="47" name="Google Shape;47;p39"/>
          <p:cNvSpPr txBox="1"/>
          <p:nvPr>
            <p:ph idx="2" type="body"/>
          </p:nvPr>
        </p:nvSpPr>
        <p:spPr>
          <a:xfrm>
            <a:off x="4648200" y="1905000"/>
            <a:ext cx="3581400" cy="3901500"/>
          </a:xfrm>
          <a:prstGeom prst="rect">
            <a:avLst/>
          </a:prstGeom>
          <a:noFill/>
          <a:ln>
            <a:noFill/>
          </a:ln>
        </p:spPr>
        <p:txBody>
          <a:bodyPr anchorCtr="0" anchor="t" bIns="91425" lIns="91425" spcFirstLastPara="1" rIns="91425" wrap="square" tIns="91425">
            <a:noAutofit/>
          </a:bodyPr>
          <a:lstStyle>
            <a:lvl1pPr indent="-344424" lvl="0" marL="457200" marR="0" algn="l">
              <a:lnSpc>
                <a:spcPct val="100000"/>
              </a:lnSpc>
              <a:spcBef>
                <a:spcPts val="480"/>
              </a:spcBef>
              <a:spcAft>
                <a:spcPts val="0"/>
              </a:spcAft>
              <a:buClr>
                <a:schemeClr val="accent1"/>
              </a:buClr>
              <a:buSzPts val="1824"/>
              <a:buFont typeface="Noto Sans Symbols"/>
              <a:buChar char="○"/>
              <a:defRPr b="0" i="0" sz="2400" u="none" cap="none" strike="noStrike">
                <a:solidFill>
                  <a:schemeClr val="dk2"/>
                </a:solidFill>
                <a:latin typeface="Calibri"/>
                <a:ea typeface="Calibri"/>
                <a:cs typeface="Calibri"/>
                <a:sym typeface="Calibri"/>
              </a:defRPr>
            </a:lvl1pPr>
            <a:lvl2pPr indent="-334772" lvl="1" marL="914400" marR="0" algn="l">
              <a:lnSpc>
                <a:spcPct val="100000"/>
              </a:lnSpc>
              <a:spcBef>
                <a:spcPts val="440"/>
              </a:spcBef>
              <a:spcAft>
                <a:spcPts val="0"/>
              </a:spcAft>
              <a:buClr>
                <a:schemeClr val="accent1"/>
              </a:buClr>
              <a:buSzPts val="1672"/>
              <a:buFont typeface="Noto Sans Symbols"/>
              <a:buChar char="○"/>
              <a:defRPr b="0" i="0" sz="2200" u="none" cap="none" strike="noStrike">
                <a:solidFill>
                  <a:schemeClr val="dk2"/>
                </a:solidFill>
                <a:latin typeface="Calibri"/>
                <a:ea typeface="Calibri"/>
                <a:cs typeface="Calibri"/>
                <a:sym typeface="Calibri"/>
              </a:defRPr>
            </a:lvl2pPr>
            <a:lvl3pPr indent="-325119" lvl="2" marL="13716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3pPr>
            <a:lvl4pPr indent="-315467" lvl="3" marL="1828800" marR="0" algn="l">
              <a:lnSpc>
                <a:spcPct val="100000"/>
              </a:lnSpc>
              <a:spcBef>
                <a:spcPts val="360"/>
              </a:spcBef>
              <a:spcAft>
                <a:spcPts val="0"/>
              </a:spcAft>
              <a:buClr>
                <a:schemeClr val="accent1"/>
              </a:buClr>
              <a:buSzPts val="1368"/>
              <a:buFont typeface="Noto Sans Symbols"/>
              <a:buChar char="○"/>
              <a:defRPr b="0" i="0" sz="1800" u="none" cap="none" strike="noStrike">
                <a:solidFill>
                  <a:schemeClr val="dk2"/>
                </a:solidFill>
                <a:latin typeface="Calibri"/>
                <a:ea typeface="Calibri"/>
                <a:cs typeface="Calibri"/>
                <a:sym typeface="Calibri"/>
              </a:defRPr>
            </a:lvl4pPr>
            <a:lvl5pPr indent="-305816" lvl="4" marL="22860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5pPr>
            <a:lvl6pPr indent="-296164" lvl="5" marL="27432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6pPr>
            <a:lvl7pPr indent="-296164" lvl="6" marL="32004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7pPr>
            <a:lvl8pPr indent="-296164" lvl="7" marL="36576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8pPr>
            <a:lvl9pPr indent="-296164" lvl="8" marL="4114800" marR="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8" name="Shape 48"/>
        <p:cNvGrpSpPr/>
        <p:nvPr/>
      </p:nvGrpSpPr>
      <p:grpSpPr>
        <a:xfrm>
          <a:off x="0" y="0"/>
          <a:ext cx="0" cy="0"/>
          <a:chOff x="0" y="0"/>
          <a:chExt cx="0" cy="0"/>
        </a:xfrm>
      </p:grpSpPr>
      <p:sp>
        <p:nvSpPr>
          <p:cNvPr id="49" name="Google Shape;49;p40"/>
          <p:cNvSpPr txBox="1"/>
          <p:nvPr>
            <p:ph type="title"/>
          </p:nvPr>
        </p:nvSpPr>
        <p:spPr>
          <a:xfrm>
            <a:off x="902669" y="762000"/>
            <a:ext cx="7337700" cy="10668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Clr>
                <a:schemeClr val="accent1"/>
              </a:buClr>
              <a:buSzPts val="4000"/>
              <a:buFont typeface="Calibri"/>
              <a:buNone/>
              <a:defRPr b="0" i="0" sz="40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2"/>
                </a:solidFill>
              </a:defRPr>
            </a:lvl2pPr>
            <a:lvl3pPr lvl="2" marR="0" algn="l">
              <a:lnSpc>
                <a:spcPct val="100000"/>
              </a:lnSpc>
              <a:spcBef>
                <a:spcPts val="0"/>
              </a:spcBef>
              <a:spcAft>
                <a:spcPts val="0"/>
              </a:spcAft>
              <a:buSzPts val="1400"/>
              <a:buNone/>
              <a:defRPr b="0" i="0" sz="1800" u="none" cap="none" strike="noStrike">
                <a:solidFill>
                  <a:schemeClr val="dk2"/>
                </a:solidFill>
              </a:defRPr>
            </a:lvl3pPr>
            <a:lvl4pPr lvl="3" marR="0" algn="l">
              <a:lnSpc>
                <a:spcPct val="100000"/>
              </a:lnSpc>
              <a:spcBef>
                <a:spcPts val="0"/>
              </a:spcBef>
              <a:spcAft>
                <a:spcPts val="0"/>
              </a:spcAft>
              <a:buSzPts val="1400"/>
              <a:buNone/>
              <a:defRPr b="0" i="0" sz="1800" u="none" cap="none" strike="noStrike">
                <a:solidFill>
                  <a:schemeClr val="dk2"/>
                </a:solidFill>
              </a:defRPr>
            </a:lvl4pPr>
            <a:lvl5pPr lvl="4" marR="0" algn="l">
              <a:lnSpc>
                <a:spcPct val="100000"/>
              </a:lnSpc>
              <a:spcBef>
                <a:spcPts val="0"/>
              </a:spcBef>
              <a:spcAft>
                <a:spcPts val="0"/>
              </a:spcAft>
              <a:buSzPts val="1400"/>
              <a:buNone/>
              <a:defRPr b="0" i="0" sz="1800" u="none" cap="none" strike="noStrike">
                <a:solidFill>
                  <a:schemeClr val="dk2"/>
                </a:solidFill>
              </a:defRPr>
            </a:lvl5pPr>
            <a:lvl6pPr lvl="5" marR="0" algn="l">
              <a:lnSpc>
                <a:spcPct val="100000"/>
              </a:lnSpc>
              <a:spcBef>
                <a:spcPts val="0"/>
              </a:spcBef>
              <a:spcAft>
                <a:spcPts val="0"/>
              </a:spcAft>
              <a:buSzPts val="1400"/>
              <a:buNone/>
              <a:defRPr b="0" i="0" sz="1800" u="none" cap="none" strike="noStrike">
                <a:solidFill>
                  <a:schemeClr val="dk2"/>
                </a:solidFill>
              </a:defRPr>
            </a:lvl6pPr>
            <a:lvl7pPr lvl="6" marR="0" algn="l">
              <a:lnSpc>
                <a:spcPct val="100000"/>
              </a:lnSpc>
              <a:spcBef>
                <a:spcPts val="0"/>
              </a:spcBef>
              <a:spcAft>
                <a:spcPts val="0"/>
              </a:spcAft>
              <a:buSzPts val="1400"/>
              <a:buNone/>
              <a:defRPr b="0" i="0" sz="1800" u="none" cap="none" strike="noStrike">
                <a:solidFill>
                  <a:schemeClr val="dk2"/>
                </a:solidFill>
              </a:defRPr>
            </a:lvl7pPr>
            <a:lvl8pPr lvl="7" marR="0" algn="l">
              <a:lnSpc>
                <a:spcPct val="100000"/>
              </a:lnSpc>
              <a:spcBef>
                <a:spcPts val="0"/>
              </a:spcBef>
              <a:spcAft>
                <a:spcPts val="0"/>
              </a:spcAft>
              <a:buSzPts val="1400"/>
              <a:buNone/>
              <a:defRPr b="0" i="0" sz="1800" u="none" cap="none" strike="noStrike">
                <a:solidFill>
                  <a:schemeClr val="dk2"/>
                </a:solidFill>
              </a:defRPr>
            </a:lvl8pPr>
            <a:lvl9pPr lvl="8" marR="0" algn="l">
              <a:lnSpc>
                <a:spcPct val="100000"/>
              </a:lnSpc>
              <a:spcBef>
                <a:spcPts val="0"/>
              </a:spcBef>
              <a:spcAft>
                <a:spcPts val="0"/>
              </a:spcAft>
              <a:buSzPts val="1400"/>
              <a:buNone/>
              <a:defRPr b="0" i="0" sz="1800" u="none" cap="none" strike="noStrike">
                <a:solidFill>
                  <a:schemeClr val="dk2"/>
                </a:solidFill>
              </a:defRPr>
            </a:lvl9pPr>
          </a:lstStyle>
          <a:p/>
        </p:txBody>
      </p:sp>
      <p:sp>
        <p:nvSpPr>
          <p:cNvPr id="50" name="Google Shape;50;p40"/>
          <p:cNvSpPr txBox="1"/>
          <p:nvPr>
            <p:ph idx="1" type="body"/>
          </p:nvPr>
        </p:nvSpPr>
        <p:spPr>
          <a:xfrm>
            <a:off x="1371600" y="1905000"/>
            <a:ext cx="3057000" cy="639900"/>
          </a:xfrm>
          <a:prstGeom prst="rect">
            <a:avLst/>
          </a:prstGeom>
          <a:noFill/>
          <a:ln>
            <a:noFill/>
          </a:ln>
        </p:spPr>
        <p:txBody>
          <a:bodyPr anchorCtr="0" anchor="b" bIns="91425" lIns="91425" spcFirstLastPara="1" rIns="91425" wrap="square" tIns="91425">
            <a:noAutofit/>
          </a:bodyPr>
          <a:lstStyle>
            <a:lvl1pPr indent="-228600" lvl="0" marL="457200" marR="0" algn="l">
              <a:lnSpc>
                <a:spcPct val="100000"/>
              </a:lnSpc>
              <a:spcBef>
                <a:spcPts val="480"/>
              </a:spcBef>
              <a:spcAft>
                <a:spcPts val="0"/>
              </a:spcAft>
              <a:buClr>
                <a:schemeClr val="accent1"/>
              </a:buClr>
              <a:buSzPts val="1824"/>
              <a:buFont typeface="Noto Sans Symbols"/>
              <a:buNone/>
              <a:defRPr b="1" i="0" sz="2400" u="none" cap="none" strike="noStrike">
                <a:solidFill>
                  <a:schemeClr val="accent1"/>
                </a:solidFill>
                <a:latin typeface="Calibri"/>
                <a:ea typeface="Calibri"/>
                <a:cs typeface="Calibri"/>
                <a:sym typeface="Calibri"/>
              </a:defRPr>
            </a:lvl1pPr>
            <a:lvl2pPr indent="-228600" lvl="1" marL="914400" marR="0" algn="l">
              <a:lnSpc>
                <a:spcPct val="100000"/>
              </a:lnSpc>
              <a:spcBef>
                <a:spcPts val="400"/>
              </a:spcBef>
              <a:spcAft>
                <a:spcPts val="0"/>
              </a:spcAft>
              <a:buClr>
                <a:schemeClr val="accent1"/>
              </a:buClr>
              <a:buSzPts val="1520"/>
              <a:buFont typeface="Noto Sans Symbols"/>
              <a:buNone/>
              <a:defRPr b="1" i="0" sz="2000" u="none" cap="none" strike="noStrike">
                <a:solidFill>
                  <a:schemeClr val="dk2"/>
                </a:solidFill>
                <a:latin typeface="Calibri"/>
                <a:ea typeface="Calibri"/>
                <a:cs typeface="Calibri"/>
                <a:sym typeface="Calibri"/>
              </a:defRPr>
            </a:lvl2pPr>
            <a:lvl3pPr indent="-228600" lvl="2" marL="1371600" marR="0" algn="l">
              <a:lnSpc>
                <a:spcPct val="100000"/>
              </a:lnSpc>
              <a:spcBef>
                <a:spcPts val="360"/>
              </a:spcBef>
              <a:spcAft>
                <a:spcPts val="0"/>
              </a:spcAft>
              <a:buClr>
                <a:schemeClr val="accent1"/>
              </a:buClr>
              <a:buSzPts val="1368"/>
              <a:buFont typeface="Noto Sans Symbols"/>
              <a:buNone/>
              <a:defRPr b="1" i="0" sz="1800" u="none" cap="none" strike="noStrike">
                <a:solidFill>
                  <a:schemeClr val="dk2"/>
                </a:solidFill>
                <a:latin typeface="Calibri"/>
                <a:ea typeface="Calibri"/>
                <a:cs typeface="Calibri"/>
                <a:sym typeface="Calibri"/>
              </a:defRPr>
            </a:lvl3pPr>
            <a:lvl4pPr indent="-228600" lvl="3" marL="18288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4pPr>
            <a:lvl5pPr indent="-228600" lvl="4" marL="22860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5pPr>
            <a:lvl6pPr indent="-228600" lvl="5" marL="27432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6pPr>
            <a:lvl7pPr indent="-228600" lvl="6" marL="32004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7pPr>
            <a:lvl8pPr indent="-228600" lvl="7" marL="36576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8pPr>
            <a:lvl9pPr indent="-228600" lvl="8" marL="41148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9pPr>
          </a:lstStyle>
          <a:p/>
        </p:txBody>
      </p:sp>
      <p:sp>
        <p:nvSpPr>
          <p:cNvPr id="51" name="Google Shape;51;p40"/>
          <p:cNvSpPr txBox="1"/>
          <p:nvPr>
            <p:ph idx="2" type="body"/>
          </p:nvPr>
        </p:nvSpPr>
        <p:spPr>
          <a:xfrm>
            <a:off x="1041721" y="2590800"/>
            <a:ext cx="3420000" cy="3219600"/>
          </a:xfrm>
          <a:prstGeom prst="rect">
            <a:avLst/>
          </a:prstGeom>
          <a:noFill/>
          <a:ln>
            <a:noFill/>
          </a:ln>
        </p:spPr>
        <p:txBody>
          <a:bodyPr anchorCtr="0" anchor="t" bIns="91425" lIns="91425" spcFirstLastPara="1" rIns="91425" wrap="square" tIns="91425">
            <a:noAutofit/>
          </a:bodyPr>
          <a:lstStyle>
            <a:lvl1pPr indent="-344424" lvl="0" marL="457200" marR="0" algn="l">
              <a:lnSpc>
                <a:spcPct val="100000"/>
              </a:lnSpc>
              <a:spcBef>
                <a:spcPts val="480"/>
              </a:spcBef>
              <a:spcAft>
                <a:spcPts val="0"/>
              </a:spcAft>
              <a:buClr>
                <a:schemeClr val="accent1"/>
              </a:buClr>
              <a:buSzPts val="1824"/>
              <a:buFont typeface="Noto Sans Symbols"/>
              <a:buChar char="○"/>
              <a:defRPr b="0" i="0" sz="2400" u="none" cap="none" strike="noStrike">
                <a:solidFill>
                  <a:schemeClr val="dk2"/>
                </a:solidFill>
                <a:latin typeface="Calibri"/>
                <a:ea typeface="Calibri"/>
                <a:cs typeface="Calibri"/>
                <a:sym typeface="Calibri"/>
              </a:defRPr>
            </a:lvl1pPr>
            <a:lvl2pPr indent="-325119" lvl="1" marL="9144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2pPr>
            <a:lvl3pPr indent="-315467" lvl="2" marL="1371600" marR="0" algn="l">
              <a:lnSpc>
                <a:spcPct val="100000"/>
              </a:lnSpc>
              <a:spcBef>
                <a:spcPts val="360"/>
              </a:spcBef>
              <a:spcAft>
                <a:spcPts val="0"/>
              </a:spcAft>
              <a:buClr>
                <a:schemeClr val="accent1"/>
              </a:buClr>
              <a:buSzPts val="1368"/>
              <a:buFont typeface="Noto Sans Symbols"/>
              <a:buChar char="○"/>
              <a:defRPr b="0" i="0" sz="1800" u="none" cap="none" strike="noStrike">
                <a:solidFill>
                  <a:schemeClr val="dk2"/>
                </a:solidFill>
                <a:latin typeface="Calibri"/>
                <a:ea typeface="Calibri"/>
                <a:cs typeface="Calibri"/>
                <a:sym typeface="Calibri"/>
              </a:defRPr>
            </a:lvl3pPr>
            <a:lvl4pPr indent="-305816" lvl="3" marL="18288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4pPr>
            <a:lvl5pPr indent="-305816" lvl="4" marL="22860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5pPr>
            <a:lvl6pPr indent="-305816" lvl="5" marL="27432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6pPr>
            <a:lvl7pPr indent="-305816" lvl="6" marL="32004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7pPr>
            <a:lvl8pPr indent="-305815" lvl="7" marL="36576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8pPr>
            <a:lvl9pPr indent="-305815" lvl="8" marL="41148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9pPr>
          </a:lstStyle>
          <a:p/>
        </p:txBody>
      </p:sp>
      <p:sp>
        <p:nvSpPr>
          <p:cNvPr id="52" name="Google Shape;52;p40"/>
          <p:cNvSpPr txBox="1"/>
          <p:nvPr>
            <p:ph idx="3" type="body"/>
          </p:nvPr>
        </p:nvSpPr>
        <p:spPr>
          <a:xfrm>
            <a:off x="5029200" y="1905000"/>
            <a:ext cx="3055800" cy="639900"/>
          </a:xfrm>
          <a:prstGeom prst="rect">
            <a:avLst/>
          </a:prstGeom>
          <a:noFill/>
          <a:ln>
            <a:noFill/>
          </a:ln>
        </p:spPr>
        <p:txBody>
          <a:bodyPr anchorCtr="0" anchor="b" bIns="91425" lIns="91425" spcFirstLastPara="1" rIns="91425" wrap="square" tIns="91425">
            <a:noAutofit/>
          </a:bodyPr>
          <a:lstStyle>
            <a:lvl1pPr indent="-228600" lvl="0" marL="457200" marR="0" algn="l">
              <a:lnSpc>
                <a:spcPct val="100000"/>
              </a:lnSpc>
              <a:spcBef>
                <a:spcPts val="480"/>
              </a:spcBef>
              <a:spcAft>
                <a:spcPts val="0"/>
              </a:spcAft>
              <a:buClr>
                <a:schemeClr val="accent1"/>
              </a:buClr>
              <a:buSzPts val="1824"/>
              <a:buFont typeface="Noto Sans Symbols"/>
              <a:buNone/>
              <a:defRPr b="1" i="0" sz="2400" u="none" cap="none" strike="noStrike">
                <a:solidFill>
                  <a:schemeClr val="accent1"/>
                </a:solidFill>
                <a:latin typeface="Calibri"/>
                <a:ea typeface="Calibri"/>
                <a:cs typeface="Calibri"/>
                <a:sym typeface="Calibri"/>
              </a:defRPr>
            </a:lvl1pPr>
            <a:lvl2pPr indent="-228600" lvl="1" marL="914400" marR="0" algn="l">
              <a:lnSpc>
                <a:spcPct val="100000"/>
              </a:lnSpc>
              <a:spcBef>
                <a:spcPts val="400"/>
              </a:spcBef>
              <a:spcAft>
                <a:spcPts val="0"/>
              </a:spcAft>
              <a:buClr>
                <a:schemeClr val="accent1"/>
              </a:buClr>
              <a:buSzPts val="1520"/>
              <a:buFont typeface="Noto Sans Symbols"/>
              <a:buNone/>
              <a:defRPr b="1" i="0" sz="2000" u="none" cap="none" strike="noStrike">
                <a:solidFill>
                  <a:schemeClr val="dk2"/>
                </a:solidFill>
                <a:latin typeface="Calibri"/>
                <a:ea typeface="Calibri"/>
                <a:cs typeface="Calibri"/>
                <a:sym typeface="Calibri"/>
              </a:defRPr>
            </a:lvl2pPr>
            <a:lvl3pPr indent="-228600" lvl="2" marL="1371600" marR="0" algn="l">
              <a:lnSpc>
                <a:spcPct val="100000"/>
              </a:lnSpc>
              <a:spcBef>
                <a:spcPts val="360"/>
              </a:spcBef>
              <a:spcAft>
                <a:spcPts val="0"/>
              </a:spcAft>
              <a:buClr>
                <a:schemeClr val="accent1"/>
              </a:buClr>
              <a:buSzPts val="1368"/>
              <a:buFont typeface="Noto Sans Symbols"/>
              <a:buNone/>
              <a:defRPr b="1" i="0" sz="1800" u="none" cap="none" strike="noStrike">
                <a:solidFill>
                  <a:schemeClr val="dk2"/>
                </a:solidFill>
                <a:latin typeface="Calibri"/>
                <a:ea typeface="Calibri"/>
                <a:cs typeface="Calibri"/>
                <a:sym typeface="Calibri"/>
              </a:defRPr>
            </a:lvl3pPr>
            <a:lvl4pPr indent="-228600" lvl="3" marL="18288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4pPr>
            <a:lvl5pPr indent="-228600" lvl="4" marL="22860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5pPr>
            <a:lvl6pPr indent="-228600" lvl="5" marL="27432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6pPr>
            <a:lvl7pPr indent="-228600" lvl="6" marL="32004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7pPr>
            <a:lvl8pPr indent="-228600" lvl="7" marL="36576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8pPr>
            <a:lvl9pPr indent="-228600" lvl="8" marL="4114800" marR="0" algn="l">
              <a:lnSpc>
                <a:spcPct val="100000"/>
              </a:lnSpc>
              <a:spcBef>
                <a:spcPts val="320"/>
              </a:spcBef>
              <a:spcAft>
                <a:spcPts val="0"/>
              </a:spcAft>
              <a:buClr>
                <a:schemeClr val="accent1"/>
              </a:buClr>
              <a:buSzPts val="1216"/>
              <a:buFont typeface="Noto Sans Symbols"/>
              <a:buNone/>
              <a:defRPr b="1" i="0" sz="1600" u="none" cap="none" strike="noStrike">
                <a:solidFill>
                  <a:schemeClr val="dk2"/>
                </a:solidFill>
                <a:latin typeface="Calibri"/>
                <a:ea typeface="Calibri"/>
                <a:cs typeface="Calibri"/>
                <a:sym typeface="Calibri"/>
              </a:defRPr>
            </a:lvl9pPr>
          </a:lstStyle>
          <a:p/>
        </p:txBody>
      </p:sp>
      <p:sp>
        <p:nvSpPr>
          <p:cNvPr id="53" name="Google Shape;53;p40"/>
          <p:cNvSpPr txBox="1"/>
          <p:nvPr>
            <p:ph idx="4" type="body"/>
          </p:nvPr>
        </p:nvSpPr>
        <p:spPr>
          <a:xfrm>
            <a:off x="4645152" y="2590800"/>
            <a:ext cx="3420000" cy="3219600"/>
          </a:xfrm>
          <a:prstGeom prst="rect">
            <a:avLst/>
          </a:prstGeom>
          <a:noFill/>
          <a:ln>
            <a:noFill/>
          </a:ln>
        </p:spPr>
        <p:txBody>
          <a:bodyPr anchorCtr="0" anchor="t" bIns="91425" lIns="91425" spcFirstLastPara="1" rIns="91425" wrap="square" tIns="91425">
            <a:noAutofit/>
          </a:bodyPr>
          <a:lstStyle>
            <a:lvl1pPr indent="-344424" lvl="0" marL="457200" marR="0" algn="l">
              <a:lnSpc>
                <a:spcPct val="100000"/>
              </a:lnSpc>
              <a:spcBef>
                <a:spcPts val="480"/>
              </a:spcBef>
              <a:spcAft>
                <a:spcPts val="0"/>
              </a:spcAft>
              <a:buClr>
                <a:schemeClr val="accent1"/>
              </a:buClr>
              <a:buSzPts val="1824"/>
              <a:buFont typeface="Noto Sans Symbols"/>
              <a:buChar char="○"/>
              <a:defRPr b="0" i="0" sz="2400" u="none" cap="none" strike="noStrike">
                <a:solidFill>
                  <a:schemeClr val="dk2"/>
                </a:solidFill>
                <a:latin typeface="Calibri"/>
                <a:ea typeface="Calibri"/>
                <a:cs typeface="Calibri"/>
                <a:sym typeface="Calibri"/>
              </a:defRPr>
            </a:lvl1pPr>
            <a:lvl2pPr indent="-325119" lvl="1" marL="9144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2pPr>
            <a:lvl3pPr indent="-315467" lvl="2" marL="1371600" marR="0" algn="l">
              <a:lnSpc>
                <a:spcPct val="100000"/>
              </a:lnSpc>
              <a:spcBef>
                <a:spcPts val="360"/>
              </a:spcBef>
              <a:spcAft>
                <a:spcPts val="0"/>
              </a:spcAft>
              <a:buClr>
                <a:schemeClr val="accent1"/>
              </a:buClr>
              <a:buSzPts val="1368"/>
              <a:buFont typeface="Noto Sans Symbols"/>
              <a:buChar char="○"/>
              <a:defRPr b="0" i="0" sz="1800" u="none" cap="none" strike="noStrike">
                <a:solidFill>
                  <a:schemeClr val="dk2"/>
                </a:solidFill>
                <a:latin typeface="Calibri"/>
                <a:ea typeface="Calibri"/>
                <a:cs typeface="Calibri"/>
                <a:sym typeface="Calibri"/>
              </a:defRPr>
            </a:lvl3pPr>
            <a:lvl4pPr indent="-305816" lvl="3" marL="18288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4pPr>
            <a:lvl5pPr indent="-305816" lvl="4" marL="22860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5pPr>
            <a:lvl6pPr indent="-305816" lvl="5" marL="27432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6pPr>
            <a:lvl7pPr indent="-305816" lvl="6" marL="32004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7pPr>
            <a:lvl8pPr indent="-305815" lvl="7" marL="36576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8pPr>
            <a:lvl9pPr indent="-305815" lvl="8" marL="41148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9pPr>
          </a:lstStyle>
          <a:p/>
        </p:txBody>
      </p:sp>
      <p:sp>
        <p:nvSpPr>
          <p:cNvPr id="54" name="Google Shape;54;p40"/>
          <p:cNvSpPr txBox="1"/>
          <p:nvPr>
            <p:ph idx="10" type="dt"/>
          </p:nvPr>
        </p:nvSpPr>
        <p:spPr>
          <a:xfrm>
            <a:off x="1600200" y="6447651"/>
            <a:ext cx="17373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40"/>
          <p:cNvSpPr txBox="1"/>
          <p:nvPr>
            <p:ph idx="11" type="ftr"/>
          </p:nvPr>
        </p:nvSpPr>
        <p:spPr>
          <a:xfrm>
            <a:off x="3714750" y="6452800"/>
            <a:ext cx="48768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6" name="Google Shape;56;p40"/>
          <p:cNvSpPr txBox="1"/>
          <p:nvPr>
            <p:ph idx="12" type="sldNum"/>
          </p:nvPr>
        </p:nvSpPr>
        <p:spPr>
          <a:xfrm>
            <a:off x="914400" y="6447681"/>
            <a:ext cx="640200" cy="365100"/>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7" name="Shape 57"/>
        <p:cNvGrpSpPr/>
        <p:nvPr/>
      </p:nvGrpSpPr>
      <p:grpSpPr>
        <a:xfrm>
          <a:off x="0" y="0"/>
          <a:ext cx="0" cy="0"/>
          <a:chOff x="0" y="0"/>
          <a:chExt cx="0" cy="0"/>
        </a:xfrm>
      </p:grpSpPr>
      <p:sp>
        <p:nvSpPr>
          <p:cNvPr id="58" name="Google Shape;58;p41"/>
          <p:cNvSpPr txBox="1"/>
          <p:nvPr>
            <p:ph type="title"/>
          </p:nvPr>
        </p:nvSpPr>
        <p:spPr>
          <a:xfrm>
            <a:off x="902669" y="762000"/>
            <a:ext cx="7337700" cy="10668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Clr>
                <a:schemeClr val="accent1"/>
              </a:buClr>
              <a:buSzPts val="4000"/>
              <a:buFont typeface="Calibri"/>
              <a:buNone/>
              <a:defRPr b="0" i="0" sz="40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2"/>
                </a:solidFill>
              </a:defRPr>
            </a:lvl2pPr>
            <a:lvl3pPr lvl="2" marR="0" algn="l">
              <a:lnSpc>
                <a:spcPct val="100000"/>
              </a:lnSpc>
              <a:spcBef>
                <a:spcPts val="0"/>
              </a:spcBef>
              <a:spcAft>
                <a:spcPts val="0"/>
              </a:spcAft>
              <a:buSzPts val="1400"/>
              <a:buNone/>
              <a:defRPr b="0" i="0" sz="1800" u="none" cap="none" strike="noStrike">
                <a:solidFill>
                  <a:schemeClr val="dk2"/>
                </a:solidFill>
              </a:defRPr>
            </a:lvl3pPr>
            <a:lvl4pPr lvl="3" marR="0" algn="l">
              <a:lnSpc>
                <a:spcPct val="100000"/>
              </a:lnSpc>
              <a:spcBef>
                <a:spcPts val="0"/>
              </a:spcBef>
              <a:spcAft>
                <a:spcPts val="0"/>
              </a:spcAft>
              <a:buSzPts val="1400"/>
              <a:buNone/>
              <a:defRPr b="0" i="0" sz="1800" u="none" cap="none" strike="noStrike">
                <a:solidFill>
                  <a:schemeClr val="dk2"/>
                </a:solidFill>
              </a:defRPr>
            </a:lvl4pPr>
            <a:lvl5pPr lvl="4" marR="0" algn="l">
              <a:lnSpc>
                <a:spcPct val="100000"/>
              </a:lnSpc>
              <a:spcBef>
                <a:spcPts val="0"/>
              </a:spcBef>
              <a:spcAft>
                <a:spcPts val="0"/>
              </a:spcAft>
              <a:buSzPts val="1400"/>
              <a:buNone/>
              <a:defRPr b="0" i="0" sz="1800" u="none" cap="none" strike="noStrike">
                <a:solidFill>
                  <a:schemeClr val="dk2"/>
                </a:solidFill>
              </a:defRPr>
            </a:lvl5pPr>
            <a:lvl6pPr lvl="5" marR="0" algn="l">
              <a:lnSpc>
                <a:spcPct val="100000"/>
              </a:lnSpc>
              <a:spcBef>
                <a:spcPts val="0"/>
              </a:spcBef>
              <a:spcAft>
                <a:spcPts val="0"/>
              </a:spcAft>
              <a:buSzPts val="1400"/>
              <a:buNone/>
              <a:defRPr b="0" i="0" sz="1800" u="none" cap="none" strike="noStrike">
                <a:solidFill>
                  <a:schemeClr val="dk2"/>
                </a:solidFill>
              </a:defRPr>
            </a:lvl6pPr>
            <a:lvl7pPr lvl="6" marR="0" algn="l">
              <a:lnSpc>
                <a:spcPct val="100000"/>
              </a:lnSpc>
              <a:spcBef>
                <a:spcPts val="0"/>
              </a:spcBef>
              <a:spcAft>
                <a:spcPts val="0"/>
              </a:spcAft>
              <a:buSzPts val="1400"/>
              <a:buNone/>
              <a:defRPr b="0" i="0" sz="1800" u="none" cap="none" strike="noStrike">
                <a:solidFill>
                  <a:schemeClr val="dk2"/>
                </a:solidFill>
              </a:defRPr>
            </a:lvl7pPr>
            <a:lvl8pPr lvl="7" marR="0" algn="l">
              <a:lnSpc>
                <a:spcPct val="100000"/>
              </a:lnSpc>
              <a:spcBef>
                <a:spcPts val="0"/>
              </a:spcBef>
              <a:spcAft>
                <a:spcPts val="0"/>
              </a:spcAft>
              <a:buSzPts val="1400"/>
              <a:buNone/>
              <a:defRPr b="0" i="0" sz="1800" u="none" cap="none" strike="noStrike">
                <a:solidFill>
                  <a:schemeClr val="dk2"/>
                </a:solidFill>
              </a:defRPr>
            </a:lvl8pPr>
            <a:lvl9pPr lvl="8" marR="0" algn="l">
              <a:lnSpc>
                <a:spcPct val="100000"/>
              </a:lnSpc>
              <a:spcBef>
                <a:spcPts val="0"/>
              </a:spcBef>
              <a:spcAft>
                <a:spcPts val="0"/>
              </a:spcAft>
              <a:buSzPts val="1400"/>
              <a:buNone/>
              <a:defRPr b="0" i="0" sz="1800" u="none" cap="none" strike="noStrike">
                <a:solidFill>
                  <a:schemeClr val="dk2"/>
                </a:solidFill>
              </a:defRPr>
            </a:lvl9pPr>
          </a:lstStyle>
          <a:p/>
        </p:txBody>
      </p:sp>
      <p:sp>
        <p:nvSpPr>
          <p:cNvPr id="59" name="Google Shape;59;p41"/>
          <p:cNvSpPr txBox="1"/>
          <p:nvPr>
            <p:ph idx="10" type="dt"/>
          </p:nvPr>
        </p:nvSpPr>
        <p:spPr>
          <a:xfrm>
            <a:off x="1600200" y="6447651"/>
            <a:ext cx="17373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0" name="Google Shape;60;p41"/>
          <p:cNvSpPr txBox="1"/>
          <p:nvPr>
            <p:ph idx="11" type="ftr"/>
          </p:nvPr>
        </p:nvSpPr>
        <p:spPr>
          <a:xfrm>
            <a:off x="3714750" y="6452800"/>
            <a:ext cx="48768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1" name="Google Shape;61;p41"/>
          <p:cNvSpPr txBox="1"/>
          <p:nvPr>
            <p:ph idx="12" type="sldNum"/>
          </p:nvPr>
        </p:nvSpPr>
        <p:spPr>
          <a:xfrm>
            <a:off x="914400" y="6447681"/>
            <a:ext cx="640200" cy="365100"/>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2" name="Shape 62"/>
        <p:cNvGrpSpPr/>
        <p:nvPr/>
      </p:nvGrpSpPr>
      <p:grpSpPr>
        <a:xfrm>
          <a:off x="0" y="0"/>
          <a:ext cx="0" cy="0"/>
          <a:chOff x="0" y="0"/>
          <a:chExt cx="0" cy="0"/>
        </a:xfrm>
      </p:grpSpPr>
      <p:sp>
        <p:nvSpPr>
          <p:cNvPr id="63" name="Google Shape;63;p42"/>
          <p:cNvSpPr txBox="1"/>
          <p:nvPr>
            <p:ph idx="10" type="dt"/>
          </p:nvPr>
        </p:nvSpPr>
        <p:spPr>
          <a:xfrm>
            <a:off x="1600200" y="6447651"/>
            <a:ext cx="17373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4" name="Google Shape;64;p42"/>
          <p:cNvSpPr txBox="1"/>
          <p:nvPr>
            <p:ph idx="11" type="ftr"/>
          </p:nvPr>
        </p:nvSpPr>
        <p:spPr>
          <a:xfrm>
            <a:off x="3714750" y="6452800"/>
            <a:ext cx="48768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5" name="Google Shape;65;p42"/>
          <p:cNvSpPr txBox="1"/>
          <p:nvPr>
            <p:ph idx="12" type="sldNum"/>
          </p:nvPr>
        </p:nvSpPr>
        <p:spPr>
          <a:xfrm>
            <a:off x="914400" y="6447681"/>
            <a:ext cx="640200" cy="365100"/>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spTree>
      <p:nvGrpSpPr>
        <p:cNvPr id="66" name="Shape 66"/>
        <p:cNvGrpSpPr/>
        <p:nvPr/>
      </p:nvGrpSpPr>
      <p:grpSpPr>
        <a:xfrm>
          <a:off x="0" y="0"/>
          <a:ext cx="0" cy="0"/>
          <a:chOff x="0" y="0"/>
          <a:chExt cx="0" cy="0"/>
        </a:xfrm>
      </p:grpSpPr>
      <p:grpSp>
        <p:nvGrpSpPr>
          <p:cNvPr id="67" name="Google Shape;67;p43"/>
          <p:cNvGrpSpPr/>
          <p:nvPr/>
        </p:nvGrpSpPr>
        <p:grpSpPr>
          <a:xfrm>
            <a:off x="-644959" y="0"/>
            <a:ext cx="10457379" cy="7116964"/>
            <a:chOff x="-644959" y="0"/>
            <a:chExt cx="10457379" cy="7116964"/>
          </a:xfrm>
        </p:grpSpPr>
        <p:grpSp>
          <p:nvGrpSpPr>
            <p:cNvPr id="68" name="Google Shape;68;p43"/>
            <p:cNvGrpSpPr/>
            <p:nvPr/>
          </p:nvGrpSpPr>
          <p:grpSpPr>
            <a:xfrm>
              <a:off x="0" y="0"/>
              <a:ext cx="9144000" cy="6858000"/>
              <a:chOff x="0" y="0"/>
              <a:chExt cx="9144000" cy="6858000"/>
            </a:xfrm>
          </p:grpSpPr>
          <p:grpSp>
            <p:nvGrpSpPr>
              <p:cNvPr id="69" name="Google Shape;69;p43"/>
              <p:cNvGrpSpPr/>
              <p:nvPr/>
            </p:nvGrpSpPr>
            <p:grpSpPr>
              <a:xfrm>
                <a:off x="0" y="0"/>
                <a:ext cx="2514600" cy="6858000"/>
                <a:chOff x="0" y="0"/>
                <a:chExt cx="2514600" cy="6858000"/>
              </a:xfrm>
            </p:grpSpPr>
            <p:sp>
              <p:nvSpPr>
                <p:cNvPr id="70" name="Google Shape;70;p43"/>
                <p:cNvSpPr/>
                <p:nvPr/>
              </p:nvSpPr>
              <p:spPr>
                <a:xfrm>
                  <a:off x="914400" y="0"/>
                  <a:ext cx="16002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71" name="Google Shape;71;p43"/>
                <p:cNvSpPr/>
                <p:nvPr/>
              </p:nvSpPr>
              <p:spPr>
                <a:xfrm>
                  <a:off x="0" y="0"/>
                  <a:ext cx="4572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72" name="Google Shape;72;p43"/>
                <p:cNvSpPr/>
                <p:nvPr/>
              </p:nvSpPr>
              <p:spPr>
                <a:xfrm>
                  <a:off x="228600" y="0"/>
                  <a:ext cx="7620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grpSp>
            <p:nvGrpSpPr>
              <p:cNvPr id="73" name="Google Shape;73;p43"/>
              <p:cNvGrpSpPr/>
              <p:nvPr/>
            </p:nvGrpSpPr>
            <p:grpSpPr>
              <a:xfrm>
                <a:off x="422910" y="0"/>
                <a:ext cx="2514600" cy="6858000"/>
                <a:chOff x="0" y="0"/>
                <a:chExt cx="2514600" cy="6858000"/>
              </a:xfrm>
            </p:grpSpPr>
            <p:sp>
              <p:nvSpPr>
                <p:cNvPr id="74" name="Google Shape;74;p43"/>
                <p:cNvSpPr/>
                <p:nvPr/>
              </p:nvSpPr>
              <p:spPr>
                <a:xfrm>
                  <a:off x="914400" y="0"/>
                  <a:ext cx="16002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75" name="Google Shape;75;p43"/>
                <p:cNvSpPr/>
                <p:nvPr/>
              </p:nvSpPr>
              <p:spPr>
                <a:xfrm>
                  <a:off x="0" y="0"/>
                  <a:ext cx="4572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76" name="Google Shape;76;p43"/>
                <p:cNvSpPr/>
                <p:nvPr/>
              </p:nvSpPr>
              <p:spPr>
                <a:xfrm>
                  <a:off x="228600" y="0"/>
                  <a:ext cx="7620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grpSp>
            <p:nvGrpSpPr>
              <p:cNvPr id="77" name="Google Shape;77;p43"/>
              <p:cNvGrpSpPr/>
              <p:nvPr/>
            </p:nvGrpSpPr>
            <p:grpSpPr>
              <a:xfrm rot="10800000">
                <a:off x="6629400" y="0"/>
                <a:ext cx="2514600" cy="6858000"/>
                <a:chOff x="0" y="0"/>
                <a:chExt cx="2514600" cy="6858000"/>
              </a:xfrm>
            </p:grpSpPr>
            <p:sp>
              <p:nvSpPr>
                <p:cNvPr id="78" name="Google Shape;78;p43"/>
                <p:cNvSpPr/>
                <p:nvPr/>
              </p:nvSpPr>
              <p:spPr>
                <a:xfrm>
                  <a:off x="914400" y="0"/>
                  <a:ext cx="16002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79" name="Google Shape;79;p43"/>
                <p:cNvSpPr/>
                <p:nvPr/>
              </p:nvSpPr>
              <p:spPr>
                <a:xfrm>
                  <a:off x="0" y="0"/>
                  <a:ext cx="4572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80" name="Google Shape;80;p43"/>
                <p:cNvSpPr/>
                <p:nvPr/>
              </p:nvSpPr>
              <p:spPr>
                <a:xfrm>
                  <a:off x="228600" y="0"/>
                  <a:ext cx="7620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sp>
            <p:nvSpPr>
              <p:cNvPr id="81" name="Google Shape;81;p43"/>
              <p:cNvSpPr/>
              <p:nvPr/>
            </p:nvSpPr>
            <p:spPr>
              <a:xfrm>
                <a:off x="3810000" y="0"/>
                <a:ext cx="28194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82" name="Google Shape;82;p43"/>
              <p:cNvSpPr/>
              <p:nvPr/>
            </p:nvSpPr>
            <p:spPr>
              <a:xfrm>
                <a:off x="2895600" y="0"/>
                <a:ext cx="4572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83" name="Google Shape;83;p43"/>
              <p:cNvSpPr/>
              <p:nvPr/>
            </p:nvSpPr>
            <p:spPr>
              <a:xfrm>
                <a:off x="3124200" y="0"/>
                <a:ext cx="7620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sp>
          <p:nvSpPr>
            <p:cNvPr id="84" name="Google Shape;84;p43"/>
            <p:cNvSpPr/>
            <p:nvPr/>
          </p:nvSpPr>
          <p:spPr>
            <a:xfrm>
              <a:off x="-11875" y="5035138"/>
              <a:ext cx="9144000" cy="1175655"/>
            </a:xfrm>
            <a:custGeom>
              <a:rect b="b" l="l" r="r" t="t"/>
              <a:pathLst>
                <a:path extrusionOk="0" h="1175655" w="9144000">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5" name="Google Shape;85;p43"/>
            <p:cNvSpPr/>
            <p:nvPr/>
          </p:nvSpPr>
          <p:spPr>
            <a:xfrm>
              <a:off x="-11875" y="3467595"/>
              <a:ext cx="9144000" cy="890650"/>
            </a:xfrm>
            <a:custGeom>
              <a:rect b="b" l="l" r="r" t="t"/>
              <a:pathLst>
                <a:path extrusionOk="0" h="890650" w="914400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6" name="Google Shape;86;p43"/>
            <p:cNvSpPr/>
            <p:nvPr/>
          </p:nvSpPr>
          <p:spPr>
            <a:xfrm>
              <a:off x="-23751" y="5640779"/>
              <a:ext cx="3004457" cy="1211283"/>
            </a:xfrm>
            <a:custGeom>
              <a:rect b="b" l="l" r="r" t="t"/>
              <a:pathLst>
                <a:path extrusionOk="0" h="1211283" w="3004457">
                  <a:moveTo>
                    <a:pt x="0" y="0"/>
                  </a:moveTo>
                  <a:cubicBezTo>
                    <a:pt x="1103415" y="501732"/>
                    <a:pt x="2206831" y="1003465"/>
                    <a:pt x="3004457" y="1211283"/>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7" name="Google Shape;87;p43"/>
            <p:cNvSpPr/>
            <p:nvPr/>
          </p:nvSpPr>
          <p:spPr>
            <a:xfrm>
              <a:off x="-11875" y="5284519"/>
              <a:ext cx="9144000" cy="1478478"/>
            </a:xfrm>
            <a:custGeom>
              <a:rect b="b" l="l" r="r" t="t"/>
              <a:pathLst>
                <a:path extrusionOk="0" h="1478478" w="9144000">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8" name="Google Shape;88;p43"/>
            <p:cNvSpPr/>
            <p:nvPr/>
          </p:nvSpPr>
          <p:spPr>
            <a:xfrm>
              <a:off x="2137558" y="5132120"/>
              <a:ext cx="6982691" cy="1719942"/>
            </a:xfrm>
            <a:custGeom>
              <a:rect b="b" l="l" r="r" t="t"/>
              <a:pathLst>
                <a:path extrusionOk="0" h="1719942" w="6982691">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89" name="Google Shape;89;p43"/>
            <p:cNvSpPr/>
            <p:nvPr/>
          </p:nvSpPr>
          <p:spPr>
            <a:xfrm rot="1799950">
              <a:off x="2996127" y="2859222"/>
              <a:ext cx="1601441" cy="1388149"/>
            </a:xfrm>
            <a:prstGeom prst="hexagon">
              <a:avLst>
                <a:gd fmla="val 28544" name="adj"/>
                <a:gd fmla="val 115470" name="vf"/>
              </a:avLst>
            </a:prstGeom>
            <a:solidFill>
              <a:schemeClr val="lt1">
                <a:alpha val="9411"/>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90" name="Google Shape;90;p43"/>
            <p:cNvSpPr/>
            <p:nvPr/>
          </p:nvSpPr>
          <p:spPr>
            <a:xfrm rot="1799950">
              <a:off x="3720027" y="4126048"/>
              <a:ext cx="1601441" cy="1388149"/>
            </a:xfrm>
            <a:prstGeom prst="hexagon">
              <a:avLst>
                <a:gd fmla="val 28544" name="adj"/>
                <a:gd fmla="val 115470" name="vf"/>
              </a:avLst>
            </a:prstGeom>
            <a:solidFill>
              <a:schemeClr val="lt1">
                <a:alpha val="0"/>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91" name="Google Shape;91;p43"/>
            <p:cNvSpPr/>
            <p:nvPr/>
          </p:nvSpPr>
          <p:spPr>
            <a:xfrm rot="1799950">
              <a:off x="3729553" y="1592397"/>
              <a:ext cx="1601441" cy="1388149"/>
            </a:xfrm>
            <a:prstGeom prst="hexagon">
              <a:avLst>
                <a:gd fmla="val 28544" name="adj"/>
                <a:gd fmla="val 115470" name="vf"/>
              </a:avLst>
            </a:prstGeom>
            <a:solidFill>
              <a:schemeClr val="lt1">
                <a:alpha val="6666"/>
              </a:schemeClr>
            </a:solidFill>
            <a:ln cap="flat" cmpd="sng" w="12700">
              <a:solidFill>
                <a:schemeClr val="lt1">
                  <a:alpha val="745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92" name="Google Shape;92;p43"/>
            <p:cNvSpPr/>
            <p:nvPr/>
          </p:nvSpPr>
          <p:spPr>
            <a:xfrm rot="1799950">
              <a:off x="2977077" y="325573"/>
              <a:ext cx="1601441" cy="1388149"/>
            </a:xfrm>
            <a:prstGeom prst="hexagon">
              <a:avLst>
                <a:gd fmla="val 28544" name="adj"/>
                <a:gd fmla="val 115470" name="vf"/>
              </a:avLst>
            </a:prstGeom>
            <a:solidFill>
              <a:schemeClr val="lt1">
                <a:alpha val="3529"/>
              </a:schemeClr>
            </a:solidFill>
            <a:ln cap="flat" cmpd="sng" w="12700">
              <a:solidFill>
                <a:schemeClr val="lt1">
                  <a:alpha val="745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93" name="Google Shape;93;p43"/>
            <p:cNvSpPr/>
            <p:nvPr/>
          </p:nvSpPr>
          <p:spPr>
            <a:xfrm rot="1799950">
              <a:off x="4462976" y="5383348"/>
              <a:ext cx="1601441" cy="1388149"/>
            </a:xfrm>
            <a:prstGeom prst="hexagon">
              <a:avLst>
                <a:gd fmla="val 28544" name="adj"/>
                <a:gd fmla="val 115470" name="vf"/>
              </a:avLst>
            </a:prstGeom>
            <a:solidFill>
              <a:schemeClr val="lt1">
                <a:alpha val="5490"/>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94" name="Google Shape;94;p43"/>
            <p:cNvSpPr/>
            <p:nvPr/>
          </p:nvSpPr>
          <p:spPr>
            <a:xfrm rot="1801764">
              <a:off x="-382491" y="4201432"/>
              <a:ext cx="1260379" cy="1387003"/>
            </a:xfrm>
            <a:custGeom>
              <a:rect b="b" l="l" r="r" t="t"/>
              <a:pathLst>
                <a:path extrusionOk="0" h="1388236" w="1261499">
                  <a:moveTo>
                    <a:pt x="0" y="105098"/>
                  </a:moveTo>
                  <a:lnTo>
                    <a:pt x="56357" y="0"/>
                  </a:lnTo>
                  <a:lnTo>
                    <a:pt x="865241" y="0"/>
                  </a:lnTo>
                  <a:lnTo>
                    <a:pt x="1261499" y="694118"/>
                  </a:lnTo>
                  <a:lnTo>
                    <a:pt x="865241" y="1388236"/>
                  </a:lnTo>
                  <a:lnTo>
                    <a:pt x="744578" y="1387893"/>
                  </a:lnTo>
                  <a:lnTo>
                    <a:pt x="0" y="105098"/>
                  </a:lnTo>
                  <a:close/>
                </a:path>
              </a:pathLst>
            </a:custGeom>
            <a:solidFill>
              <a:schemeClr val="lt1">
                <a:alpha val="9411"/>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95" name="Google Shape;95;p43"/>
            <p:cNvSpPr/>
            <p:nvPr/>
          </p:nvSpPr>
          <p:spPr>
            <a:xfrm rot="1799950">
              <a:off x="24327" y="5402398"/>
              <a:ext cx="1601441" cy="1388149"/>
            </a:xfrm>
            <a:prstGeom prst="hexagon">
              <a:avLst>
                <a:gd fmla="val 28544" name="adj"/>
                <a:gd fmla="val 115470" name="vf"/>
              </a:avLst>
            </a:prstGeom>
            <a:solidFill>
              <a:schemeClr val="lt1">
                <a:alpha val="0"/>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96" name="Google Shape;96;p43"/>
            <p:cNvSpPr/>
            <p:nvPr/>
          </p:nvSpPr>
          <p:spPr>
            <a:xfrm rot="1799950">
              <a:off x="52903" y="2849698"/>
              <a:ext cx="1601441" cy="1388149"/>
            </a:xfrm>
            <a:prstGeom prst="hexagon">
              <a:avLst>
                <a:gd fmla="val 28544" name="adj"/>
                <a:gd fmla="val 115470" name="vf"/>
              </a:avLst>
            </a:prstGeom>
            <a:solidFill>
              <a:schemeClr val="lt1">
                <a:alpha val="6666"/>
              </a:schemeClr>
            </a:solidFill>
            <a:ln cap="flat" cmpd="sng" w="12700">
              <a:solidFill>
                <a:schemeClr val="lt1">
                  <a:alpha val="745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97" name="Google Shape;97;p43"/>
            <p:cNvSpPr/>
            <p:nvPr/>
          </p:nvSpPr>
          <p:spPr>
            <a:xfrm rot="1799950">
              <a:off x="776802" y="4126047"/>
              <a:ext cx="1601441" cy="1388149"/>
            </a:xfrm>
            <a:prstGeom prst="hexagon">
              <a:avLst>
                <a:gd fmla="val 28544" name="adj"/>
                <a:gd fmla="val 115470" name="vf"/>
              </a:avLst>
            </a:prstGeom>
            <a:solidFill>
              <a:schemeClr val="lt1">
                <a:alpha val="0"/>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98" name="Google Shape;98;p43"/>
            <p:cNvSpPr/>
            <p:nvPr/>
          </p:nvSpPr>
          <p:spPr>
            <a:xfrm rot="1799950">
              <a:off x="1510227" y="5411923"/>
              <a:ext cx="1601441" cy="1388149"/>
            </a:xfrm>
            <a:prstGeom prst="hexagon">
              <a:avLst>
                <a:gd fmla="val 28544" name="adj"/>
                <a:gd fmla="val 115470" name="vf"/>
              </a:avLst>
            </a:prstGeom>
            <a:solidFill>
              <a:schemeClr val="lt1">
                <a:alpha val="0"/>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99" name="Google Shape;99;p43"/>
            <p:cNvSpPr/>
            <p:nvPr/>
          </p:nvSpPr>
          <p:spPr>
            <a:xfrm rot="1799950">
              <a:off x="1529278" y="2859222"/>
              <a:ext cx="1601441" cy="1388149"/>
            </a:xfrm>
            <a:prstGeom prst="hexagon">
              <a:avLst>
                <a:gd fmla="val 28544" name="adj"/>
                <a:gd fmla="val 115470" name="vf"/>
              </a:avLst>
            </a:prstGeom>
            <a:solidFill>
              <a:schemeClr val="lt1">
                <a:alpha val="6666"/>
              </a:schemeClr>
            </a:solidFill>
            <a:ln cap="flat" cmpd="sng" w="12700">
              <a:solidFill>
                <a:schemeClr val="lt1">
                  <a:alpha val="745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00" name="Google Shape;100;p43"/>
            <p:cNvSpPr/>
            <p:nvPr/>
          </p:nvSpPr>
          <p:spPr>
            <a:xfrm rot="1799950">
              <a:off x="795852" y="1563823"/>
              <a:ext cx="1601441" cy="1388149"/>
            </a:xfrm>
            <a:prstGeom prst="hexagon">
              <a:avLst>
                <a:gd fmla="val 28544" name="adj"/>
                <a:gd fmla="val 115470" name="vf"/>
              </a:avLst>
            </a:prstGeom>
            <a:solidFill>
              <a:schemeClr val="lt1">
                <a:alpha val="0"/>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01" name="Google Shape;101;p43"/>
            <p:cNvSpPr/>
            <p:nvPr/>
          </p:nvSpPr>
          <p:spPr>
            <a:xfrm rot="1799950">
              <a:off x="6806128" y="4145098"/>
              <a:ext cx="1601441" cy="1388149"/>
            </a:xfrm>
            <a:prstGeom prst="hexagon">
              <a:avLst>
                <a:gd fmla="val 28544" name="adj"/>
                <a:gd fmla="val 115470" name="vf"/>
              </a:avLst>
            </a:prstGeom>
            <a:solidFill>
              <a:schemeClr val="lt1">
                <a:alpha val="9411"/>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02" name="Google Shape;102;p43"/>
            <p:cNvSpPr/>
            <p:nvPr/>
          </p:nvSpPr>
          <p:spPr>
            <a:xfrm rot="1799950">
              <a:off x="7549078" y="5421448"/>
              <a:ext cx="1601441" cy="1388149"/>
            </a:xfrm>
            <a:prstGeom prst="hexagon">
              <a:avLst>
                <a:gd fmla="val 28544" name="adj"/>
                <a:gd fmla="val 115470" name="vf"/>
              </a:avLst>
            </a:prstGeom>
            <a:solidFill>
              <a:schemeClr val="lt1">
                <a:alpha val="0"/>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03" name="Google Shape;103;p43"/>
            <p:cNvSpPr/>
            <p:nvPr/>
          </p:nvSpPr>
          <p:spPr>
            <a:xfrm rot="1799950">
              <a:off x="7549079" y="2868748"/>
              <a:ext cx="1601441" cy="1388149"/>
            </a:xfrm>
            <a:prstGeom prst="hexagon">
              <a:avLst>
                <a:gd fmla="val 28544" name="adj"/>
                <a:gd fmla="val 115470" name="vf"/>
              </a:avLst>
            </a:prstGeom>
            <a:solidFill>
              <a:schemeClr val="lt1">
                <a:alpha val="6666"/>
              </a:schemeClr>
            </a:solidFill>
            <a:ln cap="flat" cmpd="sng" w="12700">
              <a:solidFill>
                <a:schemeClr val="lt1">
                  <a:alpha val="745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04" name="Google Shape;104;p43"/>
            <p:cNvSpPr/>
            <p:nvPr/>
          </p:nvSpPr>
          <p:spPr>
            <a:xfrm rot="1801764">
              <a:off x="8306436" y="4055534"/>
              <a:ext cx="1242303" cy="1387003"/>
            </a:xfrm>
            <a:custGeom>
              <a:rect b="b" l="l" r="r" t="t"/>
              <a:pathLst>
                <a:path extrusionOk="0" h="1388236" w="1243407">
                  <a:moveTo>
                    <a:pt x="0" y="694118"/>
                  </a:moveTo>
                  <a:lnTo>
                    <a:pt x="396258" y="0"/>
                  </a:lnTo>
                  <a:lnTo>
                    <a:pt x="474029" y="4016"/>
                  </a:lnTo>
                  <a:lnTo>
                    <a:pt x="1243407" y="1325983"/>
                  </a:lnTo>
                  <a:lnTo>
                    <a:pt x="1205142" y="1388236"/>
                  </a:lnTo>
                  <a:lnTo>
                    <a:pt x="396258" y="1388236"/>
                  </a:lnTo>
                  <a:lnTo>
                    <a:pt x="0" y="694118"/>
                  </a:lnTo>
                  <a:close/>
                </a:path>
              </a:pathLst>
            </a:custGeom>
            <a:solidFill>
              <a:schemeClr val="lt1">
                <a:alpha val="3529"/>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05" name="Google Shape;105;p43"/>
            <p:cNvSpPr/>
            <p:nvPr/>
          </p:nvSpPr>
          <p:spPr>
            <a:xfrm rot="1801764">
              <a:off x="8306686" y="1511428"/>
              <a:ext cx="1240768" cy="1387589"/>
            </a:xfrm>
            <a:custGeom>
              <a:rect b="b" l="l" r="r" t="t"/>
              <a:pathLst>
                <a:path extrusionOk="0" h="1388822" w="1241871">
                  <a:moveTo>
                    <a:pt x="0" y="694704"/>
                  </a:moveTo>
                  <a:lnTo>
                    <a:pt x="396258" y="586"/>
                  </a:lnTo>
                  <a:lnTo>
                    <a:pt x="482002" y="0"/>
                  </a:lnTo>
                  <a:lnTo>
                    <a:pt x="1241871" y="1323912"/>
                  </a:lnTo>
                  <a:lnTo>
                    <a:pt x="1205142" y="1388822"/>
                  </a:lnTo>
                  <a:lnTo>
                    <a:pt x="396258" y="1388822"/>
                  </a:lnTo>
                  <a:lnTo>
                    <a:pt x="0" y="694704"/>
                  </a:lnTo>
                  <a:close/>
                </a:path>
              </a:pathLst>
            </a:custGeom>
            <a:solidFill>
              <a:schemeClr val="lt1">
                <a:alpha val="0"/>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sp>
        <p:nvSpPr>
          <p:cNvPr id="106" name="Google Shape;106;p43"/>
          <p:cNvSpPr/>
          <p:nvPr/>
        </p:nvSpPr>
        <p:spPr>
          <a:xfrm>
            <a:off x="4561242" y="-21511"/>
            <a:ext cx="3679200" cy="6271800"/>
          </a:xfrm>
          <a:prstGeom prst="rect">
            <a:avLst/>
          </a:prstGeom>
          <a:solidFill>
            <a:srgbClr val="F5F5F5"/>
          </a:solidFill>
          <a:ln cap="flat" cmpd="sng" w="15875">
            <a:solidFill>
              <a:srgbClr val="6C6C7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07" name="Google Shape;107;p43"/>
          <p:cNvSpPr/>
          <p:nvPr/>
        </p:nvSpPr>
        <p:spPr>
          <a:xfrm>
            <a:off x="4649096" y="-21510"/>
            <a:ext cx="3505200" cy="6240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08" name="Google Shape;108;p43"/>
          <p:cNvSpPr txBox="1"/>
          <p:nvPr>
            <p:ph idx="10" type="dt"/>
          </p:nvPr>
        </p:nvSpPr>
        <p:spPr>
          <a:xfrm>
            <a:off x="1600200" y="6447651"/>
            <a:ext cx="17373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9" name="Google Shape;109;p43"/>
          <p:cNvSpPr txBox="1"/>
          <p:nvPr>
            <p:ph idx="12" type="sldNum"/>
          </p:nvPr>
        </p:nvSpPr>
        <p:spPr>
          <a:xfrm>
            <a:off x="914400" y="6447681"/>
            <a:ext cx="640200" cy="365100"/>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110" name="Google Shape;110;p43"/>
          <p:cNvSpPr/>
          <p:nvPr/>
        </p:nvSpPr>
        <p:spPr>
          <a:xfrm>
            <a:off x="537055" y="290459"/>
            <a:ext cx="3930900" cy="5959800"/>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11" name="Google Shape;111;p43"/>
          <p:cNvSpPr txBox="1"/>
          <p:nvPr>
            <p:ph idx="1" type="body"/>
          </p:nvPr>
        </p:nvSpPr>
        <p:spPr>
          <a:xfrm>
            <a:off x="556104" y="381000"/>
            <a:ext cx="3787200" cy="5789100"/>
          </a:xfrm>
          <a:prstGeom prst="rect">
            <a:avLst/>
          </a:prstGeom>
          <a:noFill/>
          <a:ln>
            <a:noFill/>
          </a:ln>
        </p:spPr>
        <p:txBody>
          <a:bodyPr anchorCtr="0" anchor="t" bIns="91425" lIns="91425" spcFirstLastPara="1" rIns="91425" wrap="square" tIns="91425">
            <a:noAutofit/>
          </a:bodyPr>
          <a:lstStyle>
            <a:lvl1pPr indent="-344424" lvl="0" marL="457200" marR="0" algn="l">
              <a:lnSpc>
                <a:spcPct val="100000"/>
              </a:lnSpc>
              <a:spcBef>
                <a:spcPts val="480"/>
              </a:spcBef>
              <a:spcAft>
                <a:spcPts val="0"/>
              </a:spcAft>
              <a:buClr>
                <a:schemeClr val="accent1"/>
              </a:buClr>
              <a:buSzPts val="1824"/>
              <a:buFont typeface="Noto Sans Symbols"/>
              <a:buChar char="○"/>
              <a:defRPr b="0" i="0" sz="2400" u="none" cap="none" strike="noStrike">
                <a:solidFill>
                  <a:schemeClr val="dk2"/>
                </a:solidFill>
                <a:latin typeface="Calibri"/>
                <a:ea typeface="Calibri"/>
                <a:cs typeface="Calibri"/>
                <a:sym typeface="Calibri"/>
              </a:defRPr>
            </a:lvl1pPr>
            <a:lvl2pPr indent="-334772" lvl="1" marL="914400" marR="0" algn="l">
              <a:lnSpc>
                <a:spcPct val="100000"/>
              </a:lnSpc>
              <a:spcBef>
                <a:spcPts val="440"/>
              </a:spcBef>
              <a:spcAft>
                <a:spcPts val="0"/>
              </a:spcAft>
              <a:buClr>
                <a:schemeClr val="accent1"/>
              </a:buClr>
              <a:buSzPts val="1672"/>
              <a:buFont typeface="Noto Sans Symbols"/>
              <a:buChar char="○"/>
              <a:defRPr b="0" i="0" sz="2200" u="none" cap="none" strike="noStrike">
                <a:solidFill>
                  <a:schemeClr val="dk2"/>
                </a:solidFill>
                <a:latin typeface="Calibri"/>
                <a:ea typeface="Calibri"/>
                <a:cs typeface="Calibri"/>
                <a:sym typeface="Calibri"/>
              </a:defRPr>
            </a:lvl2pPr>
            <a:lvl3pPr indent="-325119" lvl="2" marL="13716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3pPr>
            <a:lvl4pPr indent="-315467" lvl="3" marL="1828800" marR="0" algn="l">
              <a:lnSpc>
                <a:spcPct val="100000"/>
              </a:lnSpc>
              <a:spcBef>
                <a:spcPts val="360"/>
              </a:spcBef>
              <a:spcAft>
                <a:spcPts val="0"/>
              </a:spcAft>
              <a:buClr>
                <a:schemeClr val="accent1"/>
              </a:buClr>
              <a:buSzPts val="1368"/>
              <a:buFont typeface="Noto Sans Symbols"/>
              <a:buChar char="○"/>
              <a:defRPr b="0" i="0" sz="1800" u="none" cap="none" strike="noStrike">
                <a:solidFill>
                  <a:schemeClr val="dk2"/>
                </a:solidFill>
                <a:latin typeface="Calibri"/>
                <a:ea typeface="Calibri"/>
                <a:cs typeface="Calibri"/>
                <a:sym typeface="Calibri"/>
              </a:defRPr>
            </a:lvl4pPr>
            <a:lvl5pPr indent="-305816" lvl="4" marL="2286000" marR="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5pPr>
            <a:lvl6pPr indent="-325120" lvl="5" marL="27432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6pPr>
            <a:lvl7pPr indent="-325120" lvl="6" marL="32004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7pPr>
            <a:lvl8pPr indent="-325120" lvl="7" marL="36576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8pPr>
            <a:lvl9pPr indent="-325120" lvl="8" marL="4114800" marR="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9pPr>
          </a:lstStyle>
          <a:p/>
        </p:txBody>
      </p:sp>
      <p:sp>
        <p:nvSpPr>
          <p:cNvPr id="112" name="Google Shape;112;p43"/>
          <p:cNvSpPr/>
          <p:nvPr/>
        </p:nvSpPr>
        <p:spPr>
          <a:xfrm>
            <a:off x="4650889" y="6088284"/>
            <a:ext cx="3505200" cy="81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13" name="Google Shape;113;p43"/>
          <p:cNvSpPr txBox="1"/>
          <p:nvPr>
            <p:ph idx="11" type="ftr"/>
          </p:nvPr>
        </p:nvSpPr>
        <p:spPr>
          <a:xfrm>
            <a:off x="4641448" y="5724835"/>
            <a:ext cx="34938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4" name="Google Shape;114;p43"/>
          <p:cNvSpPr txBox="1"/>
          <p:nvPr>
            <p:ph type="title"/>
          </p:nvPr>
        </p:nvSpPr>
        <p:spPr>
          <a:xfrm>
            <a:off x="4739833" y="2657434"/>
            <a:ext cx="3304500" cy="14631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Clr>
                <a:schemeClr val="accent1"/>
              </a:buClr>
              <a:buSzPts val="2800"/>
              <a:buFont typeface="Calibri"/>
              <a:buNone/>
              <a:defRPr b="0" i="0" sz="28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2"/>
                </a:solidFill>
              </a:defRPr>
            </a:lvl2pPr>
            <a:lvl3pPr lvl="2" marR="0" algn="l">
              <a:lnSpc>
                <a:spcPct val="100000"/>
              </a:lnSpc>
              <a:spcBef>
                <a:spcPts val="0"/>
              </a:spcBef>
              <a:spcAft>
                <a:spcPts val="0"/>
              </a:spcAft>
              <a:buSzPts val="1400"/>
              <a:buNone/>
              <a:defRPr b="0" i="0" sz="1800" u="none" cap="none" strike="noStrike">
                <a:solidFill>
                  <a:schemeClr val="dk2"/>
                </a:solidFill>
              </a:defRPr>
            </a:lvl3pPr>
            <a:lvl4pPr lvl="3" marR="0" algn="l">
              <a:lnSpc>
                <a:spcPct val="100000"/>
              </a:lnSpc>
              <a:spcBef>
                <a:spcPts val="0"/>
              </a:spcBef>
              <a:spcAft>
                <a:spcPts val="0"/>
              </a:spcAft>
              <a:buSzPts val="1400"/>
              <a:buNone/>
              <a:defRPr b="0" i="0" sz="1800" u="none" cap="none" strike="noStrike">
                <a:solidFill>
                  <a:schemeClr val="dk2"/>
                </a:solidFill>
              </a:defRPr>
            </a:lvl4pPr>
            <a:lvl5pPr lvl="4" marR="0" algn="l">
              <a:lnSpc>
                <a:spcPct val="100000"/>
              </a:lnSpc>
              <a:spcBef>
                <a:spcPts val="0"/>
              </a:spcBef>
              <a:spcAft>
                <a:spcPts val="0"/>
              </a:spcAft>
              <a:buSzPts val="1400"/>
              <a:buNone/>
              <a:defRPr b="0" i="0" sz="1800" u="none" cap="none" strike="noStrike">
                <a:solidFill>
                  <a:schemeClr val="dk2"/>
                </a:solidFill>
              </a:defRPr>
            </a:lvl5pPr>
            <a:lvl6pPr lvl="5" marR="0" algn="l">
              <a:lnSpc>
                <a:spcPct val="100000"/>
              </a:lnSpc>
              <a:spcBef>
                <a:spcPts val="0"/>
              </a:spcBef>
              <a:spcAft>
                <a:spcPts val="0"/>
              </a:spcAft>
              <a:buSzPts val="1400"/>
              <a:buNone/>
              <a:defRPr b="0" i="0" sz="1800" u="none" cap="none" strike="noStrike">
                <a:solidFill>
                  <a:schemeClr val="dk2"/>
                </a:solidFill>
              </a:defRPr>
            </a:lvl6pPr>
            <a:lvl7pPr lvl="6" marR="0" algn="l">
              <a:lnSpc>
                <a:spcPct val="100000"/>
              </a:lnSpc>
              <a:spcBef>
                <a:spcPts val="0"/>
              </a:spcBef>
              <a:spcAft>
                <a:spcPts val="0"/>
              </a:spcAft>
              <a:buSzPts val="1400"/>
              <a:buNone/>
              <a:defRPr b="0" i="0" sz="1800" u="none" cap="none" strike="noStrike">
                <a:solidFill>
                  <a:schemeClr val="dk2"/>
                </a:solidFill>
              </a:defRPr>
            </a:lvl7pPr>
            <a:lvl8pPr lvl="7" marR="0" algn="l">
              <a:lnSpc>
                <a:spcPct val="100000"/>
              </a:lnSpc>
              <a:spcBef>
                <a:spcPts val="0"/>
              </a:spcBef>
              <a:spcAft>
                <a:spcPts val="0"/>
              </a:spcAft>
              <a:buSzPts val="1400"/>
              <a:buNone/>
              <a:defRPr b="0" i="0" sz="1800" u="none" cap="none" strike="noStrike">
                <a:solidFill>
                  <a:schemeClr val="dk2"/>
                </a:solidFill>
              </a:defRPr>
            </a:lvl8pPr>
            <a:lvl9pPr lvl="8" marR="0" algn="l">
              <a:lnSpc>
                <a:spcPct val="100000"/>
              </a:lnSpc>
              <a:spcBef>
                <a:spcPts val="0"/>
              </a:spcBef>
              <a:spcAft>
                <a:spcPts val="0"/>
              </a:spcAft>
              <a:buSzPts val="1400"/>
              <a:buNone/>
              <a:defRPr b="0" i="0" sz="1800" u="none" cap="none" strike="noStrike">
                <a:solidFill>
                  <a:schemeClr val="dk2"/>
                </a:solidFill>
              </a:defRPr>
            </a:lvl9pPr>
          </a:lstStyle>
          <a:p/>
        </p:txBody>
      </p:sp>
      <p:sp>
        <p:nvSpPr>
          <p:cNvPr id="115" name="Google Shape;115;p43"/>
          <p:cNvSpPr txBox="1"/>
          <p:nvPr>
            <p:ph idx="2" type="body"/>
          </p:nvPr>
        </p:nvSpPr>
        <p:spPr>
          <a:xfrm>
            <a:off x="4736592" y="4136994"/>
            <a:ext cx="3298800" cy="1518000"/>
          </a:xfrm>
          <a:prstGeom prst="rect">
            <a:avLst/>
          </a:prstGeom>
          <a:noFill/>
          <a:ln>
            <a:noFill/>
          </a:ln>
        </p:spPr>
        <p:txBody>
          <a:bodyPr anchorCtr="0" anchor="t" bIns="91425" lIns="91425" spcFirstLastPara="1" rIns="91425" wrap="square" tIns="91425">
            <a:noAutofit/>
          </a:bodyPr>
          <a:lstStyle>
            <a:lvl1pPr indent="-228600" lvl="0" marL="457200" marR="0" algn="l">
              <a:lnSpc>
                <a:spcPct val="100000"/>
              </a:lnSpc>
              <a:spcBef>
                <a:spcPts val="320"/>
              </a:spcBef>
              <a:spcAft>
                <a:spcPts val="0"/>
              </a:spcAft>
              <a:buClr>
                <a:schemeClr val="accent1"/>
              </a:buClr>
              <a:buSzPts val="1216"/>
              <a:buFont typeface="Noto Sans Symbols"/>
              <a:buNone/>
              <a:defRPr b="0" i="0" sz="1600" u="none" cap="none" strike="noStrike">
                <a:solidFill>
                  <a:srgbClr val="424242"/>
                </a:solidFill>
                <a:latin typeface="Calibri"/>
                <a:ea typeface="Calibri"/>
                <a:cs typeface="Calibri"/>
                <a:sym typeface="Calibri"/>
              </a:defRPr>
            </a:lvl1pPr>
            <a:lvl2pPr indent="-228600" lvl="1" marL="914400" marR="0" algn="l">
              <a:lnSpc>
                <a:spcPct val="100000"/>
              </a:lnSpc>
              <a:spcBef>
                <a:spcPts val="240"/>
              </a:spcBef>
              <a:spcAft>
                <a:spcPts val="0"/>
              </a:spcAft>
              <a:buClr>
                <a:schemeClr val="accent1"/>
              </a:buClr>
              <a:buSzPts val="912"/>
              <a:buFont typeface="Noto Sans Symbols"/>
              <a:buNone/>
              <a:defRPr b="0" i="0" sz="1200" u="none" cap="none" strike="noStrike">
                <a:solidFill>
                  <a:schemeClr val="dk2"/>
                </a:solidFill>
                <a:latin typeface="Calibri"/>
                <a:ea typeface="Calibri"/>
                <a:cs typeface="Calibri"/>
                <a:sym typeface="Calibri"/>
              </a:defRPr>
            </a:lvl2pPr>
            <a:lvl3pPr indent="-228600" lvl="2" marL="1371600" marR="0" algn="l">
              <a:lnSpc>
                <a:spcPct val="100000"/>
              </a:lnSpc>
              <a:spcBef>
                <a:spcPts val="200"/>
              </a:spcBef>
              <a:spcAft>
                <a:spcPts val="0"/>
              </a:spcAft>
              <a:buClr>
                <a:schemeClr val="accent1"/>
              </a:buClr>
              <a:buSzPts val="760"/>
              <a:buFont typeface="Noto Sans Symbols"/>
              <a:buNone/>
              <a:defRPr b="0" i="0" sz="1000" u="none" cap="none" strike="noStrike">
                <a:solidFill>
                  <a:schemeClr val="dk2"/>
                </a:solidFill>
                <a:latin typeface="Calibri"/>
                <a:ea typeface="Calibri"/>
                <a:cs typeface="Calibri"/>
                <a:sym typeface="Calibri"/>
              </a:defRPr>
            </a:lvl3pPr>
            <a:lvl4pPr indent="-228600" lvl="3" marL="18288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4pPr>
            <a:lvl5pPr indent="-228600" lvl="4" marL="22860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5pPr>
            <a:lvl6pPr indent="-228600" lvl="5" marL="27432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6pPr>
            <a:lvl7pPr indent="-228600" lvl="6" marL="32004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7pPr>
            <a:lvl8pPr indent="-228600" lvl="7" marL="36576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8pPr>
            <a:lvl9pPr indent="-228600" lvl="8" marL="41148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spTree>
      <p:nvGrpSpPr>
        <p:cNvPr id="116" name="Shape 116"/>
        <p:cNvGrpSpPr/>
        <p:nvPr/>
      </p:nvGrpSpPr>
      <p:grpSpPr>
        <a:xfrm>
          <a:off x="0" y="0"/>
          <a:ext cx="0" cy="0"/>
          <a:chOff x="0" y="0"/>
          <a:chExt cx="0" cy="0"/>
        </a:xfrm>
      </p:grpSpPr>
      <p:grpSp>
        <p:nvGrpSpPr>
          <p:cNvPr id="117" name="Google Shape;117;p44"/>
          <p:cNvGrpSpPr/>
          <p:nvPr/>
        </p:nvGrpSpPr>
        <p:grpSpPr>
          <a:xfrm>
            <a:off x="-644959" y="0"/>
            <a:ext cx="10457379" cy="7116964"/>
            <a:chOff x="-644959" y="0"/>
            <a:chExt cx="10457379" cy="7116964"/>
          </a:xfrm>
        </p:grpSpPr>
        <p:grpSp>
          <p:nvGrpSpPr>
            <p:cNvPr id="118" name="Google Shape;118;p44"/>
            <p:cNvGrpSpPr/>
            <p:nvPr/>
          </p:nvGrpSpPr>
          <p:grpSpPr>
            <a:xfrm>
              <a:off x="0" y="0"/>
              <a:ext cx="9144000" cy="6858000"/>
              <a:chOff x="0" y="0"/>
              <a:chExt cx="9144000" cy="6858000"/>
            </a:xfrm>
          </p:grpSpPr>
          <p:grpSp>
            <p:nvGrpSpPr>
              <p:cNvPr id="119" name="Google Shape;119;p44"/>
              <p:cNvGrpSpPr/>
              <p:nvPr/>
            </p:nvGrpSpPr>
            <p:grpSpPr>
              <a:xfrm>
                <a:off x="0" y="0"/>
                <a:ext cx="2514600" cy="6858000"/>
                <a:chOff x="0" y="0"/>
                <a:chExt cx="2514600" cy="6858000"/>
              </a:xfrm>
            </p:grpSpPr>
            <p:sp>
              <p:nvSpPr>
                <p:cNvPr id="120" name="Google Shape;120;p44"/>
                <p:cNvSpPr/>
                <p:nvPr/>
              </p:nvSpPr>
              <p:spPr>
                <a:xfrm>
                  <a:off x="914400" y="0"/>
                  <a:ext cx="16002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21" name="Google Shape;121;p44"/>
                <p:cNvSpPr/>
                <p:nvPr/>
              </p:nvSpPr>
              <p:spPr>
                <a:xfrm>
                  <a:off x="0" y="0"/>
                  <a:ext cx="4572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22" name="Google Shape;122;p44"/>
                <p:cNvSpPr/>
                <p:nvPr/>
              </p:nvSpPr>
              <p:spPr>
                <a:xfrm>
                  <a:off x="228600" y="0"/>
                  <a:ext cx="7620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grpSp>
            <p:nvGrpSpPr>
              <p:cNvPr id="123" name="Google Shape;123;p44"/>
              <p:cNvGrpSpPr/>
              <p:nvPr/>
            </p:nvGrpSpPr>
            <p:grpSpPr>
              <a:xfrm>
                <a:off x="422910" y="0"/>
                <a:ext cx="2514600" cy="6858000"/>
                <a:chOff x="0" y="0"/>
                <a:chExt cx="2514600" cy="6858000"/>
              </a:xfrm>
            </p:grpSpPr>
            <p:sp>
              <p:nvSpPr>
                <p:cNvPr id="124" name="Google Shape;124;p44"/>
                <p:cNvSpPr/>
                <p:nvPr/>
              </p:nvSpPr>
              <p:spPr>
                <a:xfrm>
                  <a:off x="914400" y="0"/>
                  <a:ext cx="16002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25" name="Google Shape;125;p44"/>
                <p:cNvSpPr/>
                <p:nvPr/>
              </p:nvSpPr>
              <p:spPr>
                <a:xfrm>
                  <a:off x="0" y="0"/>
                  <a:ext cx="4572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26" name="Google Shape;126;p44"/>
                <p:cNvSpPr/>
                <p:nvPr/>
              </p:nvSpPr>
              <p:spPr>
                <a:xfrm>
                  <a:off x="228600" y="0"/>
                  <a:ext cx="7620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grpSp>
            <p:nvGrpSpPr>
              <p:cNvPr id="127" name="Google Shape;127;p44"/>
              <p:cNvGrpSpPr/>
              <p:nvPr/>
            </p:nvGrpSpPr>
            <p:grpSpPr>
              <a:xfrm rot="10800000">
                <a:off x="6629400" y="0"/>
                <a:ext cx="2514600" cy="6858000"/>
                <a:chOff x="0" y="0"/>
                <a:chExt cx="2514600" cy="6858000"/>
              </a:xfrm>
            </p:grpSpPr>
            <p:sp>
              <p:nvSpPr>
                <p:cNvPr id="128" name="Google Shape;128;p44"/>
                <p:cNvSpPr/>
                <p:nvPr/>
              </p:nvSpPr>
              <p:spPr>
                <a:xfrm>
                  <a:off x="914400" y="0"/>
                  <a:ext cx="16002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29" name="Google Shape;129;p44"/>
                <p:cNvSpPr/>
                <p:nvPr/>
              </p:nvSpPr>
              <p:spPr>
                <a:xfrm>
                  <a:off x="0" y="0"/>
                  <a:ext cx="4572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30" name="Google Shape;130;p44"/>
                <p:cNvSpPr/>
                <p:nvPr/>
              </p:nvSpPr>
              <p:spPr>
                <a:xfrm>
                  <a:off x="228600" y="0"/>
                  <a:ext cx="7620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sp>
            <p:nvSpPr>
              <p:cNvPr id="131" name="Google Shape;131;p44"/>
              <p:cNvSpPr/>
              <p:nvPr/>
            </p:nvSpPr>
            <p:spPr>
              <a:xfrm>
                <a:off x="3810000" y="0"/>
                <a:ext cx="28194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32" name="Google Shape;132;p44"/>
              <p:cNvSpPr/>
              <p:nvPr/>
            </p:nvSpPr>
            <p:spPr>
              <a:xfrm>
                <a:off x="2895600" y="0"/>
                <a:ext cx="4572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33" name="Google Shape;133;p44"/>
              <p:cNvSpPr/>
              <p:nvPr/>
            </p:nvSpPr>
            <p:spPr>
              <a:xfrm>
                <a:off x="3124200" y="0"/>
                <a:ext cx="762000" cy="6858000"/>
              </a:xfrm>
              <a:prstGeom prst="rect">
                <a:avLst/>
              </a:prstGeom>
              <a:solidFill>
                <a:schemeClr val="lt1">
                  <a:alpha val="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sp>
          <p:nvSpPr>
            <p:cNvPr id="134" name="Google Shape;134;p44"/>
            <p:cNvSpPr/>
            <p:nvPr/>
          </p:nvSpPr>
          <p:spPr>
            <a:xfrm>
              <a:off x="-11875" y="5035138"/>
              <a:ext cx="9144000" cy="1175655"/>
            </a:xfrm>
            <a:custGeom>
              <a:rect b="b" l="l" r="r" t="t"/>
              <a:pathLst>
                <a:path extrusionOk="0" h="1175655" w="9144000">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5" name="Google Shape;135;p44"/>
            <p:cNvSpPr/>
            <p:nvPr/>
          </p:nvSpPr>
          <p:spPr>
            <a:xfrm>
              <a:off x="-11875" y="3467595"/>
              <a:ext cx="9144000" cy="890650"/>
            </a:xfrm>
            <a:custGeom>
              <a:rect b="b" l="l" r="r" t="t"/>
              <a:pathLst>
                <a:path extrusionOk="0" h="890650" w="914400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6" name="Google Shape;136;p44"/>
            <p:cNvSpPr/>
            <p:nvPr/>
          </p:nvSpPr>
          <p:spPr>
            <a:xfrm>
              <a:off x="-23751" y="5640779"/>
              <a:ext cx="3004457" cy="1211283"/>
            </a:xfrm>
            <a:custGeom>
              <a:rect b="b" l="l" r="r" t="t"/>
              <a:pathLst>
                <a:path extrusionOk="0" h="1211283" w="3004457">
                  <a:moveTo>
                    <a:pt x="0" y="0"/>
                  </a:moveTo>
                  <a:cubicBezTo>
                    <a:pt x="1103415" y="501732"/>
                    <a:pt x="2206831" y="1003465"/>
                    <a:pt x="3004457" y="1211283"/>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7" name="Google Shape;137;p44"/>
            <p:cNvSpPr/>
            <p:nvPr/>
          </p:nvSpPr>
          <p:spPr>
            <a:xfrm>
              <a:off x="-11875" y="5284519"/>
              <a:ext cx="9144000" cy="1478478"/>
            </a:xfrm>
            <a:custGeom>
              <a:rect b="b" l="l" r="r" t="t"/>
              <a:pathLst>
                <a:path extrusionOk="0" h="1478478" w="9144000">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8" name="Google Shape;138;p44"/>
            <p:cNvSpPr/>
            <p:nvPr/>
          </p:nvSpPr>
          <p:spPr>
            <a:xfrm>
              <a:off x="2137558" y="5132120"/>
              <a:ext cx="6982691" cy="1719942"/>
            </a:xfrm>
            <a:custGeom>
              <a:rect b="b" l="l" r="r" t="t"/>
              <a:pathLst>
                <a:path extrusionOk="0" h="1719942" w="6982691">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noFill/>
            <a:ln cap="flat" cmpd="sng" w="9525">
              <a:solidFill>
                <a:schemeClr val="lt1">
                  <a:alpha val="2000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39" name="Google Shape;139;p44"/>
            <p:cNvSpPr/>
            <p:nvPr/>
          </p:nvSpPr>
          <p:spPr>
            <a:xfrm rot="1799950">
              <a:off x="2996127" y="2859222"/>
              <a:ext cx="1601441" cy="1388149"/>
            </a:xfrm>
            <a:prstGeom prst="hexagon">
              <a:avLst>
                <a:gd fmla="val 28544" name="adj"/>
                <a:gd fmla="val 115470" name="vf"/>
              </a:avLst>
            </a:prstGeom>
            <a:solidFill>
              <a:schemeClr val="lt1">
                <a:alpha val="9411"/>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40" name="Google Shape;140;p44"/>
            <p:cNvSpPr/>
            <p:nvPr/>
          </p:nvSpPr>
          <p:spPr>
            <a:xfrm rot="1799950">
              <a:off x="3720027" y="4126048"/>
              <a:ext cx="1601441" cy="1388149"/>
            </a:xfrm>
            <a:prstGeom prst="hexagon">
              <a:avLst>
                <a:gd fmla="val 28544" name="adj"/>
                <a:gd fmla="val 115470" name="vf"/>
              </a:avLst>
            </a:prstGeom>
            <a:solidFill>
              <a:schemeClr val="lt1">
                <a:alpha val="0"/>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41" name="Google Shape;141;p44"/>
            <p:cNvSpPr/>
            <p:nvPr/>
          </p:nvSpPr>
          <p:spPr>
            <a:xfrm rot="1799950">
              <a:off x="3729553" y="1592397"/>
              <a:ext cx="1601441" cy="1388149"/>
            </a:xfrm>
            <a:prstGeom prst="hexagon">
              <a:avLst>
                <a:gd fmla="val 28544" name="adj"/>
                <a:gd fmla="val 115470" name="vf"/>
              </a:avLst>
            </a:prstGeom>
            <a:solidFill>
              <a:schemeClr val="lt1">
                <a:alpha val="6666"/>
              </a:schemeClr>
            </a:solidFill>
            <a:ln cap="flat" cmpd="sng" w="12700">
              <a:solidFill>
                <a:schemeClr val="lt1">
                  <a:alpha val="745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42" name="Google Shape;142;p44"/>
            <p:cNvSpPr/>
            <p:nvPr/>
          </p:nvSpPr>
          <p:spPr>
            <a:xfrm rot="1799950">
              <a:off x="2977077" y="325573"/>
              <a:ext cx="1601441" cy="1388149"/>
            </a:xfrm>
            <a:prstGeom prst="hexagon">
              <a:avLst>
                <a:gd fmla="val 28544" name="adj"/>
                <a:gd fmla="val 115470" name="vf"/>
              </a:avLst>
            </a:prstGeom>
            <a:solidFill>
              <a:schemeClr val="lt1">
                <a:alpha val="3529"/>
              </a:schemeClr>
            </a:solidFill>
            <a:ln cap="flat" cmpd="sng" w="12700">
              <a:solidFill>
                <a:schemeClr val="lt1">
                  <a:alpha val="745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43" name="Google Shape;143;p44"/>
            <p:cNvSpPr/>
            <p:nvPr/>
          </p:nvSpPr>
          <p:spPr>
            <a:xfrm rot="1799950">
              <a:off x="4462976" y="5383348"/>
              <a:ext cx="1601441" cy="1388149"/>
            </a:xfrm>
            <a:prstGeom prst="hexagon">
              <a:avLst>
                <a:gd fmla="val 28544" name="adj"/>
                <a:gd fmla="val 115470" name="vf"/>
              </a:avLst>
            </a:prstGeom>
            <a:solidFill>
              <a:schemeClr val="lt1">
                <a:alpha val="5490"/>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44" name="Google Shape;144;p44"/>
            <p:cNvSpPr/>
            <p:nvPr/>
          </p:nvSpPr>
          <p:spPr>
            <a:xfrm rot="1801764">
              <a:off x="-382491" y="4201432"/>
              <a:ext cx="1260379" cy="1387003"/>
            </a:xfrm>
            <a:custGeom>
              <a:rect b="b" l="l" r="r" t="t"/>
              <a:pathLst>
                <a:path extrusionOk="0" h="1388236" w="1261499">
                  <a:moveTo>
                    <a:pt x="0" y="105098"/>
                  </a:moveTo>
                  <a:lnTo>
                    <a:pt x="56357" y="0"/>
                  </a:lnTo>
                  <a:lnTo>
                    <a:pt x="865241" y="0"/>
                  </a:lnTo>
                  <a:lnTo>
                    <a:pt x="1261499" y="694118"/>
                  </a:lnTo>
                  <a:lnTo>
                    <a:pt x="865241" y="1388236"/>
                  </a:lnTo>
                  <a:lnTo>
                    <a:pt x="744578" y="1387893"/>
                  </a:lnTo>
                  <a:lnTo>
                    <a:pt x="0" y="105098"/>
                  </a:lnTo>
                  <a:close/>
                </a:path>
              </a:pathLst>
            </a:custGeom>
            <a:solidFill>
              <a:schemeClr val="lt1">
                <a:alpha val="9411"/>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45" name="Google Shape;145;p44"/>
            <p:cNvSpPr/>
            <p:nvPr/>
          </p:nvSpPr>
          <p:spPr>
            <a:xfrm rot="1799950">
              <a:off x="24327" y="5402398"/>
              <a:ext cx="1601441" cy="1388149"/>
            </a:xfrm>
            <a:prstGeom prst="hexagon">
              <a:avLst>
                <a:gd fmla="val 28544" name="adj"/>
                <a:gd fmla="val 115470" name="vf"/>
              </a:avLst>
            </a:prstGeom>
            <a:solidFill>
              <a:schemeClr val="lt1">
                <a:alpha val="0"/>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46" name="Google Shape;146;p44"/>
            <p:cNvSpPr/>
            <p:nvPr/>
          </p:nvSpPr>
          <p:spPr>
            <a:xfrm rot="1799950">
              <a:off x="52903" y="2849698"/>
              <a:ext cx="1601441" cy="1388149"/>
            </a:xfrm>
            <a:prstGeom prst="hexagon">
              <a:avLst>
                <a:gd fmla="val 28544" name="adj"/>
                <a:gd fmla="val 115470" name="vf"/>
              </a:avLst>
            </a:prstGeom>
            <a:solidFill>
              <a:schemeClr val="lt1">
                <a:alpha val="6666"/>
              </a:schemeClr>
            </a:solidFill>
            <a:ln cap="flat" cmpd="sng" w="12700">
              <a:solidFill>
                <a:schemeClr val="lt1">
                  <a:alpha val="745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47" name="Google Shape;147;p44"/>
            <p:cNvSpPr/>
            <p:nvPr/>
          </p:nvSpPr>
          <p:spPr>
            <a:xfrm rot="1799950">
              <a:off x="776802" y="4126047"/>
              <a:ext cx="1601441" cy="1388149"/>
            </a:xfrm>
            <a:prstGeom prst="hexagon">
              <a:avLst>
                <a:gd fmla="val 28544" name="adj"/>
                <a:gd fmla="val 115470" name="vf"/>
              </a:avLst>
            </a:prstGeom>
            <a:solidFill>
              <a:schemeClr val="lt1">
                <a:alpha val="0"/>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48" name="Google Shape;148;p44"/>
            <p:cNvSpPr/>
            <p:nvPr/>
          </p:nvSpPr>
          <p:spPr>
            <a:xfrm rot="1799950">
              <a:off x="1510227" y="5411923"/>
              <a:ext cx="1601441" cy="1388149"/>
            </a:xfrm>
            <a:prstGeom prst="hexagon">
              <a:avLst>
                <a:gd fmla="val 28544" name="adj"/>
                <a:gd fmla="val 115470" name="vf"/>
              </a:avLst>
            </a:prstGeom>
            <a:solidFill>
              <a:schemeClr val="lt1">
                <a:alpha val="0"/>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49" name="Google Shape;149;p44"/>
            <p:cNvSpPr/>
            <p:nvPr/>
          </p:nvSpPr>
          <p:spPr>
            <a:xfrm rot="1799950">
              <a:off x="1529278" y="2859222"/>
              <a:ext cx="1601441" cy="1388149"/>
            </a:xfrm>
            <a:prstGeom prst="hexagon">
              <a:avLst>
                <a:gd fmla="val 28544" name="adj"/>
                <a:gd fmla="val 115470" name="vf"/>
              </a:avLst>
            </a:prstGeom>
            <a:solidFill>
              <a:schemeClr val="lt1">
                <a:alpha val="6666"/>
              </a:schemeClr>
            </a:solidFill>
            <a:ln cap="flat" cmpd="sng" w="12700">
              <a:solidFill>
                <a:schemeClr val="lt1">
                  <a:alpha val="745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50" name="Google Shape;150;p44"/>
            <p:cNvSpPr/>
            <p:nvPr/>
          </p:nvSpPr>
          <p:spPr>
            <a:xfrm rot="1799950">
              <a:off x="795852" y="1563823"/>
              <a:ext cx="1601441" cy="1388149"/>
            </a:xfrm>
            <a:prstGeom prst="hexagon">
              <a:avLst>
                <a:gd fmla="val 28544" name="adj"/>
                <a:gd fmla="val 115470" name="vf"/>
              </a:avLst>
            </a:prstGeom>
            <a:solidFill>
              <a:schemeClr val="lt1">
                <a:alpha val="0"/>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51" name="Google Shape;151;p44"/>
            <p:cNvSpPr/>
            <p:nvPr/>
          </p:nvSpPr>
          <p:spPr>
            <a:xfrm rot="1799950">
              <a:off x="6806128" y="4145098"/>
              <a:ext cx="1601441" cy="1388149"/>
            </a:xfrm>
            <a:prstGeom prst="hexagon">
              <a:avLst>
                <a:gd fmla="val 28544" name="adj"/>
                <a:gd fmla="val 115470" name="vf"/>
              </a:avLst>
            </a:prstGeom>
            <a:solidFill>
              <a:schemeClr val="lt1">
                <a:alpha val="9411"/>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52" name="Google Shape;152;p44"/>
            <p:cNvSpPr/>
            <p:nvPr/>
          </p:nvSpPr>
          <p:spPr>
            <a:xfrm rot="1799950">
              <a:off x="7549078" y="5421448"/>
              <a:ext cx="1601441" cy="1388149"/>
            </a:xfrm>
            <a:prstGeom prst="hexagon">
              <a:avLst>
                <a:gd fmla="val 28544" name="adj"/>
                <a:gd fmla="val 115470" name="vf"/>
              </a:avLst>
            </a:prstGeom>
            <a:solidFill>
              <a:schemeClr val="lt1">
                <a:alpha val="0"/>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53" name="Google Shape;153;p44"/>
            <p:cNvSpPr/>
            <p:nvPr/>
          </p:nvSpPr>
          <p:spPr>
            <a:xfrm rot="1799950">
              <a:off x="7549079" y="2868748"/>
              <a:ext cx="1601441" cy="1388149"/>
            </a:xfrm>
            <a:prstGeom prst="hexagon">
              <a:avLst>
                <a:gd fmla="val 28544" name="adj"/>
                <a:gd fmla="val 115470" name="vf"/>
              </a:avLst>
            </a:prstGeom>
            <a:solidFill>
              <a:schemeClr val="lt1">
                <a:alpha val="6666"/>
              </a:schemeClr>
            </a:solidFill>
            <a:ln cap="flat" cmpd="sng" w="12700">
              <a:solidFill>
                <a:schemeClr val="lt1">
                  <a:alpha val="7450"/>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54" name="Google Shape;154;p44"/>
            <p:cNvSpPr/>
            <p:nvPr/>
          </p:nvSpPr>
          <p:spPr>
            <a:xfrm rot="1801764">
              <a:off x="8306436" y="4055534"/>
              <a:ext cx="1242303" cy="1387003"/>
            </a:xfrm>
            <a:custGeom>
              <a:rect b="b" l="l" r="r" t="t"/>
              <a:pathLst>
                <a:path extrusionOk="0" h="1388236" w="1243407">
                  <a:moveTo>
                    <a:pt x="0" y="694118"/>
                  </a:moveTo>
                  <a:lnTo>
                    <a:pt x="396258" y="0"/>
                  </a:lnTo>
                  <a:lnTo>
                    <a:pt x="474029" y="4016"/>
                  </a:lnTo>
                  <a:lnTo>
                    <a:pt x="1243407" y="1325983"/>
                  </a:lnTo>
                  <a:lnTo>
                    <a:pt x="1205142" y="1388236"/>
                  </a:lnTo>
                  <a:lnTo>
                    <a:pt x="396258" y="1388236"/>
                  </a:lnTo>
                  <a:lnTo>
                    <a:pt x="0" y="694118"/>
                  </a:lnTo>
                  <a:close/>
                </a:path>
              </a:pathLst>
            </a:custGeom>
            <a:solidFill>
              <a:schemeClr val="lt1">
                <a:alpha val="3529"/>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55" name="Google Shape;155;p44"/>
            <p:cNvSpPr/>
            <p:nvPr/>
          </p:nvSpPr>
          <p:spPr>
            <a:xfrm rot="1801764">
              <a:off x="8306686" y="1511428"/>
              <a:ext cx="1240768" cy="1387589"/>
            </a:xfrm>
            <a:custGeom>
              <a:rect b="b" l="l" r="r" t="t"/>
              <a:pathLst>
                <a:path extrusionOk="0" h="1388822" w="1241871">
                  <a:moveTo>
                    <a:pt x="0" y="694704"/>
                  </a:moveTo>
                  <a:lnTo>
                    <a:pt x="396258" y="586"/>
                  </a:lnTo>
                  <a:lnTo>
                    <a:pt x="482002" y="0"/>
                  </a:lnTo>
                  <a:lnTo>
                    <a:pt x="1241871" y="1323912"/>
                  </a:lnTo>
                  <a:lnTo>
                    <a:pt x="1205142" y="1388822"/>
                  </a:lnTo>
                  <a:lnTo>
                    <a:pt x="396258" y="1388822"/>
                  </a:lnTo>
                  <a:lnTo>
                    <a:pt x="0" y="694704"/>
                  </a:lnTo>
                  <a:close/>
                </a:path>
              </a:pathLst>
            </a:custGeom>
            <a:solidFill>
              <a:schemeClr val="lt1">
                <a:alpha val="0"/>
              </a:schemeClr>
            </a:solidFill>
            <a:ln cap="flat" cmpd="sng" w="12700">
              <a:solidFill>
                <a:schemeClr val="lt1">
                  <a:alpha val="11372"/>
                </a:scheme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sp>
        <p:nvSpPr>
          <p:cNvPr id="156" name="Google Shape;156;p44"/>
          <p:cNvSpPr/>
          <p:nvPr/>
        </p:nvSpPr>
        <p:spPr>
          <a:xfrm>
            <a:off x="4561242" y="-21511"/>
            <a:ext cx="3679200" cy="6271800"/>
          </a:xfrm>
          <a:prstGeom prst="rect">
            <a:avLst/>
          </a:prstGeom>
          <a:solidFill>
            <a:srgbClr val="F5F5F5"/>
          </a:solidFill>
          <a:ln cap="flat" cmpd="sng" w="15875">
            <a:solidFill>
              <a:srgbClr val="6C6C7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57" name="Google Shape;157;p44"/>
          <p:cNvSpPr/>
          <p:nvPr/>
        </p:nvSpPr>
        <p:spPr>
          <a:xfrm>
            <a:off x="4649096" y="-21510"/>
            <a:ext cx="3505200" cy="6240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58" name="Google Shape;158;p44"/>
          <p:cNvSpPr/>
          <p:nvPr/>
        </p:nvSpPr>
        <p:spPr>
          <a:xfrm>
            <a:off x="556105" y="290459"/>
            <a:ext cx="3911700" cy="5959800"/>
          </a:xfrm>
          <a:prstGeom prst="rect">
            <a:avLst/>
          </a:prstGeom>
          <a:solidFill>
            <a:srgbClr val="FFFFFF"/>
          </a:solidFill>
          <a:ln cap="flat" cmpd="sng" w="9525">
            <a:solidFill>
              <a:srgbClr val="181818"/>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59" name="Google Shape;159;p44"/>
          <p:cNvSpPr/>
          <p:nvPr/>
        </p:nvSpPr>
        <p:spPr>
          <a:xfrm>
            <a:off x="4650889" y="6088284"/>
            <a:ext cx="3505200" cy="81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60" name="Google Shape;160;p44"/>
          <p:cNvSpPr txBox="1"/>
          <p:nvPr>
            <p:ph type="title"/>
          </p:nvPr>
        </p:nvSpPr>
        <p:spPr>
          <a:xfrm>
            <a:off x="4734424" y="2660904"/>
            <a:ext cx="3300900" cy="14631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Clr>
                <a:schemeClr val="accent1"/>
              </a:buClr>
              <a:buSzPts val="2800"/>
              <a:buFont typeface="Calibri"/>
              <a:buNone/>
              <a:defRPr b="0" i="0" sz="28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2"/>
                </a:solidFill>
              </a:defRPr>
            </a:lvl2pPr>
            <a:lvl3pPr lvl="2" marR="0" algn="l">
              <a:lnSpc>
                <a:spcPct val="100000"/>
              </a:lnSpc>
              <a:spcBef>
                <a:spcPts val="0"/>
              </a:spcBef>
              <a:spcAft>
                <a:spcPts val="0"/>
              </a:spcAft>
              <a:buSzPts val="1400"/>
              <a:buNone/>
              <a:defRPr b="0" i="0" sz="1800" u="none" cap="none" strike="noStrike">
                <a:solidFill>
                  <a:schemeClr val="dk2"/>
                </a:solidFill>
              </a:defRPr>
            </a:lvl3pPr>
            <a:lvl4pPr lvl="3" marR="0" algn="l">
              <a:lnSpc>
                <a:spcPct val="100000"/>
              </a:lnSpc>
              <a:spcBef>
                <a:spcPts val="0"/>
              </a:spcBef>
              <a:spcAft>
                <a:spcPts val="0"/>
              </a:spcAft>
              <a:buSzPts val="1400"/>
              <a:buNone/>
              <a:defRPr b="0" i="0" sz="1800" u="none" cap="none" strike="noStrike">
                <a:solidFill>
                  <a:schemeClr val="dk2"/>
                </a:solidFill>
              </a:defRPr>
            </a:lvl4pPr>
            <a:lvl5pPr lvl="4" marR="0" algn="l">
              <a:lnSpc>
                <a:spcPct val="100000"/>
              </a:lnSpc>
              <a:spcBef>
                <a:spcPts val="0"/>
              </a:spcBef>
              <a:spcAft>
                <a:spcPts val="0"/>
              </a:spcAft>
              <a:buSzPts val="1400"/>
              <a:buNone/>
              <a:defRPr b="0" i="0" sz="1800" u="none" cap="none" strike="noStrike">
                <a:solidFill>
                  <a:schemeClr val="dk2"/>
                </a:solidFill>
              </a:defRPr>
            </a:lvl5pPr>
            <a:lvl6pPr lvl="5" marR="0" algn="l">
              <a:lnSpc>
                <a:spcPct val="100000"/>
              </a:lnSpc>
              <a:spcBef>
                <a:spcPts val="0"/>
              </a:spcBef>
              <a:spcAft>
                <a:spcPts val="0"/>
              </a:spcAft>
              <a:buSzPts val="1400"/>
              <a:buNone/>
              <a:defRPr b="0" i="0" sz="1800" u="none" cap="none" strike="noStrike">
                <a:solidFill>
                  <a:schemeClr val="dk2"/>
                </a:solidFill>
              </a:defRPr>
            </a:lvl6pPr>
            <a:lvl7pPr lvl="6" marR="0" algn="l">
              <a:lnSpc>
                <a:spcPct val="100000"/>
              </a:lnSpc>
              <a:spcBef>
                <a:spcPts val="0"/>
              </a:spcBef>
              <a:spcAft>
                <a:spcPts val="0"/>
              </a:spcAft>
              <a:buSzPts val="1400"/>
              <a:buNone/>
              <a:defRPr b="0" i="0" sz="1800" u="none" cap="none" strike="noStrike">
                <a:solidFill>
                  <a:schemeClr val="dk2"/>
                </a:solidFill>
              </a:defRPr>
            </a:lvl7pPr>
            <a:lvl8pPr lvl="7" marR="0" algn="l">
              <a:lnSpc>
                <a:spcPct val="100000"/>
              </a:lnSpc>
              <a:spcBef>
                <a:spcPts val="0"/>
              </a:spcBef>
              <a:spcAft>
                <a:spcPts val="0"/>
              </a:spcAft>
              <a:buSzPts val="1400"/>
              <a:buNone/>
              <a:defRPr b="0" i="0" sz="1800" u="none" cap="none" strike="noStrike">
                <a:solidFill>
                  <a:schemeClr val="dk2"/>
                </a:solidFill>
              </a:defRPr>
            </a:lvl8pPr>
            <a:lvl9pPr lvl="8" marR="0" algn="l">
              <a:lnSpc>
                <a:spcPct val="100000"/>
              </a:lnSpc>
              <a:spcBef>
                <a:spcPts val="0"/>
              </a:spcBef>
              <a:spcAft>
                <a:spcPts val="0"/>
              </a:spcAft>
              <a:buSzPts val="1400"/>
              <a:buNone/>
              <a:defRPr b="0" i="0" sz="1800" u="none" cap="none" strike="noStrike">
                <a:solidFill>
                  <a:schemeClr val="dk2"/>
                </a:solidFill>
              </a:defRPr>
            </a:lvl9pPr>
          </a:lstStyle>
          <a:p/>
        </p:txBody>
      </p:sp>
      <p:sp>
        <p:nvSpPr>
          <p:cNvPr id="161" name="Google Shape;161;p44"/>
          <p:cNvSpPr/>
          <p:nvPr>
            <p:ph idx="2" type="pic"/>
          </p:nvPr>
        </p:nvSpPr>
        <p:spPr>
          <a:xfrm>
            <a:off x="609600" y="290459"/>
            <a:ext cx="3755100" cy="5871300"/>
          </a:xfrm>
          <a:prstGeom prst="rect">
            <a:avLst/>
          </a:prstGeom>
          <a:noFill/>
          <a:ln>
            <a:noFill/>
          </a:ln>
        </p:spPr>
      </p:sp>
      <p:sp>
        <p:nvSpPr>
          <p:cNvPr id="162" name="Google Shape;162;p44"/>
          <p:cNvSpPr txBox="1"/>
          <p:nvPr>
            <p:ph idx="1" type="body"/>
          </p:nvPr>
        </p:nvSpPr>
        <p:spPr>
          <a:xfrm>
            <a:off x="4734630" y="4133088"/>
            <a:ext cx="3300600" cy="1519500"/>
          </a:xfrm>
          <a:prstGeom prst="rect">
            <a:avLst/>
          </a:prstGeom>
          <a:noFill/>
          <a:ln>
            <a:noFill/>
          </a:ln>
        </p:spPr>
        <p:txBody>
          <a:bodyPr anchorCtr="0" anchor="t" bIns="91425" lIns="91425" spcFirstLastPara="1" rIns="91425" wrap="square" tIns="91425">
            <a:noAutofit/>
          </a:bodyPr>
          <a:lstStyle>
            <a:lvl1pPr indent="-228600" lvl="0" marL="457200" marR="0" algn="l">
              <a:lnSpc>
                <a:spcPct val="100000"/>
              </a:lnSpc>
              <a:spcBef>
                <a:spcPts val="320"/>
              </a:spcBef>
              <a:spcAft>
                <a:spcPts val="0"/>
              </a:spcAft>
              <a:buClr>
                <a:schemeClr val="accent1"/>
              </a:buClr>
              <a:buSzPts val="1216"/>
              <a:buFont typeface="Noto Sans Symbols"/>
              <a:buNone/>
              <a:defRPr b="0" i="0" sz="1600" u="none" cap="none" strike="noStrike">
                <a:solidFill>
                  <a:srgbClr val="424242"/>
                </a:solidFill>
                <a:latin typeface="Calibri"/>
                <a:ea typeface="Calibri"/>
                <a:cs typeface="Calibri"/>
                <a:sym typeface="Calibri"/>
              </a:defRPr>
            </a:lvl1pPr>
            <a:lvl2pPr indent="-228600" lvl="1" marL="914400" marR="0" algn="l">
              <a:lnSpc>
                <a:spcPct val="100000"/>
              </a:lnSpc>
              <a:spcBef>
                <a:spcPts val="240"/>
              </a:spcBef>
              <a:spcAft>
                <a:spcPts val="0"/>
              </a:spcAft>
              <a:buClr>
                <a:schemeClr val="accent1"/>
              </a:buClr>
              <a:buSzPts val="912"/>
              <a:buFont typeface="Noto Sans Symbols"/>
              <a:buNone/>
              <a:defRPr b="0" i="0" sz="1200" u="none" cap="none" strike="noStrike">
                <a:solidFill>
                  <a:schemeClr val="dk2"/>
                </a:solidFill>
                <a:latin typeface="Calibri"/>
                <a:ea typeface="Calibri"/>
                <a:cs typeface="Calibri"/>
                <a:sym typeface="Calibri"/>
              </a:defRPr>
            </a:lvl2pPr>
            <a:lvl3pPr indent="-228600" lvl="2" marL="1371600" marR="0" algn="l">
              <a:lnSpc>
                <a:spcPct val="100000"/>
              </a:lnSpc>
              <a:spcBef>
                <a:spcPts val="200"/>
              </a:spcBef>
              <a:spcAft>
                <a:spcPts val="0"/>
              </a:spcAft>
              <a:buClr>
                <a:schemeClr val="accent1"/>
              </a:buClr>
              <a:buSzPts val="760"/>
              <a:buFont typeface="Noto Sans Symbols"/>
              <a:buNone/>
              <a:defRPr b="0" i="0" sz="1000" u="none" cap="none" strike="noStrike">
                <a:solidFill>
                  <a:schemeClr val="dk2"/>
                </a:solidFill>
                <a:latin typeface="Calibri"/>
                <a:ea typeface="Calibri"/>
                <a:cs typeface="Calibri"/>
                <a:sym typeface="Calibri"/>
              </a:defRPr>
            </a:lvl3pPr>
            <a:lvl4pPr indent="-228600" lvl="3" marL="18288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4pPr>
            <a:lvl5pPr indent="-228600" lvl="4" marL="22860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5pPr>
            <a:lvl6pPr indent="-228600" lvl="5" marL="27432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6pPr>
            <a:lvl7pPr indent="-228600" lvl="6" marL="32004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7pPr>
            <a:lvl8pPr indent="-228600" lvl="7" marL="36576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8pPr>
            <a:lvl9pPr indent="-228600" lvl="8" marL="4114800" marR="0" algn="l">
              <a:lnSpc>
                <a:spcPct val="100000"/>
              </a:lnSpc>
              <a:spcBef>
                <a:spcPts val="180"/>
              </a:spcBef>
              <a:spcAft>
                <a:spcPts val="0"/>
              </a:spcAft>
              <a:buClr>
                <a:schemeClr val="accent1"/>
              </a:buClr>
              <a:buSzPts val="684"/>
              <a:buFont typeface="Noto Sans Symbols"/>
              <a:buNone/>
              <a:defRPr b="0" i="0" sz="900" u="none" cap="none" strike="noStrike">
                <a:solidFill>
                  <a:schemeClr val="dk2"/>
                </a:solidFill>
                <a:latin typeface="Calibri"/>
                <a:ea typeface="Calibri"/>
                <a:cs typeface="Calibri"/>
                <a:sym typeface="Calibri"/>
              </a:defRPr>
            </a:lvl9pPr>
          </a:lstStyle>
          <a:p/>
        </p:txBody>
      </p:sp>
      <p:sp>
        <p:nvSpPr>
          <p:cNvPr id="163" name="Google Shape;163;p44"/>
          <p:cNvSpPr txBox="1"/>
          <p:nvPr>
            <p:ph idx="10" type="dt"/>
          </p:nvPr>
        </p:nvSpPr>
        <p:spPr>
          <a:xfrm>
            <a:off x="1600200" y="6447651"/>
            <a:ext cx="17373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64" name="Google Shape;164;p44"/>
          <p:cNvSpPr txBox="1"/>
          <p:nvPr>
            <p:ph idx="11" type="ftr"/>
          </p:nvPr>
        </p:nvSpPr>
        <p:spPr>
          <a:xfrm>
            <a:off x="4641448" y="5724835"/>
            <a:ext cx="3493800" cy="365100"/>
          </a:xfrm>
          <a:prstGeom prst="rect">
            <a:avLst/>
          </a:prstGeom>
          <a:noFill/>
          <a:ln>
            <a:noFill/>
          </a:ln>
        </p:spPr>
        <p:txBody>
          <a:bodyPr anchorCtr="0" anchor="ctr" bIns="91425" lIns="91425" spcFirstLastPara="1" rIns="91425" wrap="square" tIns="91425">
            <a:noAutofit/>
          </a:bodyPr>
          <a:lstStyle>
            <a:lvl1pPr lvl="0" marR="0" algn="r">
              <a:lnSpc>
                <a:spcPct val="100000"/>
              </a:lnSpc>
              <a:spcBef>
                <a:spcPts val="0"/>
              </a:spcBef>
              <a:spcAft>
                <a:spcPts val="0"/>
              </a:spcAft>
              <a:buSzPts val="1400"/>
              <a:buNone/>
              <a:defRPr b="0" i="0" sz="1200" u="none" cap="none" strike="noStrike">
                <a:solidFill>
                  <a:schemeClr val="accent1"/>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65" name="Google Shape;165;p44"/>
          <p:cNvSpPr txBox="1"/>
          <p:nvPr>
            <p:ph idx="12" type="sldNum"/>
          </p:nvPr>
        </p:nvSpPr>
        <p:spPr>
          <a:xfrm>
            <a:off x="914400" y="6447681"/>
            <a:ext cx="640200" cy="365100"/>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1.xml"/><Relationship Id="rId10" Type="http://schemas.openxmlformats.org/officeDocument/2006/relationships/slideLayout" Target="../slideLayouts/slideLayout20.xml"/><Relationship Id="rId12" Type="http://schemas.openxmlformats.org/officeDocument/2006/relationships/theme" Target="../theme/theme1.xml"/><Relationship Id="rId1" Type="http://schemas.openxmlformats.org/officeDocument/2006/relationships/image" Target="../media/image1.jpg"/><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9" Type="http://schemas.openxmlformats.org/officeDocument/2006/relationships/slideLayout" Target="../slideLayouts/slideLayout19.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grpSp>
        <p:nvGrpSpPr>
          <p:cNvPr id="10" name="Google Shape;10;p24"/>
          <p:cNvGrpSpPr/>
          <p:nvPr/>
        </p:nvGrpSpPr>
        <p:grpSpPr>
          <a:xfrm>
            <a:off x="457200" y="6926"/>
            <a:ext cx="8153400" cy="6863074"/>
            <a:chOff x="457200" y="6926"/>
            <a:chExt cx="8153400" cy="6863074"/>
          </a:xfrm>
        </p:grpSpPr>
        <p:sp>
          <p:nvSpPr>
            <p:cNvPr id="11" name="Google Shape;11;p24"/>
            <p:cNvSpPr/>
            <p:nvPr/>
          </p:nvSpPr>
          <p:spPr>
            <a:xfrm>
              <a:off x="457200" y="276999"/>
              <a:ext cx="8153400" cy="6123900"/>
            </a:xfrm>
            <a:prstGeom prst="rect">
              <a:avLst/>
            </a:prstGeom>
            <a:solidFill>
              <a:schemeClr val="lt1"/>
            </a:solidFill>
            <a:ln cap="flat" cmpd="sng" w="1587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2" name="Google Shape;12;p24"/>
            <p:cNvSpPr/>
            <p:nvPr/>
          </p:nvSpPr>
          <p:spPr>
            <a:xfrm>
              <a:off x="838200" y="6400800"/>
              <a:ext cx="2560200" cy="469200"/>
            </a:xfrm>
            <a:prstGeom prst="rect">
              <a:avLst/>
            </a:prstGeom>
            <a:solidFill>
              <a:schemeClr val="lt1"/>
            </a:solidFill>
            <a:ln cap="flat" cmpd="sng" w="1587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pic>
          <p:nvPicPr>
            <p:cNvPr descr="C:\Users\ltiderman\Syncplicity Folders\MLDSC (Ross Goldstein)\Logos and Letterhead\Letterhead Top.jpg" id="13" name="Google Shape;13;p24"/>
            <p:cNvPicPr preferRelativeResize="0"/>
            <p:nvPr/>
          </p:nvPicPr>
          <p:blipFill rotWithShape="1">
            <a:blip r:embed="rId1">
              <a:alphaModFix/>
            </a:blip>
            <a:srcRect b="6252" l="0" r="46814" t="0"/>
            <a:stretch/>
          </p:blipFill>
          <p:spPr>
            <a:xfrm>
              <a:off x="5721541" y="6926"/>
              <a:ext cx="2541918" cy="658907"/>
            </a:xfrm>
            <a:prstGeom prst="rect">
              <a:avLst/>
            </a:prstGeom>
            <a:noFill/>
            <a:ln cap="flat" cmpd="sng" w="19050">
              <a:solidFill>
                <a:schemeClr val="accent1"/>
              </a:solidFill>
              <a:prstDash val="solid"/>
              <a:round/>
              <a:headEnd len="sm" w="sm" type="none"/>
              <a:tailEnd len="sm" w="sm" type="none"/>
            </a:ln>
          </p:spPr>
        </p:pic>
      </p:grpSp>
      <p:sp>
        <p:nvSpPr>
          <p:cNvPr id="14" name="Google Shape;14;p24"/>
          <p:cNvSpPr txBox="1"/>
          <p:nvPr>
            <p:ph type="title"/>
          </p:nvPr>
        </p:nvSpPr>
        <p:spPr>
          <a:xfrm>
            <a:off x="902669" y="762000"/>
            <a:ext cx="7337700" cy="10668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chemeClr val="accent1"/>
              </a:buClr>
              <a:buSzPts val="4000"/>
              <a:buFont typeface="Calibri"/>
              <a:buNone/>
              <a:defRPr b="0" i="0" sz="40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9pPr>
          </a:lstStyle>
          <a:p/>
        </p:txBody>
      </p:sp>
      <p:sp>
        <p:nvSpPr>
          <p:cNvPr id="15" name="Google Shape;15;p24"/>
          <p:cNvSpPr txBox="1"/>
          <p:nvPr>
            <p:ph idx="1" type="body"/>
          </p:nvPr>
        </p:nvSpPr>
        <p:spPr>
          <a:xfrm>
            <a:off x="902670" y="1905000"/>
            <a:ext cx="7337700" cy="4210500"/>
          </a:xfrm>
          <a:prstGeom prst="rect">
            <a:avLst/>
          </a:prstGeom>
          <a:noFill/>
          <a:ln>
            <a:noFill/>
          </a:ln>
        </p:spPr>
        <p:txBody>
          <a:bodyPr anchorCtr="0" anchor="t" bIns="91425" lIns="91425" spcFirstLastPara="1" rIns="91425" wrap="square" tIns="91425">
            <a:noAutofit/>
          </a:bodyPr>
          <a:lstStyle>
            <a:lvl1pPr indent="-344424" lvl="0" marL="457200" marR="0" rtl="0" algn="l">
              <a:lnSpc>
                <a:spcPct val="100000"/>
              </a:lnSpc>
              <a:spcBef>
                <a:spcPts val="480"/>
              </a:spcBef>
              <a:spcAft>
                <a:spcPts val="0"/>
              </a:spcAft>
              <a:buClr>
                <a:schemeClr val="accent1"/>
              </a:buClr>
              <a:buSzPts val="1824"/>
              <a:buFont typeface="Noto Sans Symbols"/>
              <a:buChar char="○"/>
              <a:defRPr b="0" i="0" sz="2400" u="none" cap="none" strike="noStrike">
                <a:solidFill>
                  <a:schemeClr val="dk2"/>
                </a:solidFill>
                <a:latin typeface="Calibri"/>
                <a:ea typeface="Calibri"/>
                <a:cs typeface="Calibri"/>
                <a:sym typeface="Calibri"/>
              </a:defRPr>
            </a:lvl1pPr>
            <a:lvl2pPr indent="-334772" lvl="1" marL="914400" marR="0" rtl="0" algn="l">
              <a:lnSpc>
                <a:spcPct val="100000"/>
              </a:lnSpc>
              <a:spcBef>
                <a:spcPts val="440"/>
              </a:spcBef>
              <a:spcAft>
                <a:spcPts val="0"/>
              </a:spcAft>
              <a:buClr>
                <a:schemeClr val="accent1"/>
              </a:buClr>
              <a:buSzPts val="1672"/>
              <a:buFont typeface="Noto Sans Symbols"/>
              <a:buChar char="○"/>
              <a:defRPr b="0" i="0" sz="2200" u="none" cap="none" strike="noStrike">
                <a:solidFill>
                  <a:schemeClr val="dk2"/>
                </a:solidFill>
                <a:latin typeface="Calibri"/>
                <a:ea typeface="Calibri"/>
                <a:cs typeface="Calibri"/>
                <a:sym typeface="Calibri"/>
              </a:defRPr>
            </a:lvl2pPr>
            <a:lvl3pPr indent="-325119" lvl="2" marL="1371600" marR="0" rtl="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3pPr>
            <a:lvl4pPr indent="-315467" lvl="3" marL="1828800" marR="0" rtl="0" algn="l">
              <a:lnSpc>
                <a:spcPct val="100000"/>
              </a:lnSpc>
              <a:spcBef>
                <a:spcPts val="360"/>
              </a:spcBef>
              <a:spcAft>
                <a:spcPts val="0"/>
              </a:spcAft>
              <a:buClr>
                <a:schemeClr val="accent1"/>
              </a:buClr>
              <a:buSzPts val="1368"/>
              <a:buFont typeface="Noto Sans Symbols"/>
              <a:buChar char="○"/>
              <a:defRPr b="0" i="0" sz="1800" u="none" cap="none" strike="noStrike">
                <a:solidFill>
                  <a:schemeClr val="dk2"/>
                </a:solidFill>
                <a:latin typeface="Calibri"/>
                <a:ea typeface="Calibri"/>
                <a:cs typeface="Calibri"/>
                <a:sym typeface="Calibri"/>
              </a:defRPr>
            </a:lvl4pPr>
            <a:lvl5pPr indent="-305816" lvl="4" marL="2286000" marR="0" rtl="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5pPr>
            <a:lvl6pPr indent="-296164" lvl="5" marL="2743200" marR="0" rtl="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6pPr>
            <a:lvl7pPr indent="-296164" lvl="6" marL="3200400" marR="0" rtl="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7pPr>
            <a:lvl8pPr indent="-296164" lvl="7" marL="3657600" marR="0" rtl="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8pPr>
            <a:lvl9pPr indent="-296164" lvl="8" marL="4114800" marR="0" rtl="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9pPr>
          </a:lstStyle>
          <a:p/>
        </p:txBody>
      </p:sp>
      <p:sp>
        <p:nvSpPr>
          <p:cNvPr id="16" name="Google Shape;16;p24"/>
          <p:cNvSpPr txBox="1"/>
          <p:nvPr>
            <p:ph idx="10" type="dt"/>
          </p:nvPr>
        </p:nvSpPr>
        <p:spPr>
          <a:xfrm>
            <a:off x="1600200" y="6447651"/>
            <a:ext cx="1737300" cy="365100"/>
          </a:xfrm>
          <a:prstGeom prst="rect">
            <a:avLst/>
          </a:prstGeom>
          <a:noFill/>
          <a:ln>
            <a:noFill/>
          </a:ln>
        </p:spPr>
        <p:txBody>
          <a:bodyPr anchorCtr="0" anchor="ctr" bIns="91425" lIns="91425" spcFirstLastPara="1" rIns="91425" wrap="square" tIns="91425">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7" name="Google Shape;17;p24"/>
          <p:cNvSpPr txBox="1"/>
          <p:nvPr>
            <p:ph idx="11" type="ftr"/>
          </p:nvPr>
        </p:nvSpPr>
        <p:spPr>
          <a:xfrm>
            <a:off x="3714750" y="6452800"/>
            <a:ext cx="4876800" cy="365100"/>
          </a:xfrm>
          <a:prstGeom prst="rect">
            <a:avLst/>
          </a:prstGeom>
          <a:noFill/>
          <a:ln>
            <a:noFill/>
          </a:ln>
        </p:spPr>
        <p:txBody>
          <a:bodyPr anchorCtr="0" anchor="ctr" bIns="91425" lIns="91425" spcFirstLastPara="1" rIns="91425" wrap="square" tIns="91425">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8" name="Google Shape;18;p24"/>
          <p:cNvSpPr txBox="1"/>
          <p:nvPr>
            <p:ph idx="12" type="sldNum"/>
          </p:nvPr>
        </p:nvSpPr>
        <p:spPr>
          <a:xfrm>
            <a:off x="914400" y="6447681"/>
            <a:ext cx="640200" cy="365100"/>
          </a:xfrm>
          <a:prstGeom prst="rect">
            <a:avLst/>
          </a:prstGeom>
          <a:noFill/>
          <a:ln>
            <a:noFill/>
          </a:ln>
        </p:spPr>
        <p:txBody>
          <a:bodyPr anchorCtr="0" anchor="ctr"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78" name="Shape 178"/>
        <p:cNvGrpSpPr/>
        <p:nvPr/>
      </p:nvGrpSpPr>
      <p:grpSpPr>
        <a:xfrm>
          <a:off x="0" y="0"/>
          <a:ext cx="0" cy="0"/>
          <a:chOff x="0" y="0"/>
          <a:chExt cx="0" cy="0"/>
        </a:xfrm>
      </p:grpSpPr>
      <p:grpSp>
        <p:nvGrpSpPr>
          <p:cNvPr id="179" name="Google Shape;179;p26"/>
          <p:cNvGrpSpPr/>
          <p:nvPr/>
        </p:nvGrpSpPr>
        <p:grpSpPr>
          <a:xfrm>
            <a:off x="457200" y="-6574"/>
            <a:ext cx="8153400" cy="6876500"/>
            <a:chOff x="457200" y="-6574"/>
            <a:chExt cx="8153400" cy="6876500"/>
          </a:xfrm>
        </p:grpSpPr>
        <p:sp>
          <p:nvSpPr>
            <p:cNvPr id="180" name="Google Shape;180;p26"/>
            <p:cNvSpPr/>
            <p:nvPr/>
          </p:nvSpPr>
          <p:spPr>
            <a:xfrm>
              <a:off x="457200" y="276999"/>
              <a:ext cx="8153400" cy="6123801"/>
            </a:xfrm>
            <a:prstGeom prst="rect">
              <a:avLst/>
            </a:prstGeom>
            <a:solidFill>
              <a:schemeClr val="lt1"/>
            </a:solidFill>
            <a:ln cap="flat" cmpd="sng" w="1587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81" name="Google Shape;181;p26"/>
            <p:cNvSpPr/>
            <p:nvPr/>
          </p:nvSpPr>
          <p:spPr>
            <a:xfrm>
              <a:off x="838200" y="6400800"/>
              <a:ext cx="1905000" cy="469126"/>
            </a:xfrm>
            <a:prstGeom prst="rect">
              <a:avLst/>
            </a:prstGeom>
            <a:solidFill>
              <a:schemeClr val="lt1"/>
            </a:solidFill>
            <a:ln cap="flat" cmpd="sng" w="1587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pic>
          <p:nvPicPr>
            <p:cNvPr descr="C:\Users\ltiderman\Syncplicity Folders\MLDSC (Ross Goldstein)\Logos and Letterhead\Letterhead Top.jpg" id="182" name="Google Shape;182;p26"/>
            <p:cNvPicPr preferRelativeResize="0"/>
            <p:nvPr/>
          </p:nvPicPr>
          <p:blipFill rotWithShape="1">
            <a:blip r:embed="rId1">
              <a:alphaModFix/>
            </a:blip>
            <a:srcRect b="6250" l="0" r="46814" t="0"/>
            <a:stretch/>
          </p:blipFill>
          <p:spPr>
            <a:xfrm>
              <a:off x="5704241" y="2838"/>
              <a:ext cx="2541919" cy="658907"/>
            </a:xfrm>
            <a:prstGeom prst="rect">
              <a:avLst/>
            </a:prstGeom>
            <a:noFill/>
            <a:ln>
              <a:noFill/>
            </a:ln>
          </p:spPr>
        </p:pic>
        <p:sp>
          <p:nvSpPr>
            <p:cNvPr id="183" name="Google Shape;183;p26"/>
            <p:cNvSpPr/>
            <p:nvPr/>
          </p:nvSpPr>
          <p:spPr>
            <a:xfrm>
              <a:off x="5704242" y="-6574"/>
              <a:ext cx="2552677" cy="677733"/>
            </a:xfrm>
            <a:prstGeom prst="rect">
              <a:avLst/>
            </a:prstGeom>
            <a:noFill/>
            <a:ln cap="flat" cmpd="sng" w="1587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sp>
        <p:nvSpPr>
          <p:cNvPr id="184" name="Google Shape;184;p26"/>
          <p:cNvSpPr txBox="1"/>
          <p:nvPr>
            <p:ph type="title"/>
          </p:nvPr>
        </p:nvSpPr>
        <p:spPr>
          <a:xfrm>
            <a:off x="902669" y="677732"/>
            <a:ext cx="7337689" cy="1151068"/>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chemeClr val="accent1"/>
              </a:buClr>
              <a:buSzPts val="4000"/>
              <a:buFont typeface="Calibri"/>
              <a:buNone/>
              <a:defRPr b="0" i="0" sz="40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9pPr>
          </a:lstStyle>
          <a:p/>
        </p:txBody>
      </p:sp>
      <p:sp>
        <p:nvSpPr>
          <p:cNvPr id="185" name="Google Shape;185;p26"/>
          <p:cNvSpPr txBox="1"/>
          <p:nvPr>
            <p:ph idx="1" type="body"/>
          </p:nvPr>
        </p:nvSpPr>
        <p:spPr>
          <a:xfrm>
            <a:off x="902670" y="1905000"/>
            <a:ext cx="7337688" cy="4210597"/>
          </a:xfrm>
          <a:prstGeom prst="rect">
            <a:avLst/>
          </a:prstGeom>
          <a:noFill/>
          <a:ln>
            <a:noFill/>
          </a:ln>
        </p:spPr>
        <p:txBody>
          <a:bodyPr anchorCtr="0" anchor="t" bIns="45700" lIns="91425" spcFirstLastPara="1" rIns="91425" wrap="square" tIns="45700">
            <a:noAutofit/>
          </a:bodyPr>
          <a:lstStyle>
            <a:lvl1pPr indent="-344424" lvl="0" marL="457200" marR="0" rtl="0" algn="l">
              <a:lnSpc>
                <a:spcPct val="100000"/>
              </a:lnSpc>
              <a:spcBef>
                <a:spcPts val="480"/>
              </a:spcBef>
              <a:spcAft>
                <a:spcPts val="0"/>
              </a:spcAft>
              <a:buClr>
                <a:schemeClr val="accent1"/>
              </a:buClr>
              <a:buSzPts val="1824"/>
              <a:buFont typeface="Noto Sans Symbols"/>
              <a:buChar char="○"/>
              <a:defRPr b="0" i="0" sz="2400" u="none" cap="none" strike="noStrike">
                <a:solidFill>
                  <a:schemeClr val="dk2"/>
                </a:solidFill>
                <a:latin typeface="Calibri"/>
                <a:ea typeface="Calibri"/>
                <a:cs typeface="Calibri"/>
                <a:sym typeface="Calibri"/>
              </a:defRPr>
            </a:lvl1pPr>
            <a:lvl2pPr indent="-334772" lvl="1" marL="914400" marR="0" rtl="0" algn="l">
              <a:lnSpc>
                <a:spcPct val="100000"/>
              </a:lnSpc>
              <a:spcBef>
                <a:spcPts val="440"/>
              </a:spcBef>
              <a:spcAft>
                <a:spcPts val="0"/>
              </a:spcAft>
              <a:buClr>
                <a:schemeClr val="accent1"/>
              </a:buClr>
              <a:buSzPts val="1672"/>
              <a:buFont typeface="Noto Sans Symbols"/>
              <a:buChar char="○"/>
              <a:defRPr b="0" i="0" sz="2200" u="none" cap="none" strike="noStrike">
                <a:solidFill>
                  <a:schemeClr val="dk2"/>
                </a:solidFill>
                <a:latin typeface="Calibri"/>
                <a:ea typeface="Calibri"/>
                <a:cs typeface="Calibri"/>
                <a:sym typeface="Calibri"/>
              </a:defRPr>
            </a:lvl2pPr>
            <a:lvl3pPr indent="-325119" lvl="2" marL="1371600" marR="0" rtl="0" algn="l">
              <a:lnSpc>
                <a:spcPct val="100000"/>
              </a:lnSpc>
              <a:spcBef>
                <a:spcPts val="400"/>
              </a:spcBef>
              <a:spcAft>
                <a:spcPts val="0"/>
              </a:spcAft>
              <a:buClr>
                <a:schemeClr val="accent1"/>
              </a:buClr>
              <a:buSzPts val="1520"/>
              <a:buFont typeface="Noto Sans Symbols"/>
              <a:buChar char="○"/>
              <a:defRPr b="0" i="0" sz="2000" u="none" cap="none" strike="noStrike">
                <a:solidFill>
                  <a:schemeClr val="dk2"/>
                </a:solidFill>
                <a:latin typeface="Calibri"/>
                <a:ea typeface="Calibri"/>
                <a:cs typeface="Calibri"/>
                <a:sym typeface="Calibri"/>
              </a:defRPr>
            </a:lvl3pPr>
            <a:lvl4pPr indent="-315467" lvl="3" marL="1828800" marR="0" rtl="0" algn="l">
              <a:lnSpc>
                <a:spcPct val="100000"/>
              </a:lnSpc>
              <a:spcBef>
                <a:spcPts val="360"/>
              </a:spcBef>
              <a:spcAft>
                <a:spcPts val="0"/>
              </a:spcAft>
              <a:buClr>
                <a:schemeClr val="accent1"/>
              </a:buClr>
              <a:buSzPts val="1368"/>
              <a:buFont typeface="Noto Sans Symbols"/>
              <a:buChar char="○"/>
              <a:defRPr b="0" i="0" sz="1800" u="none" cap="none" strike="noStrike">
                <a:solidFill>
                  <a:schemeClr val="dk2"/>
                </a:solidFill>
                <a:latin typeface="Calibri"/>
                <a:ea typeface="Calibri"/>
                <a:cs typeface="Calibri"/>
                <a:sym typeface="Calibri"/>
              </a:defRPr>
            </a:lvl4pPr>
            <a:lvl5pPr indent="-305816" lvl="4" marL="2286000" marR="0" rtl="0" algn="l">
              <a:lnSpc>
                <a:spcPct val="100000"/>
              </a:lnSpc>
              <a:spcBef>
                <a:spcPts val="320"/>
              </a:spcBef>
              <a:spcAft>
                <a:spcPts val="0"/>
              </a:spcAft>
              <a:buClr>
                <a:schemeClr val="accent1"/>
              </a:buClr>
              <a:buSzPts val="1216"/>
              <a:buFont typeface="Noto Sans Symbols"/>
              <a:buChar char="○"/>
              <a:defRPr b="0" i="0" sz="1600" u="none" cap="none" strike="noStrike">
                <a:solidFill>
                  <a:schemeClr val="dk2"/>
                </a:solidFill>
                <a:latin typeface="Calibri"/>
                <a:ea typeface="Calibri"/>
                <a:cs typeface="Calibri"/>
                <a:sym typeface="Calibri"/>
              </a:defRPr>
            </a:lvl5pPr>
            <a:lvl6pPr indent="-296164" lvl="5" marL="2743200" marR="0" rtl="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6pPr>
            <a:lvl7pPr indent="-296164" lvl="6" marL="3200400" marR="0" rtl="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7pPr>
            <a:lvl8pPr indent="-296164" lvl="7" marL="3657600" marR="0" rtl="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8pPr>
            <a:lvl9pPr indent="-296164" lvl="8" marL="4114800" marR="0" rtl="0" algn="l">
              <a:lnSpc>
                <a:spcPct val="100000"/>
              </a:lnSpc>
              <a:spcBef>
                <a:spcPts val="280"/>
              </a:spcBef>
              <a:spcAft>
                <a:spcPts val="0"/>
              </a:spcAft>
              <a:buClr>
                <a:schemeClr val="accent1"/>
              </a:buClr>
              <a:buSzPts val="1064"/>
              <a:buFont typeface="Noto Sans Symbols"/>
              <a:buChar char="○"/>
              <a:defRPr b="0" i="0" sz="1400" u="none" cap="none" strike="noStrike">
                <a:solidFill>
                  <a:schemeClr val="dk2"/>
                </a:solidFill>
                <a:latin typeface="Calibri"/>
                <a:ea typeface="Calibri"/>
                <a:cs typeface="Calibri"/>
                <a:sym typeface="Calibri"/>
              </a:defRPr>
            </a:lvl9pPr>
          </a:lstStyle>
          <a:p/>
        </p:txBody>
      </p:sp>
      <p:sp>
        <p:nvSpPr>
          <p:cNvPr id="186" name="Google Shape;186;p26"/>
          <p:cNvSpPr txBox="1"/>
          <p:nvPr>
            <p:ph idx="10" type="dt"/>
          </p:nvPr>
        </p:nvSpPr>
        <p:spPr>
          <a:xfrm>
            <a:off x="1564260" y="6446588"/>
            <a:ext cx="1127622"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87" name="Google Shape;187;p26"/>
          <p:cNvSpPr txBox="1"/>
          <p:nvPr>
            <p:ph idx="11" type="ftr"/>
          </p:nvPr>
        </p:nvSpPr>
        <p:spPr>
          <a:xfrm>
            <a:off x="3581400" y="6400800"/>
            <a:ext cx="4876800"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88" name="Google Shape;188;p26"/>
          <p:cNvSpPr txBox="1"/>
          <p:nvPr>
            <p:ph idx="12" type="sldNum"/>
          </p:nvPr>
        </p:nvSpPr>
        <p:spPr>
          <a:xfrm>
            <a:off x="914400" y="6447681"/>
            <a:ext cx="609600" cy="365125"/>
          </a:xfrm>
          <a:prstGeom prst="rect">
            <a:avLst/>
          </a:prstGeom>
          <a:noFill/>
          <a:ln>
            <a:noFill/>
          </a:ln>
        </p:spPr>
        <p:txBody>
          <a:bodyPr anchorCtr="0" anchor="ctr"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hyperlink" Target="https://mldscenter.maryland.gov/egov/Publications/ExternalResearch/Project%20ApprovalandManagementProcedures_FinalApproved.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mldscenter.maryland.gov/Governance.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4" name="Shape 344"/>
        <p:cNvGrpSpPr/>
        <p:nvPr/>
      </p:nvGrpSpPr>
      <p:grpSpPr>
        <a:xfrm>
          <a:off x="0" y="0"/>
          <a:ext cx="0" cy="0"/>
          <a:chOff x="0" y="0"/>
          <a:chExt cx="0" cy="0"/>
        </a:xfrm>
      </p:grpSpPr>
      <p:sp>
        <p:nvSpPr>
          <p:cNvPr id="345" name="Google Shape;345;g2b155e584fe_0_7"/>
          <p:cNvSpPr txBox="1"/>
          <p:nvPr>
            <p:ph type="title"/>
          </p:nvPr>
        </p:nvSpPr>
        <p:spPr>
          <a:xfrm>
            <a:off x="902669" y="762000"/>
            <a:ext cx="7337700" cy="1066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US"/>
              <a:t>RPB Overview (Delete Slide before Sending back to MLDS)</a:t>
            </a:r>
            <a:endParaRPr/>
          </a:p>
        </p:txBody>
      </p:sp>
      <p:sp>
        <p:nvSpPr>
          <p:cNvPr id="346" name="Google Shape;346;g2b155e584fe_0_7"/>
          <p:cNvSpPr txBox="1"/>
          <p:nvPr>
            <p:ph idx="1" type="body"/>
          </p:nvPr>
        </p:nvSpPr>
        <p:spPr>
          <a:xfrm>
            <a:off x="902670" y="1905000"/>
            <a:ext cx="7337700" cy="4210500"/>
          </a:xfrm>
          <a:prstGeom prst="rect">
            <a:avLst/>
          </a:prstGeom>
        </p:spPr>
        <p:txBody>
          <a:bodyPr anchorCtr="0" anchor="t" bIns="91425" lIns="91425" spcFirstLastPara="1" rIns="91425" wrap="square" tIns="91425">
            <a:noAutofit/>
          </a:bodyPr>
          <a:lstStyle/>
          <a:p>
            <a:pPr indent="0" lvl="0" marL="0" rtl="0" algn="l">
              <a:lnSpc>
                <a:spcPct val="107916"/>
              </a:lnSpc>
              <a:spcBef>
                <a:spcPts val="0"/>
              </a:spcBef>
              <a:spcAft>
                <a:spcPts val="0"/>
              </a:spcAft>
              <a:buNone/>
            </a:pPr>
            <a:r>
              <a:rPr lang="en-US" sz="1800">
                <a:solidFill>
                  <a:schemeClr val="dk1"/>
                </a:solidFill>
              </a:rPr>
              <a:t>The Research and Policy Advisory Board (RPB) is established to ensure ongoing input and participation from MLDS Center’s key stakeholders and to assist the Governing Board with oversight of Center operations. RPB facilitates frequent consultation between stakeholders and the Center staff, creating a forum for two-way communication and collaboration. The RPB provides  input and consultation on the MLDS Center’s research agenda and priorities, related output and products, and general operations and policies.</a:t>
            </a:r>
            <a:endParaRPr sz="1800">
              <a:solidFill>
                <a:schemeClr val="dk1"/>
              </a:solidFill>
            </a:endParaRPr>
          </a:p>
          <a:p>
            <a:pPr indent="0" lvl="0" marL="0" rtl="0" algn="l">
              <a:lnSpc>
                <a:spcPct val="107916"/>
              </a:lnSpc>
              <a:spcBef>
                <a:spcPts val="800"/>
              </a:spcBef>
              <a:spcAft>
                <a:spcPts val="0"/>
              </a:spcAft>
              <a:buNone/>
            </a:pPr>
            <a:r>
              <a:t/>
            </a:r>
            <a:endParaRPr sz="1800">
              <a:solidFill>
                <a:schemeClr val="dk1"/>
              </a:solidFill>
            </a:endParaRPr>
          </a:p>
          <a:p>
            <a:pPr indent="0" lvl="0" marL="0" rtl="0" algn="l">
              <a:lnSpc>
                <a:spcPct val="107916"/>
              </a:lnSpc>
              <a:spcBef>
                <a:spcPts val="800"/>
              </a:spcBef>
              <a:spcAft>
                <a:spcPts val="0"/>
              </a:spcAft>
              <a:buNone/>
            </a:pPr>
            <a:r>
              <a:rPr b="1" lang="en-US" sz="1500" u="sng">
                <a:solidFill>
                  <a:schemeClr val="dk1"/>
                </a:solidFill>
              </a:rPr>
              <a:t>Project Review -</a:t>
            </a:r>
            <a:r>
              <a:rPr lang="en-US" sz="1500">
                <a:solidFill>
                  <a:schemeClr val="dk1"/>
                </a:solidFill>
              </a:rPr>
              <a:t> The </a:t>
            </a:r>
            <a:r>
              <a:rPr i="1" lang="en-US" sz="1500" u="sng">
                <a:solidFill>
                  <a:schemeClr val="dk1"/>
                </a:solidFill>
                <a:hlinkClick r:id="rId3">
                  <a:extLst>
                    <a:ext uri="{A12FA001-AC4F-418D-AE19-62706E023703}">
                      <ahyp:hlinkClr val="tx"/>
                    </a:ext>
                  </a:extLst>
                </a:hlinkClick>
              </a:rPr>
              <a:t>Project Approval and Management Procedures</a:t>
            </a:r>
            <a:r>
              <a:rPr lang="en-US" sz="1500">
                <a:solidFill>
                  <a:schemeClr val="dk1"/>
                </a:solidFill>
              </a:rPr>
              <a:t> are required for all research and reporting projects that plan to use the MLDS. The project approval process includes a review by RPB to help the Center determine  that projects:</a:t>
            </a:r>
            <a:endParaRPr sz="1500">
              <a:solidFill>
                <a:schemeClr val="dk1"/>
              </a:solidFill>
            </a:endParaRPr>
          </a:p>
          <a:p>
            <a:pPr indent="-352425" lvl="1" marL="1143000" rtl="0" algn="l">
              <a:lnSpc>
                <a:spcPct val="107916"/>
              </a:lnSpc>
              <a:spcBef>
                <a:spcPts val="0"/>
              </a:spcBef>
              <a:spcAft>
                <a:spcPts val="0"/>
              </a:spcAft>
              <a:buClr>
                <a:schemeClr val="dk1"/>
              </a:buClr>
              <a:buSzPts val="1500"/>
              <a:buFont typeface="Calibri"/>
              <a:buAutoNum type="alphaLcPeriod"/>
            </a:pPr>
            <a:r>
              <a:rPr lang="en-US" sz="1500">
                <a:solidFill>
                  <a:schemeClr val="dk1"/>
                </a:solidFill>
              </a:rPr>
              <a:t>Conform to Maryland law and the Research Agenda;</a:t>
            </a:r>
            <a:endParaRPr sz="1500">
              <a:solidFill>
                <a:schemeClr val="dk1"/>
              </a:solidFill>
            </a:endParaRPr>
          </a:p>
          <a:p>
            <a:pPr indent="-352425" lvl="1" marL="1143000" rtl="0" algn="l">
              <a:lnSpc>
                <a:spcPct val="107916"/>
              </a:lnSpc>
              <a:spcBef>
                <a:spcPts val="0"/>
              </a:spcBef>
              <a:spcAft>
                <a:spcPts val="0"/>
              </a:spcAft>
              <a:buClr>
                <a:schemeClr val="dk1"/>
              </a:buClr>
              <a:buSzPts val="1500"/>
              <a:buFont typeface="Calibri"/>
              <a:buAutoNum type="alphaLcPeriod"/>
            </a:pPr>
            <a:r>
              <a:rPr lang="en-US" sz="1500">
                <a:solidFill>
                  <a:schemeClr val="dk1"/>
                </a:solidFill>
              </a:rPr>
              <a:t>Address the needs of Maryland policymakers and practitioners;</a:t>
            </a:r>
            <a:endParaRPr sz="1500">
              <a:solidFill>
                <a:schemeClr val="dk1"/>
              </a:solidFill>
            </a:endParaRPr>
          </a:p>
          <a:p>
            <a:pPr indent="-352425" lvl="1" marL="1143000" rtl="0" algn="l">
              <a:lnSpc>
                <a:spcPct val="107916"/>
              </a:lnSpc>
              <a:spcBef>
                <a:spcPts val="0"/>
              </a:spcBef>
              <a:spcAft>
                <a:spcPts val="0"/>
              </a:spcAft>
              <a:buClr>
                <a:schemeClr val="dk1"/>
              </a:buClr>
              <a:buSzPts val="1500"/>
              <a:buFont typeface="Calibri"/>
              <a:buAutoNum type="alphaLcPeriod"/>
            </a:pPr>
            <a:r>
              <a:rPr lang="en-US" sz="1500">
                <a:solidFill>
                  <a:schemeClr val="dk1"/>
                </a:solidFill>
              </a:rPr>
              <a:t>Necessitate the use of the MLDS cross-sector data; and</a:t>
            </a:r>
            <a:endParaRPr sz="1500">
              <a:solidFill>
                <a:schemeClr val="dk1"/>
              </a:solidFill>
            </a:endParaRPr>
          </a:p>
          <a:p>
            <a:pPr indent="-327025" lvl="1" marL="1143000" rtl="0" algn="l">
              <a:lnSpc>
                <a:spcPct val="107916"/>
              </a:lnSpc>
              <a:spcBef>
                <a:spcPts val="0"/>
              </a:spcBef>
              <a:spcAft>
                <a:spcPts val="0"/>
              </a:spcAft>
              <a:buClr>
                <a:schemeClr val="dk1"/>
              </a:buClr>
              <a:buSzPts val="1100"/>
              <a:buFont typeface="Calibri"/>
              <a:buAutoNum type="alphaLcPeriod"/>
            </a:pPr>
            <a:r>
              <a:rPr lang="en-US" sz="1500">
                <a:solidFill>
                  <a:schemeClr val="dk1"/>
                </a:solidFill>
              </a:rPr>
              <a:t>Are being proposed by qualified individuals.</a:t>
            </a:r>
            <a:r>
              <a:rPr lang="en-US">
                <a:solidFill>
                  <a:schemeClr val="dk1"/>
                </a:solidFill>
              </a:rPr>
              <a:t>  </a:t>
            </a:r>
            <a:endParaRPr sz="3500"/>
          </a:p>
        </p:txBody>
      </p:sp>
      <p:sp>
        <p:nvSpPr>
          <p:cNvPr id="347" name="Google Shape;347;g2b155e584fe_0_7"/>
          <p:cNvSpPr txBox="1"/>
          <p:nvPr>
            <p:ph idx="12" type="sldNum"/>
          </p:nvPr>
        </p:nvSpPr>
        <p:spPr>
          <a:xfrm>
            <a:off x="914400" y="6447681"/>
            <a:ext cx="640200" cy="3651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2" name="Shape 352"/>
        <p:cNvGrpSpPr/>
        <p:nvPr/>
      </p:nvGrpSpPr>
      <p:grpSpPr>
        <a:xfrm>
          <a:off x="0" y="0"/>
          <a:ext cx="0" cy="0"/>
          <a:chOff x="0" y="0"/>
          <a:chExt cx="0" cy="0"/>
        </a:xfrm>
      </p:grpSpPr>
      <p:sp>
        <p:nvSpPr>
          <p:cNvPr id="353" name="Google Shape;353;g2b155e584fe_0_14"/>
          <p:cNvSpPr txBox="1"/>
          <p:nvPr>
            <p:ph type="title"/>
          </p:nvPr>
        </p:nvSpPr>
        <p:spPr>
          <a:xfrm>
            <a:off x="902669" y="762000"/>
            <a:ext cx="7337700" cy="1066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US"/>
              <a:t>RPB Members </a:t>
            </a:r>
            <a:r>
              <a:rPr lang="en-US"/>
              <a:t>(Delete Slide before Sending back to MLDS)</a:t>
            </a:r>
            <a:endParaRPr/>
          </a:p>
        </p:txBody>
      </p:sp>
      <p:sp>
        <p:nvSpPr>
          <p:cNvPr id="354" name="Google Shape;354;g2b155e584fe_0_14"/>
          <p:cNvSpPr txBox="1"/>
          <p:nvPr>
            <p:ph idx="1" type="body"/>
          </p:nvPr>
        </p:nvSpPr>
        <p:spPr>
          <a:xfrm>
            <a:off x="902670" y="1905000"/>
            <a:ext cx="7337700" cy="4210500"/>
          </a:xfrm>
          <a:prstGeom prst="rect">
            <a:avLst/>
          </a:prstGeom>
        </p:spPr>
        <p:txBody>
          <a:bodyPr anchorCtr="0" anchor="t" bIns="91425" lIns="91425" spcFirstLastPara="1" rIns="91425" wrap="square" tIns="91425">
            <a:noAutofit/>
          </a:bodyPr>
          <a:lstStyle/>
          <a:p>
            <a:pPr indent="0" lvl="0" marL="0" rtl="0" algn="l">
              <a:lnSpc>
                <a:spcPct val="107916"/>
              </a:lnSpc>
              <a:spcBef>
                <a:spcPts val="0"/>
              </a:spcBef>
              <a:spcAft>
                <a:spcPts val="0"/>
              </a:spcAft>
              <a:buClr>
                <a:schemeClr val="dk1"/>
              </a:buClr>
              <a:buSzPts val="1100"/>
              <a:buFont typeface="Arial"/>
              <a:buNone/>
            </a:pPr>
            <a:r>
              <a:rPr lang="en-US" sz="1500">
                <a:solidFill>
                  <a:schemeClr val="dk1"/>
                </a:solidFill>
              </a:rPr>
              <a:t>Standing members of the Research and Policy Advisory Board will consist of:</a:t>
            </a:r>
            <a:endParaRPr sz="1500">
              <a:solidFill>
                <a:schemeClr val="dk1"/>
              </a:solidFill>
            </a:endParaRPr>
          </a:p>
          <a:p>
            <a:pPr indent="-552450" lvl="1" marL="1143000" rtl="0" algn="l">
              <a:lnSpc>
                <a:spcPct val="107916"/>
              </a:lnSpc>
              <a:spcBef>
                <a:spcPts val="800"/>
              </a:spcBef>
              <a:spcAft>
                <a:spcPts val="0"/>
              </a:spcAft>
              <a:buClr>
                <a:schemeClr val="dk1"/>
              </a:buClr>
              <a:buSzPts val="1500"/>
              <a:buFont typeface="Calibri"/>
              <a:buAutoNum type="arabicPeriod"/>
            </a:pPr>
            <a:r>
              <a:rPr lang="en-US" sz="1500">
                <a:solidFill>
                  <a:schemeClr val="dk1"/>
                </a:solidFill>
              </a:rPr>
              <a:t>Representatives of the MLDS Governing Board members;</a:t>
            </a:r>
            <a:endParaRPr sz="1500">
              <a:solidFill>
                <a:schemeClr val="dk1"/>
              </a:solidFill>
            </a:endParaRPr>
          </a:p>
          <a:p>
            <a:pPr indent="-552450" lvl="1" marL="1143000" rtl="0" algn="l">
              <a:lnSpc>
                <a:spcPct val="107916"/>
              </a:lnSpc>
              <a:spcBef>
                <a:spcPts val="0"/>
              </a:spcBef>
              <a:spcAft>
                <a:spcPts val="0"/>
              </a:spcAft>
              <a:buClr>
                <a:schemeClr val="dk1"/>
              </a:buClr>
              <a:buSzPts val="1500"/>
              <a:buFont typeface="Calibri"/>
              <a:buAutoNum type="arabicPeriod"/>
            </a:pPr>
            <a:r>
              <a:rPr lang="en-US" sz="1500">
                <a:solidFill>
                  <a:schemeClr val="dk1"/>
                </a:solidFill>
              </a:rPr>
              <a:t>Other key stakeholders identified by the Executive Director; and</a:t>
            </a:r>
            <a:endParaRPr sz="1500">
              <a:solidFill>
                <a:schemeClr val="dk1"/>
              </a:solidFill>
            </a:endParaRPr>
          </a:p>
          <a:p>
            <a:pPr indent="-552450" lvl="1" marL="1143000" rtl="0" algn="l">
              <a:lnSpc>
                <a:spcPct val="107916"/>
              </a:lnSpc>
              <a:spcBef>
                <a:spcPts val="0"/>
              </a:spcBef>
              <a:spcAft>
                <a:spcPts val="0"/>
              </a:spcAft>
              <a:buClr>
                <a:schemeClr val="dk1"/>
              </a:buClr>
              <a:buSzPts val="1500"/>
              <a:buFont typeface="Calibri"/>
              <a:buAutoNum type="arabicPeriod"/>
            </a:pPr>
            <a:r>
              <a:rPr lang="en-US" sz="1500">
                <a:solidFill>
                  <a:schemeClr val="dk1"/>
                </a:solidFill>
              </a:rPr>
              <a:t>MLDS Center branch directors.</a:t>
            </a:r>
            <a:endParaRPr sz="1500">
              <a:solidFill>
                <a:schemeClr val="dk1"/>
              </a:solidFill>
            </a:endParaRPr>
          </a:p>
          <a:p>
            <a:pPr indent="0" lvl="0" marL="0" rtl="0" algn="l">
              <a:lnSpc>
                <a:spcPct val="107916"/>
              </a:lnSpc>
              <a:spcBef>
                <a:spcPts val="800"/>
              </a:spcBef>
              <a:spcAft>
                <a:spcPts val="0"/>
              </a:spcAft>
              <a:buNone/>
            </a:pPr>
            <a:r>
              <a:rPr lang="en-US" sz="1500">
                <a:solidFill>
                  <a:schemeClr val="dk1"/>
                </a:solidFill>
              </a:rPr>
              <a:t>Governing Board Members and Institutions are here: </a:t>
            </a:r>
            <a:r>
              <a:rPr lang="en-US" sz="1500" u="sng">
                <a:solidFill>
                  <a:schemeClr val="hlink"/>
                </a:solidFill>
                <a:hlinkClick r:id="rId3"/>
              </a:rPr>
              <a:t>https://mldscenter.maryland.gov/Governance.html</a:t>
            </a:r>
            <a:endParaRPr sz="1500">
              <a:solidFill>
                <a:schemeClr val="dk1"/>
              </a:solidFill>
            </a:endParaRPr>
          </a:p>
          <a:p>
            <a:pPr indent="0" lvl="0" marL="0" rtl="0" algn="l">
              <a:lnSpc>
                <a:spcPct val="107916"/>
              </a:lnSpc>
              <a:spcBef>
                <a:spcPts val="800"/>
              </a:spcBef>
              <a:spcAft>
                <a:spcPts val="0"/>
              </a:spcAft>
              <a:buClr>
                <a:schemeClr val="dk1"/>
              </a:buClr>
              <a:buSzPts val="1100"/>
              <a:buFont typeface="Arial"/>
              <a:buNone/>
            </a:pPr>
            <a:r>
              <a:rPr lang="en-US" sz="1500">
                <a:solidFill>
                  <a:schemeClr val="dk1"/>
                </a:solidFill>
              </a:rPr>
              <a:t>Standing members act as representatives of their organizations.  </a:t>
            </a:r>
            <a:r>
              <a:rPr lang="en-US" sz="1500">
                <a:solidFill>
                  <a:srgbClr val="222222"/>
                </a:solidFill>
              </a:rPr>
              <a:t>Standing members are responsible for representing the position of their organizations and relaying the content of the meeting to appropriate members of their organizations. </a:t>
            </a:r>
            <a:endParaRPr sz="1500">
              <a:solidFill>
                <a:schemeClr val="dk1"/>
              </a:solidFill>
            </a:endParaRPr>
          </a:p>
          <a:p>
            <a:pPr indent="0" lvl="0" marL="0" rtl="0" algn="l">
              <a:lnSpc>
                <a:spcPct val="107916"/>
              </a:lnSpc>
              <a:spcBef>
                <a:spcPts val="800"/>
              </a:spcBef>
              <a:spcAft>
                <a:spcPts val="0"/>
              </a:spcAft>
              <a:buClr>
                <a:schemeClr val="dk1"/>
              </a:buClr>
              <a:buSzPts val="1100"/>
              <a:buFont typeface="Arial"/>
              <a:buNone/>
            </a:pPr>
            <a:r>
              <a:rPr lang="en-US" sz="1500">
                <a:solidFill>
                  <a:schemeClr val="dk1"/>
                </a:solidFill>
              </a:rPr>
              <a:t>Additionally, the Research and Policy Advisory Board may include ad hoc members such as:</a:t>
            </a:r>
            <a:endParaRPr sz="1500">
              <a:solidFill>
                <a:schemeClr val="dk1"/>
              </a:solidFill>
            </a:endParaRPr>
          </a:p>
          <a:p>
            <a:pPr indent="-552450" lvl="0" marL="1143000" rtl="0" algn="l">
              <a:lnSpc>
                <a:spcPct val="107916"/>
              </a:lnSpc>
              <a:spcBef>
                <a:spcPts val="800"/>
              </a:spcBef>
              <a:spcAft>
                <a:spcPts val="0"/>
              </a:spcAft>
              <a:buClr>
                <a:schemeClr val="dk1"/>
              </a:buClr>
              <a:buSzPts val="1500"/>
              <a:buFont typeface="Calibri"/>
              <a:buAutoNum type="arabicPeriod"/>
            </a:pPr>
            <a:r>
              <a:rPr lang="en-US" sz="1500">
                <a:solidFill>
                  <a:schemeClr val="dk1"/>
                </a:solidFill>
              </a:rPr>
              <a:t>Researchers identified by the Research Branch Director; and </a:t>
            </a:r>
            <a:endParaRPr sz="1500">
              <a:solidFill>
                <a:schemeClr val="dk1"/>
              </a:solidFill>
            </a:endParaRPr>
          </a:p>
          <a:p>
            <a:pPr indent="-552450" lvl="0" marL="1143000" rtl="0" algn="l">
              <a:lnSpc>
                <a:spcPct val="107916"/>
              </a:lnSpc>
              <a:spcBef>
                <a:spcPts val="0"/>
              </a:spcBef>
              <a:spcAft>
                <a:spcPts val="0"/>
              </a:spcAft>
              <a:buClr>
                <a:schemeClr val="dk1"/>
              </a:buClr>
              <a:buSzPts val="1500"/>
              <a:buFont typeface="Calibri"/>
              <a:buAutoNum type="arabicPeriod"/>
            </a:pPr>
            <a:r>
              <a:rPr lang="en-US" sz="1500">
                <a:solidFill>
                  <a:schemeClr val="dk1"/>
                </a:solidFill>
              </a:rPr>
              <a:t>Education and workforce experts and practitioners identified by the Executive Director. </a:t>
            </a:r>
            <a:endParaRPr sz="1500">
              <a:solidFill>
                <a:schemeClr val="dk1"/>
              </a:solidFill>
            </a:endParaRPr>
          </a:p>
          <a:p>
            <a:pPr indent="0" lvl="0" marL="0" rtl="0" algn="l">
              <a:lnSpc>
                <a:spcPct val="107916"/>
              </a:lnSpc>
              <a:spcBef>
                <a:spcPts val="800"/>
              </a:spcBef>
              <a:spcAft>
                <a:spcPts val="800"/>
              </a:spcAft>
              <a:buClr>
                <a:schemeClr val="dk1"/>
              </a:buClr>
              <a:buSzPts val="1100"/>
              <a:buFont typeface="Arial"/>
              <a:buNone/>
            </a:pPr>
            <a:r>
              <a:rPr lang="en-US" sz="1500">
                <a:solidFill>
                  <a:schemeClr val="dk1"/>
                </a:solidFill>
              </a:rPr>
              <a:t>Ad hoc members will be invited to participate when their expertise can provide insight on Center output and operations.</a:t>
            </a:r>
            <a:endParaRPr sz="2800"/>
          </a:p>
        </p:txBody>
      </p:sp>
      <p:sp>
        <p:nvSpPr>
          <p:cNvPr id="355" name="Google Shape;355;g2b155e584fe_0_14"/>
          <p:cNvSpPr txBox="1"/>
          <p:nvPr>
            <p:ph idx="12" type="sldNum"/>
          </p:nvPr>
        </p:nvSpPr>
        <p:spPr>
          <a:xfrm>
            <a:off x="914400" y="6447681"/>
            <a:ext cx="640200" cy="3651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0" name="Shape 360"/>
        <p:cNvGrpSpPr/>
        <p:nvPr/>
      </p:nvGrpSpPr>
      <p:grpSpPr>
        <a:xfrm>
          <a:off x="0" y="0"/>
          <a:ext cx="0" cy="0"/>
          <a:chOff x="0" y="0"/>
          <a:chExt cx="0" cy="0"/>
        </a:xfrm>
      </p:grpSpPr>
      <p:sp>
        <p:nvSpPr>
          <p:cNvPr id="361" name="Google Shape;361;g2b155e584fe_0_0"/>
          <p:cNvSpPr txBox="1"/>
          <p:nvPr>
            <p:ph type="title"/>
          </p:nvPr>
        </p:nvSpPr>
        <p:spPr>
          <a:xfrm>
            <a:off x="902669" y="762000"/>
            <a:ext cx="7337700" cy="1066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US"/>
              <a:t>Directions (Delete Slide before Sending back to MLDS)</a:t>
            </a:r>
            <a:endParaRPr/>
          </a:p>
        </p:txBody>
      </p:sp>
      <p:sp>
        <p:nvSpPr>
          <p:cNvPr id="362" name="Google Shape;362;g2b155e584fe_0_0"/>
          <p:cNvSpPr txBox="1"/>
          <p:nvPr>
            <p:ph idx="1" type="body"/>
          </p:nvPr>
        </p:nvSpPr>
        <p:spPr>
          <a:xfrm>
            <a:off x="902670" y="1905000"/>
            <a:ext cx="7337700" cy="4210500"/>
          </a:xfrm>
          <a:prstGeom prst="rect">
            <a:avLst/>
          </a:prstGeom>
        </p:spPr>
        <p:txBody>
          <a:bodyPr anchorCtr="0" anchor="t" bIns="91425" lIns="91425" spcFirstLastPara="1" rIns="91425" wrap="square" tIns="91425">
            <a:noAutofit/>
          </a:bodyPr>
          <a:lstStyle/>
          <a:p>
            <a:pPr indent="-349250" lvl="0" marL="457200" rtl="0" algn="l">
              <a:spcBef>
                <a:spcPts val="0"/>
              </a:spcBef>
              <a:spcAft>
                <a:spcPts val="0"/>
              </a:spcAft>
              <a:buClr>
                <a:srgbClr val="222222"/>
              </a:buClr>
              <a:buSzPts val="1900"/>
              <a:buChar char="○"/>
            </a:pPr>
            <a:r>
              <a:rPr lang="en-US" sz="1900">
                <a:solidFill>
                  <a:srgbClr val="222222"/>
                </a:solidFill>
              </a:rPr>
              <a:t>Your presentation should be </a:t>
            </a:r>
            <a:r>
              <a:rPr b="1" lang="en-US" sz="1900" u="sng">
                <a:solidFill>
                  <a:srgbClr val="222222"/>
                </a:solidFill>
              </a:rPr>
              <a:t>no longer than 5-10 minutes. </a:t>
            </a:r>
            <a:endParaRPr b="1" sz="1900" u="sng">
              <a:solidFill>
                <a:srgbClr val="222222"/>
              </a:solidFill>
            </a:endParaRPr>
          </a:p>
          <a:p>
            <a:pPr indent="-349250" lvl="0" marL="457200" rtl="0" algn="l">
              <a:spcBef>
                <a:spcPts val="0"/>
              </a:spcBef>
              <a:spcAft>
                <a:spcPts val="0"/>
              </a:spcAft>
              <a:buClr>
                <a:srgbClr val="222222"/>
              </a:buClr>
              <a:buSzPts val="1900"/>
              <a:buChar char="○"/>
            </a:pPr>
            <a:r>
              <a:rPr lang="en-US" sz="1900">
                <a:solidFill>
                  <a:srgbClr val="222222"/>
                </a:solidFill>
              </a:rPr>
              <a:t>There will be 5-10 minutes allowed for questions.</a:t>
            </a:r>
            <a:endParaRPr sz="1900">
              <a:solidFill>
                <a:srgbClr val="222222"/>
              </a:solidFill>
            </a:endParaRPr>
          </a:p>
          <a:p>
            <a:pPr indent="-349250" lvl="0" marL="457200" rtl="0" algn="l">
              <a:spcBef>
                <a:spcPts val="0"/>
              </a:spcBef>
              <a:spcAft>
                <a:spcPts val="0"/>
              </a:spcAft>
              <a:buClr>
                <a:srgbClr val="222222"/>
              </a:buClr>
              <a:buSzPts val="1900"/>
              <a:buChar char="○"/>
            </a:pPr>
            <a:r>
              <a:rPr lang="en-US" sz="1900">
                <a:solidFill>
                  <a:srgbClr val="222222"/>
                </a:solidFill>
              </a:rPr>
              <a:t>The research and policy advisory board (RPB) received a copy of your MLDS proposal prior to your presentation. </a:t>
            </a:r>
            <a:endParaRPr sz="1900">
              <a:solidFill>
                <a:srgbClr val="222222"/>
              </a:solidFill>
            </a:endParaRPr>
          </a:p>
          <a:p>
            <a:pPr indent="-349250" lvl="0" marL="457200" rtl="0" algn="l">
              <a:spcBef>
                <a:spcPts val="0"/>
              </a:spcBef>
              <a:spcAft>
                <a:spcPts val="0"/>
              </a:spcAft>
              <a:buClr>
                <a:srgbClr val="222222"/>
              </a:buClr>
              <a:buSzPts val="1900"/>
              <a:buChar char="○"/>
            </a:pPr>
            <a:r>
              <a:rPr lang="en-US" sz="1900">
                <a:solidFill>
                  <a:srgbClr val="222222"/>
                </a:solidFill>
              </a:rPr>
              <a:t>Slides must be in this standard template </a:t>
            </a:r>
            <a:r>
              <a:rPr b="1" lang="en-US" sz="1900" u="sng">
                <a:solidFill>
                  <a:srgbClr val="222222"/>
                </a:solidFill>
              </a:rPr>
              <a:t>with no animation or transition</a:t>
            </a:r>
            <a:endParaRPr b="1" sz="1900" u="sng">
              <a:solidFill>
                <a:srgbClr val="222222"/>
              </a:solidFill>
            </a:endParaRPr>
          </a:p>
          <a:p>
            <a:pPr indent="-349250" lvl="0" marL="457200" rtl="0" algn="l">
              <a:spcBef>
                <a:spcPts val="0"/>
              </a:spcBef>
              <a:spcAft>
                <a:spcPts val="0"/>
              </a:spcAft>
              <a:buClr>
                <a:srgbClr val="222222"/>
              </a:buClr>
              <a:buSzPts val="1900"/>
              <a:buChar char="○"/>
            </a:pPr>
            <a:r>
              <a:rPr lang="en-US" sz="1900">
                <a:solidFill>
                  <a:srgbClr val="222222"/>
                </a:solidFill>
              </a:rPr>
              <a:t>Your slide deck should not include more than 5 slides (not including the title slide and the citation slide)</a:t>
            </a:r>
            <a:endParaRPr sz="1900">
              <a:solidFill>
                <a:srgbClr val="222222"/>
              </a:solidFill>
            </a:endParaRPr>
          </a:p>
          <a:p>
            <a:pPr indent="-349250" lvl="0" marL="457200" rtl="0" algn="l">
              <a:spcBef>
                <a:spcPts val="0"/>
              </a:spcBef>
              <a:spcAft>
                <a:spcPts val="0"/>
              </a:spcAft>
              <a:buClr>
                <a:srgbClr val="222222"/>
              </a:buClr>
              <a:buSzPts val="1900"/>
              <a:buChar char="○"/>
            </a:pPr>
            <a:r>
              <a:rPr lang="en-US" sz="1900">
                <a:solidFill>
                  <a:srgbClr val="222222"/>
                </a:solidFill>
              </a:rPr>
              <a:t>You must include a slide for: (1) title slide; (2) research questions; (3) the MLDS research agenda; (4) data sources; (5) Benefits to stakeholders</a:t>
            </a:r>
            <a:endParaRPr sz="1900">
              <a:solidFill>
                <a:srgbClr val="222222"/>
              </a:solidFill>
            </a:endParaRPr>
          </a:p>
          <a:p>
            <a:pPr indent="-349250" lvl="0" marL="457200" rtl="0" algn="l">
              <a:spcBef>
                <a:spcPts val="0"/>
              </a:spcBef>
              <a:spcAft>
                <a:spcPts val="0"/>
              </a:spcAft>
              <a:buClr>
                <a:srgbClr val="222222"/>
              </a:buClr>
              <a:buSzPts val="1900"/>
              <a:buChar char="○"/>
            </a:pPr>
            <a:r>
              <a:rPr lang="en-US" sz="1900">
                <a:solidFill>
                  <a:srgbClr val="222222"/>
                </a:solidFill>
              </a:rPr>
              <a:t>Please provide this PPT and name your file - “RPB 2024.08_Last Name_Brief Title”.... Example - “RPB 2024.08_Henneberger_Dual Enrollment Outcomes” for a presentation in August of 2024</a:t>
            </a:r>
            <a:endParaRPr sz="1900">
              <a:solidFill>
                <a:srgbClr val="222222"/>
              </a:solidFill>
            </a:endParaRPr>
          </a:p>
          <a:p>
            <a:pPr indent="-349250" lvl="0" marL="457200" rtl="0" algn="l">
              <a:spcBef>
                <a:spcPts val="0"/>
              </a:spcBef>
              <a:spcAft>
                <a:spcPts val="0"/>
              </a:spcAft>
              <a:buClr>
                <a:srgbClr val="222222"/>
              </a:buClr>
              <a:buSzPts val="1900"/>
              <a:buChar char="○"/>
            </a:pPr>
            <a:r>
              <a:rPr lang="en-US" sz="1900">
                <a:solidFill>
                  <a:srgbClr val="222222"/>
                </a:solidFill>
              </a:rPr>
              <a:t>Delete this slide prior to sending your PPT back</a:t>
            </a:r>
            <a:endParaRPr sz="1900">
              <a:solidFill>
                <a:srgbClr val="222222"/>
              </a:solidFill>
            </a:endParaRPr>
          </a:p>
        </p:txBody>
      </p:sp>
      <p:sp>
        <p:nvSpPr>
          <p:cNvPr id="363" name="Google Shape;363;g2b155e584fe_0_0"/>
          <p:cNvSpPr txBox="1"/>
          <p:nvPr>
            <p:ph idx="12" type="sldNum"/>
          </p:nvPr>
        </p:nvSpPr>
        <p:spPr>
          <a:xfrm>
            <a:off x="914400" y="6447681"/>
            <a:ext cx="640200" cy="3651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8" name="Shape 368"/>
        <p:cNvGrpSpPr/>
        <p:nvPr/>
      </p:nvGrpSpPr>
      <p:grpSpPr>
        <a:xfrm>
          <a:off x="0" y="0"/>
          <a:ext cx="0" cy="0"/>
          <a:chOff x="0" y="0"/>
          <a:chExt cx="0" cy="0"/>
        </a:xfrm>
      </p:grpSpPr>
      <p:sp>
        <p:nvSpPr>
          <p:cNvPr id="369" name="Google Shape;369;p1"/>
          <p:cNvSpPr txBox="1"/>
          <p:nvPr>
            <p:ph type="title"/>
          </p:nvPr>
        </p:nvSpPr>
        <p:spPr>
          <a:xfrm>
            <a:off x="1258645" y="2900829"/>
            <a:ext cx="6637500" cy="13620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4000"/>
              <a:buNone/>
            </a:pPr>
            <a:r>
              <a:rPr lang="en-US" sz="3600"/>
              <a:t>Title</a:t>
            </a:r>
            <a:endParaRPr sz="3600"/>
          </a:p>
        </p:txBody>
      </p:sp>
      <p:sp>
        <p:nvSpPr>
          <p:cNvPr id="370" name="Google Shape;370;p1"/>
          <p:cNvSpPr txBox="1"/>
          <p:nvPr>
            <p:ph idx="1" type="body"/>
          </p:nvPr>
        </p:nvSpPr>
        <p:spPr>
          <a:xfrm>
            <a:off x="1258651" y="4262825"/>
            <a:ext cx="7203000" cy="1520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000"/>
              </a:spcBef>
              <a:spcAft>
                <a:spcPts val="0"/>
              </a:spcAft>
              <a:buSzPts val="1520"/>
              <a:buNone/>
            </a:pPr>
            <a:r>
              <a:rPr lang="en-US" sz="1900">
                <a:solidFill>
                  <a:schemeClr val="dk1"/>
                </a:solidFill>
              </a:rPr>
              <a:t>Researcher Names</a:t>
            </a:r>
            <a:endParaRPr/>
          </a:p>
          <a:p>
            <a:pPr indent="0" lvl="0" marL="0" rtl="0" algn="l">
              <a:lnSpc>
                <a:spcPct val="115000"/>
              </a:lnSpc>
              <a:spcBef>
                <a:spcPts val="1000"/>
              </a:spcBef>
              <a:spcAft>
                <a:spcPts val="0"/>
              </a:spcAft>
              <a:buSzPts val="1520"/>
              <a:buNone/>
            </a:pPr>
            <a:r>
              <a:rPr lang="en-US" sz="1900">
                <a:solidFill>
                  <a:schemeClr val="dk1"/>
                </a:solidFill>
              </a:rPr>
              <a:t>Affiliations</a:t>
            </a:r>
            <a:endParaRPr sz="1900">
              <a:solidFill>
                <a:schemeClr val="dk1"/>
              </a:solidFill>
            </a:endParaRPr>
          </a:p>
          <a:p>
            <a:pPr indent="0" lvl="0" marL="0" rtl="0" algn="l">
              <a:lnSpc>
                <a:spcPct val="115000"/>
              </a:lnSpc>
              <a:spcBef>
                <a:spcPts val="1000"/>
              </a:spcBef>
              <a:spcAft>
                <a:spcPts val="0"/>
              </a:spcAft>
              <a:buSzPts val="1520"/>
              <a:buNone/>
            </a:pPr>
            <a:r>
              <a:rPr lang="en-US" sz="1900">
                <a:solidFill>
                  <a:schemeClr val="dk1"/>
                </a:solidFill>
              </a:rPr>
              <a:t>Presentation to the MLDS Center Research and Policy Advisory Board</a:t>
            </a:r>
            <a:endParaRPr sz="1900">
              <a:solidFill>
                <a:schemeClr val="dk1"/>
              </a:solidFill>
            </a:endParaRPr>
          </a:p>
          <a:p>
            <a:pPr indent="0" lvl="0" marL="0" rtl="0" algn="l">
              <a:lnSpc>
                <a:spcPct val="115000"/>
              </a:lnSpc>
              <a:spcBef>
                <a:spcPts val="1000"/>
              </a:spcBef>
              <a:spcAft>
                <a:spcPts val="0"/>
              </a:spcAft>
              <a:buSzPts val="1520"/>
              <a:buNone/>
            </a:pPr>
            <a:r>
              <a:rPr lang="en-US" sz="1900">
                <a:solidFill>
                  <a:schemeClr val="dk1"/>
                </a:solidFill>
              </a:rPr>
              <a:t>Date of presentation</a:t>
            </a:r>
            <a:endParaRPr sz="1900">
              <a:solidFill>
                <a:schemeClr val="dk1"/>
              </a:solidFill>
            </a:endParaRPr>
          </a:p>
          <a:p>
            <a:pPr indent="0" lvl="0" marL="0" rtl="0" algn="l">
              <a:lnSpc>
                <a:spcPct val="115000"/>
              </a:lnSpc>
              <a:spcBef>
                <a:spcPts val="1000"/>
              </a:spcBef>
              <a:spcAft>
                <a:spcPts val="0"/>
              </a:spcAft>
              <a:buSzPts val="1520"/>
              <a:buNone/>
            </a:pPr>
            <a:r>
              <a:t/>
            </a:r>
            <a:endParaRPr sz="1900">
              <a:solidFill>
                <a:schemeClr val="dk1"/>
              </a:solidFill>
            </a:endParaRPr>
          </a:p>
          <a:p>
            <a:pPr indent="0" lvl="0" marL="0" rtl="0" algn="l">
              <a:lnSpc>
                <a:spcPct val="115000"/>
              </a:lnSpc>
              <a:spcBef>
                <a:spcPts val="1000"/>
              </a:spcBef>
              <a:spcAft>
                <a:spcPts val="0"/>
              </a:spcAft>
              <a:buSzPts val="1520"/>
              <a:buNone/>
            </a:pPr>
            <a:r>
              <a:t/>
            </a:r>
            <a:endParaRPr sz="1900">
              <a:solidFill>
                <a:schemeClr val="dk1"/>
              </a:solidFill>
            </a:endParaRPr>
          </a:p>
          <a:p>
            <a:pPr indent="0" lvl="0" marL="0" rtl="0" algn="l">
              <a:lnSpc>
                <a:spcPct val="115000"/>
              </a:lnSpc>
              <a:spcBef>
                <a:spcPts val="1000"/>
              </a:spcBef>
              <a:spcAft>
                <a:spcPts val="1000"/>
              </a:spcAft>
              <a:buSzPts val="1520"/>
              <a:buNone/>
            </a:pPr>
            <a:r>
              <a:t/>
            </a:r>
            <a:endParaRPr sz="1900">
              <a:solidFill>
                <a:schemeClr val="dk1"/>
              </a:solidFill>
            </a:endParaRPr>
          </a:p>
        </p:txBody>
      </p:sp>
      <p:sp>
        <p:nvSpPr>
          <p:cNvPr id="371" name="Google Shape;371;p1"/>
          <p:cNvSpPr txBox="1"/>
          <p:nvPr>
            <p:ph idx="12" type="sldNum"/>
          </p:nvPr>
        </p:nvSpPr>
        <p:spPr>
          <a:xfrm>
            <a:off x="914400" y="6447681"/>
            <a:ext cx="640200" cy="3651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6" name="Shape 376"/>
        <p:cNvGrpSpPr/>
        <p:nvPr/>
      </p:nvGrpSpPr>
      <p:grpSpPr>
        <a:xfrm>
          <a:off x="0" y="0"/>
          <a:ext cx="0" cy="0"/>
          <a:chOff x="0" y="0"/>
          <a:chExt cx="0" cy="0"/>
        </a:xfrm>
      </p:grpSpPr>
      <p:sp>
        <p:nvSpPr>
          <p:cNvPr id="377" name="Google Shape;377;p2"/>
          <p:cNvSpPr txBox="1"/>
          <p:nvPr>
            <p:ph type="title"/>
          </p:nvPr>
        </p:nvSpPr>
        <p:spPr>
          <a:xfrm>
            <a:off x="902669" y="762000"/>
            <a:ext cx="7337700" cy="7620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4000"/>
              <a:buNone/>
            </a:pPr>
            <a:r>
              <a:rPr lang="en-US"/>
              <a:t>Research Questions </a:t>
            </a:r>
            <a:endParaRPr/>
          </a:p>
        </p:txBody>
      </p:sp>
      <p:sp>
        <p:nvSpPr>
          <p:cNvPr id="378" name="Google Shape;378;p2"/>
          <p:cNvSpPr txBox="1"/>
          <p:nvPr>
            <p:ph idx="1" type="body"/>
          </p:nvPr>
        </p:nvSpPr>
        <p:spPr>
          <a:xfrm>
            <a:off x="791502" y="1650575"/>
            <a:ext cx="6901800" cy="4515300"/>
          </a:xfrm>
          <a:prstGeom prst="rect">
            <a:avLst/>
          </a:prstGeom>
          <a:noFill/>
          <a:ln>
            <a:noFill/>
          </a:ln>
        </p:spPr>
        <p:txBody>
          <a:bodyPr anchorCtr="0" anchor="t" bIns="45700" lIns="91425" spcFirstLastPara="1" rIns="91425" wrap="square" tIns="45700">
            <a:noAutofit/>
          </a:bodyPr>
          <a:lstStyle/>
          <a:p>
            <a:pPr indent="0" lvl="0" marL="101600" rtl="0" algn="l">
              <a:lnSpc>
                <a:spcPct val="100000"/>
              </a:lnSpc>
              <a:spcBef>
                <a:spcPts val="1000"/>
              </a:spcBef>
              <a:spcAft>
                <a:spcPts val="0"/>
              </a:spcAft>
              <a:buClr>
                <a:schemeClr val="dk1"/>
              </a:buClr>
              <a:buSzPts val="2000"/>
              <a:buNone/>
            </a:pPr>
            <a:r>
              <a:rPr i="1" lang="en-US" sz="2000">
                <a:solidFill>
                  <a:schemeClr val="dk1"/>
                </a:solidFill>
              </a:rPr>
              <a:t>Add the research questions for your project</a:t>
            </a:r>
            <a:endParaRPr i="1" sz="2000">
              <a:solidFill>
                <a:schemeClr val="dk1"/>
              </a:solidFill>
            </a:endParaRPr>
          </a:p>
        </p:txBody>
      </p:sp>
      <p:sp>
        <p:nvSpPr>
          <p:cNvPr id="379" name="Google Shape;379;p2"/>
          <p:cNvSpPr txBox="1"/>
          <p:nvPr>
            <p:ph idx="12" type="sldNum"/>
          </p:nvPr>
        </p:nvSpPr>
        <p:spPr>
          <a:xfrm>
            <a:off x="914400" y="6447681"/>
            <a:ext cx="609600" cy="3651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3" name="Shape 383"/>
        <p:cNvGrpSpPr/>
        <p:nvPr/>
      </p:nvGrpSpPr>
      <p:grpSpPr>
        <a:xfrm>
          <a:off x="0" y="0"/>
          <a:ext cx="0" cy="0"/>
          <a:chOff x="0" y="0"/>
          <a:chExt cx="0" cy="0"/>
        </a:xfrm>
      </p:grpSpPr>
      <p:sp>
        <p:nvSpPr>
          <p:cNvPr id="384" name="Google Shape;384;p3"/>
          <p:cNvSpPr txBox="1"/>
          <p:nvPr>
            <p:ph type="title"/>
          </p:nvPr>
        </p:nvSpPr>
        <p:spPr>
          <a:xfrm>
            <a:off x="902669" y="762000"/>
            <a:ext cx="7337689" cy="762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accent1"/>
              </a:buClr>
              <a:buSzPts val="4000"/>
              <a:buFont typeface="Calibri"/>
              <a:buNone/>
            </a:pPr>
            <a:r>
              <a:rPr lang="en-US"/>
              <a:t>MLDS Center Research Agenda</a:t>
            </a:r>
            <a:endParaRPr/>
          </a:p>
        </p:txBody>
      </p:sp>
      <p:sp>
        <p:nvSpPr>
          <p:cNvPr id="385" name="Google Shape;385;p3"/>
          <p:cNvSpPr txBox="1"/>
          <p:nvPr>
            <p:ph idx="1" type="body"/>
          </p:nvPr>
        </p:nvSpPr>
        <p:spPr>
          <a:xfrm>
            <a:off x="902670" y="1600200"/>
            <a:ext cx="7337700" cy="4515300"/>
          </a:xfrm>
          <a:prstGeom prst="rect">
            <a:avLst/>
          </a:prstGeom>
          <a:noFill/>
          <a:ln>
            <a:noFill/>
          </a:ln>
        </p:spPr>
        <p:txBody>
          <a:bodyPr anchorCtr="0" anchor="t" bIns="45700" lIns="91425" spcFirstLastPara="1" rIns="91425" wrap="square" tIns="45700">
            <a:noAutofit/>
          </a:bodyPr>
          <a:lstStyle/>
          <a:p>
            <a:pPr indent="0" lvl="0" marL="112776" rtl="0" algn="l">
              <a:lnSpc>
                <a:spcPct val="100000"/>
              </a:lnSpc>
              <a:spcBef>
                <a:spcPts val="480"/>
              </a:spcBef>
              <a:spcAft>
                <a:spcPts val="0"/>
              </a:spcAft>
              <a:buSzPts val="1824"/>
              <a:buNone/>
            </a:pPr>
            <a:r>
              <a:t/>
            </a:r>
            <a:endParaRPr i="1"/>
          </a:p>
        </p:txBody>
      </p:sp>
      <p:sp>
        <p:nvSpPr>
          <p:cNvPr id="386" name="Google Shape;386;p3"/>
          <p:cNvSpPr txBox="1"/>
          <p:nvPr>
            <p:ph idx="12" type="sldNum"/>
          </p:nvPr>
        </p:nvSpPr>
        <p:spPr>
          <a:xfrm>
            <a:off x="914400" y="6447681"/>
            <a:ext cx="609600"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200"/>
              <a:buNone/>
            </a:pPr>
            <a:fld id="{00000000-1234-1234-1234-123412341234}" type="slidenum">
              <a:rPr lang="en-US"/>
              <a:t>‹#›</a:t>
            </a:fld>
            <a:endParaRPr/>
          </a:p>
        </p:txBody>
      </p:sp>
      <p:graphicFrame>
        <p:nvGraphicFramePr>
          <p:cNvPr id="387" name="Google Shape;387;p3"/>
          <p:cNvGraphicFramePr/>
          <p:nvPr/>
        </p:nvGraphicFramePr>
        <p:xfrm>
          <a:off x="952500" y="1524000"/>
          <a:ext cx="3000000" cy="3000000"/>
        </p:xfrm>
        <a:graphic>
          <a:graphicData uri="http://schemas.openxmlformats.org/drawingml/2006/table">
            <a:tbl>
              <a:tblPr>
                <a:noFill/>
                <a:tableStyleId>{0C78A2C0-CB2B-4C22-B60E-97519FF160D8}</a:tableStyleId>
              </a:tblPr>
              <a:tblGrid>
                <a:gridCol w="7239000"/>
              </a:tblGrid>
              <a:tr h="1150875">
                <a:tc>
                  <a:txBody>
                    <a:bodyPr/>
                    <a:lstStyle/>
                    <a:p>
                      <a:pPr indent="0" lvl="0" marL="0" rtl="0" algn="l">
                        <a:lnSpc>
                          <a:spcPct val="107000"/>
                        </a:lnSpc>
                        <a:spcBef>
                          <a:spcPts val="0"/>
                        </a:spcBef>
                        <a:spcAft>
                          <a:spcPts val="0"/>
                        </a:spcAft>
                        <a:buClr>
                          <a:schemeClr val="dk1"/>
                        </a:buClr>
                        <a:buFont typeface="Arial"/>
                        <a:buNone/>
                      </a:pPr>
                      <a:r>
                        <a:rPr lang="en-US" sz="1800">
                          <a:solidFill>
                            <a:schemeClr val="dk1"/>
                          </a:solidFill>
                          <a:latin typeface="Calibri"/>
                          <a:ea typeface="Calibri"/>
                          <a:cs typeface="Calibri"/>
                          <a:sym typeface="Calibri"/>
                        </a:rPr>
                        <a:t>Research Agenda Category – Which category does the project address?  </a:t>
                      </a:r>
                      <a:endParaRPr sz="1800">
                        <a:solidFill>
                          <a:schemeClr val="dk1"/>
                        </a:solidFill>
                        <a:latin typeface="Calibri"/>
                        <a:ea typeface="Calibri"/>
                        <a:cs typeface="Calibri"/>
                        <a:sym typeface="Calibri"/>
                      </a:endParaRPr>
                    </a:p>
                    <a:p>
                      <a:pPr indent="0" lvl="0" marL="0" rtl="0" algn="l">
                        <a:spcBef>
                          <a:spcPts val="0"/>
                        </a:spcBef>
                        <a:spcAft>
                          <a:spcPts val="0"/>
                        </a:spcAft>
                        <a:buNone/>
                      </a:pPr>
                      <a:r>
                        <a:t/>
                      </a:r>
                      <a:endParaRPr/>
                    </a:p>
                  </a:txBody>
                  <a:tcPr marT="91425" marB="91425" marR="91425" marL="91425">
                    <a:solidFill>
                      <a:schemeClr val="lt2"/>
                    </a:solidFill>
                  </a:tcPr>
                </a:tc>
              </a:tr>
              <a:tr h="1250000">
                <a:tc>
                  <a:txBody>
                    <a:bodyPr/>
                    <a:lstStyle/>
                    <a:p>
                      <a:pPr indent="0" lvl="0" marL="0" rtl="0" algn="l">
                        <a:spcBef>
                          <a:spcPts val="0"/>
                        </a:spcBef>
                        <a:spcAft>
                          <a:spcPts val="0"/>
                        </a:spcAft>
                        <a:buNone/>
                      </a:pPr>
                      <a:r>
                        <a:t/>
                      </a:r>
                      <a:endParaRPr/>
                    </a:p>
                  </a:txBody>
                  <a:tcPr marT="91425" marB="91425" marR="91425" marL="91425">
                    <a:lnB cap="flat" cmpd="sng" w="9525">
                      <a:solidFill>
                        <a:schemeClr val="dk1"/>
                      </a:solidFill>
                      <a:prstDash val="solid"/>
                      <a:round/>
                      <a:headEnd len="sm" w="sm" type="none"/>
                      <a:tailEnd len="sm" w="sm" type="none"/>
                    </a:lnB>
                    <a:solidFill>
                      <a:srgbClr val="F4CCCC"/>
                    </a:solidFill>
                  </a:tcPr>
                </a:tc>
              </a:tr>
              <a:tr h="1033675">
                <a:tc>
                  <a:txBody>
                    <a:bodyPr/>
                    <a:lstStyle/>
                    <a:p>
                      <a:pPr indent="0" lvl="0" marL="0" rtl="0" algn="l">
                        <a:lnSpc>
                          <a:spcPct val="107000"/>
                        </a:lnSpc>
                        <a:spcBef>
                          <a:spcPts val="0"/>
                        </a:spcBef>
                        <a:spcAft>
                          <a:spcPts val="0"/>
                        </a:spcAft>
                        <a:buClr>
                          <a:schemeClr val="dk1"/>
                        </a:buClr>
                        <a:buFont typeface="Arial"/>
                        <a:buNone/>
                      </a:pPr>
                      <a:r>
                        <a:rPr lang="en-US" sz="1800">
                          <a:solidFill>
                            <a:schemeClr val="dk1"/>
                          </a:solidFill>
                          <a:latin typeface="Calibri"/>
                          <a:ea typeface="Calibri"/>
                          <a:cs typeface="Calibri"/>
                          <a:sym typeface="Calibri"/>
                        </a:rPr>
                        <a:t>Research Agenda Themes - Which cross cutting theme is incorporated in the project? </a:t>
                      </a:r>
                      <a:endParaRPr sz="1800">
                        <a:solidFill>
                          <a:schemeClr val="dk1"/>
                        </a:solidFill>
                        <a:latin typeface="Calibri"/>
                        <a:ea typeface="Calibri"/>
                        <a:cs typeface="Calibri"/>
                        <a:sym typeface="Calibri"/>
                      </a:endParaRPr>
                    </a:p>
                    <a:p>
                      <a:pPr indent="0" lvl="0" marL="0" rtl="0" algn="l">
                        <a:spcBef>
                          <a:spcPts val="0"/>
                        </a:spcBef>
                        <a:spcAft>
                          <a:spcPts val="0"/>
                        </a:spcAft>
                        <a:buNone/>
                      </a:pPr>
                      <a:r>
                        <a:t/>
                      </a:r>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2"/>
                    </a:solidFill>
                  </a:tcPr>
                </a:tc>
              </a:tr>
              <a:tr h="1345625">
                <a:tc>
                  <a:txBody>
                    <a:bodyPr/>
                    <a:lstStyle/>
                    <a:p>
                      <a:pPr indent="0" lvl="0" marL="0" rtl="0" algn="l">
                        <a:spcBef>
                          <a:spcPts val="0"/>
                        </a:spcBef>
                        <a:spcAft>
                          <a:spcPts val="0"/>
                        </a:spcAft>
                        <a:buNone/>
                      </a:pPr>
                      <a:r>
                        <a:t/>
                      </a:r>
                      <a:endParaRPr/>
                    </a:p>
                  </a:txBody>
                  <a:tcPr marT="91425" marB="91425" marR="91425" marL="91425">
                    <a:lnT cap="flat" cmpd="sng" w="9525">
                      <a:solidFill>
                        <a:schemeClr val="dk1"/>
                      </a:solidFill>
                      <a:prstDash val="solid"/>
                      <a:round/>
                      <a:headEnd len="sm" w="sm" type="none"/>
                      <a:tailEnd len="sm" w="sm" type="none"/>
                    </a:lnT>
                    <a:solidFill>
                      <a:srgbClr val="F4CCCC"/>
                    </a:solid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2" name="Shape 392"/>
        <p:cNvGrpSpPr/>
        <p:nvPr/>
      </p:nvGrpSpPr>
      <p:grpSpPr>
        <a:xfrm>
          <a:off x="0" y="0"/>
          <a:ext cx="0" cy="0"/>
          <a:chOff x="0" y="0"/>
          <a:chExt cx="0" cy="0"/>
        </a:xfrm>
      </p:grpSpPr>
      <p:sp>
        <p:nvSpPr>
          <p:cNvPr id="393" name="Google Shape;393;p4"/>
          <p:cNvSpPr txBox="1"/>
          <p:nvPr>
            <p:ph type="title"/>
          </p:nvPr>
        </p:nvSpPr>
        <p:spPr>
          <a:xfrm>
            <a:off x="902669" y="677732"/>
            <a:ext cx="7337700" cy="11511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4000"/>
              <a:buNone/>
            </a:pPr>
            <a:r>
              <a:rPr lang="en-US"/>
              <a:t>Data Sources</a:t>
            </a:r>
            <a:endParaRPr/>
          </a:p>
        </p:txBody>
      </p:sp>
      <p:sp>
        <p:nvSpPr>
          <p:cNvPr id="394" name="Google Shape;394;p4"/>
          <p:cNvSpPr txBox="1"/>
          <p:nvPr>
            <p:ph idx="12" type="sldNum"/>
          </p:nvPr>
        </p:nvSpPr>
        <p:spPr>
          <a:xfrm>
            <a:off x="914400" y="6447681"/>
            <a:ext cx="609600" cy="3651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graphicFrame>
        <p:nvGraphicFramePr>
          <p:cNvPr id="395" name="Google Shape;395;p4"/>
          <p:cNvGraphicFramePr/>
          <p:nvPr/>
        </p:nvGraphicFramePr>
        <p:xfrm>
          <a:off x="952500" y="1879375"/>
          <a:ext cx="3000000" cy="3000000"/>
        </p:xfrm>
        <a:graphic>
          <a:graphicData uri="http://schemas.openxmlformats.org/drawingml/2006/table">
            <a:tbl>
              <a:tblPr>
                <a:noFill/>
                <a:tableStyleId>{0C78A2C0-CB2B-4C22-B60E-97519FF160D8}</a:tableStyleId>
              </a:tblPr>
              <a:tblGrid>
                <a:gridCol w="4846175"/>
                <a:gridCol w="2441700"/>
              </a:tblGrid>
              <a:tr h="448400">
                <a:tc>
                  <a:txBody>
                    <a:bodyPr/>
                    <a:lstStyle/>
                    <a:p>
                      <a:pPr indent="0" lvl="0" marL="0" rtl="0" algn="l">
                        <a:spcBef>
                          <a:spcPts val="0"/>
                        </a:spcBef>
                        <a:spcAft>
                          <a:spcPts val="0"/>
                        </a:spcAft>
                        <a:buNone/>
                      </a:pPr>
                      <a:r>
                        <a:rPr b="1" lang="en-US" sz="1800">
                          <a:latin typeface="Calibri"/>
                          <a:ea typeface="Calibri"/>
                          <a:cs typeface="Calibri"/>
                          <a:sym typeface="Calibri"/>
                        </a:rPr>
                        <a:t>Sectors</a:t>
                      </a:r>
                      <a:endParaRPr b="1" sz="1800">
                        <a:latin typeface="Calibri"/>
                        <a:ea typeface="Calibri"/>
                        <a:cs typeface="Calibri"/>
                        <a:sym typeface="Calibri"/>
                      </a:endParaRPr>
                    </a:p>
                  </a:txBody>
                  <a:tcPr marT="91425" marB="91425" marR="91425" marL="91425">
                    <a:solidFill>
                      <a:srgbClr val="B7B7B7"/>
                    </a:solidFill>
                  </a:tcPr>
                </a:tc>
                <a:tc>
                  <a:txBody>
                    <a:bodyPr/>
                    <a:lstStyle/>
                    <a:p>
                      <a:pPr indent="0" lvl="0" marL="0" rtl="0" algn="l">
                        <a:spcBef>
                          <a:spcPts val="0"/>
                        </a:spcBef>
                        <a:spcAft>
                          <a:spcPts val="0"/>
                        </a:spcAft>
                        <a:buNone/>
                      </a:pPr>
                      <a:r>
                        <a:rPr b="1" lang="en-US">
                          <a:latin typeface="Calibri"/>
                          <a:ea typeface="Calibri"/>
                          <a:cs typeface="Calibri"/>
                          <a:sym typeface="Calibri"/>
                        </a:rPr>
                        <a:t>X</a:t>
                      </a:r>
                      <a:endParaRPr b="1">
                        <a:latin typeface="Calibri"/>
                        <a:ea typeface="Calibri"/>
                        <a:cs typeface="Calibri"/>
                        <a:sym typeface="Calibri"/>
                      </a:endParaRPr>
                    </a:p>
                  </a:txBody>
                  <a:tcPr marT="91425" marB="91425" marR="91425" marL="91425">
                    <a:solidFill>
                      <a:srgbClr val="B7B7B7"/>
                    </a:solidFill>
                  </a:tcPr>
                </a:tc>
              </a:tr>
              <a:tr h="448400">
                <a:tc>
                  <a:txBody>
                    <a:bodyPr/>
                    <a:lstStyle/>
                    <a:p>
                      <a:pPr indent="0" lvl="0" marL="0" rtl="0" algn="l">
                        <a:spcBef>
                          <a:spcPts val="0"/>
                        </a:spcBef>
                        <a:spcAft>
                          <a:spcPts val="0"/>
                        </a:spcAft>
                        <a:buNone/>
                      </a:pPr>
                      <a:r>
                        <a:rPr lang="en-US" sz="1800">
                          <a:latin typeface="Calibri"/>
                          <a:ea typeface="Calibri"/>
                          <a:cs typeface="Calibri"/>
                          <a:sym typeface="Calibri"/>
                        </a:rPr>
                        <a:t>Early Childhood Sector</a:t>
                      </a:r>
                      <a:endParaRPr sz="1800">
                        <a:latin typeface="Calibri"/>
                        <a:ea typeface="Calibri"/>
                        <a:cs typeface="Calibri"/>
                        <a:sym typeface="Calibri"/>
                      </a:endParaRPr>
                    </a:p>
                  </a:txBody>
                  <a:tcPr marT="91425" marB="91425" marR="91425" marL="91425">
                    <a:lnB cap="flat" cmpd="sng" w="9525">
                      <a:solidFill>
                        <a:srgbClr val="EA9999"/>
                      </a:solidFill>
                      <a:prstDash val="solid"/>
                      <a:round/>
                      <a:headEnd len="sm" w="sm" type="none"/>
                      <a:tailEnd len="sm" w="sm" type="none"/>
                    </a:lnB>
                    <a:solidFill>
                      <a:srgbClr val="F4CCCC"/>
                    </a:solidFill>
                  </a:tcPr>
                </a:tc>
                <a:tc>
                  <a:txBody>
                    <a:bodyPr/>
                    <a:lstStyle/>
                    <a:p>
                      <a:pPr indent="0" lvl="0" marL="0" rtl="0" algn="l">
                        <a:spcBef>
                          <a:spcPts val="0"/>
                        </a:spcBef>
                        <a:spcAft>
                          <a:spcPts val="0"/>
                        </a:spcAft>
                        <a:buNone/>
                      </a:pPr>
                      <a:r>
                        <a:t/>
                      </a:r>
                      <a:endParaRPr>
                        <a:latin typeface="Calibri"/>
                        <a:ea typeface="Calibri"/>
                        <a:cs typeface="Calibri"/>
                        <a:sym typeface="Calibri"/>
                      </a:endParaRPr>
                    </a:p>
                  </a:txBody>
                  <a:tcPr marT="91425" marB="91425" marR="91425" marL="91425">
                    <a:lnB cap="flat" cmpd="sng" w="9525">
                      <a:solidFill>
                        <a:srgbClr val="EA9999"/>
                      </a:solidFill>
                      <a:prstDash val="solid"/>
                      <a:round/>
                      <a:headEnd len="sm" w="sm" type="none"/>
                      <a:tailEnd len="sm" w="sm" type="none"/>
                    </a:lnB>
                    <a:solidFill>
                      <a:srgbClr val="F4CCCC"/>
                    </a:solidFill>
                  </a:tcPr>
                </a:tc>
              </a:tr>
              <a:tr h="448400">
                <a:tc>
                  <a:txBody>
                    <a:bodyPr/>
                    <a:lstStyle/>
                    <a:p>
                      <a:pPr indent="0" lvl="0" marL="0" rtl="0" algn="l">
                        <a:spcBef>
                          <a:spcPts val="0"/>
                        </a:spcBef>
                        <a:spcAft>
                          <a:spcPts val="0"/>
                        </a:spcAft>
                        <a:buNone/>
                      </a:pPr>
                      <a:r>
                        <a:rPr lang="en-US" sz="1800">
                          <a:latin typeface="Calibri"/>
                          <a:ea typeface="Calibri"/>
                          <a:cs typeface="Calibri"/>
                          <a:sym typeface="Calibri"/>
                        </a:rPr>
                        <a:t>K-12 Education Sector</a:t>
                      </a:r>
                      <a:endParaRPr sz="1800">
                        <a:latin typeface="Calibri"/>
                        <a:ea typeface="Calibri"/>
                        <a:cs typeface="Calibri"/>
                        <a:sym typeface="Calibri"/>
                      </a:endParaRPr>
                    </a:p>
                  </a:txBody>
                  <a:tcPr marT="91425" marB="91425" marR="91425" marL="91425">
                    <a:lnL cap="flat" cmpd="sng" w="9525">
                      <a:solidFill>
                        <a:srgbClr val="EA9999"/>
                      </a:solidFill>
                      <a:prstDash val="solid"/>
                      <a:round/>
                      <a:headEnd len="sm" w="sm" type="none"/>
                      <a:tailEnd len="sm" w="sm" type="none"/>
                    </a:lnL>
                    <a:lnR cap="flat" cmpd="sng" w="9525">
                      <a:solidFill>
                        <a:srgbClr val="EA9999"/>
                      </a:solidFill>
                      <a:prstDash val="solid"/>
                      <a:round/>
                      <a:headEnd len="sm" w="sm" type="none"/>
                      <a:tailEnd len="sm" w="sm" type="none"/>
                    </a:lnR>
                    <a:lnT cap="flat" cmpd="sng" w="9525">
                      <a:solidFill>
                        <a:srgbClr val="EA9999"/>
                      </a:solidFill>
                      <a:prstDash val="solid"/>
                      <a:round/>
                      <a:headEnd len="sm" w="sm" type="none"/>
                      <a:tailEnd len="sm" w="sm" type="none"/>
                    </a:lnT>
                    <a:lnB cap="flat" cmpd="sng" w="9525">
                      <a:solidFill>
                        <a:srgbClr val="EA9999"/>
                      </a:solidFill>
                      <a:prstDash val="solid"/>
                      <a:round/>
                      <a:headEnd len="sm" w="sm" type="none"/>
                      <a:tailEnd len="sm" w="sm" type="none"/>
                    </a:lnB>
                    <a:solidFill>
                      <a:srgbClr val="EA9999"/>
                    </a:solidFill>
                  </a:tcPr>
                </a:tc>
                <a:tc>
                  <a:txBody>
                    <a:bodyPr/>
                    <a:lstStyle/>
                    <a:p>
                      <a:pPr indent="0" lvl="0" marL="0" rtl="0" algn="l">
                        <a:spcBef>
                          <a:spcPts val="0"/>
                        </a:spcBef>
                        <a:spcAft>
                          <a:spcPts val="0"/>
                        </a:spcAft>
                        <a:buNone/>
                      </a:pPr>
                      <a:r>
                        <a:t/>
                      </a:r>
                      <a:endParaRPr>
                        <a:latin typeface="Calibri"/>
                        <a:ea typeface="Calibri"/>
                        <a:cs typeface="Calibri"/>
                        <a:sym typeface="Calibri"/>
                      </a:endParaRPr>
                    </a:p>
                  </a:txBody>
                  <a:tcPr marT="91425" marB="91425" marR="91425" marL="91425">
                    <a:lnL cap="flat" cmpd="sng" w="9525">
                      <a:solidFill>
                        <a:srgbClr val="EA9999"/>
                      </a:solidFill>
                      <a:prstDash val="solid"/>
                      <a:round/>
                      <a:headEnd len="sm" w="sm" type="none"/>
                      <a:tailEnd len="sm" w="sm" type="none"/>
                    </a:lnL>
                    <a:lnR cap="flat" cmpd="sng" w="9525">
                      <a:solidFill>
                        <a:srgbClr val="EA9999"/>
                      </a:solidFill>
                      <a:prstDash val="solid"/>
                      <a:round/>
                      <a:headEnd len="sm" w="sm" type="none"/>
                      <a:tailEnd len="sm" w="sm" type="none"/>
                    </a:lnR>
                    <a:lnT cap="flat" cmpd="sng" w="9525">
                      <a:solidFill>
                        <a:srgbClr val="EA9999"/>
                      </a:solidFill>
                      <a:prstDash val="solid"/>
                      <a:round/>
                      <a:headEnd len="sm" w="sm" type="none"/>
                      <a:tailEnd len="sm" w="sm" type="none"/>
                    </a:lnT>
                    <a:lnB cap="flat" cmpd="sng" w="9525">
                      <a:solidFill>
                        <a:srgbClr val="EA9999"/>
                      </a:solidFill>
                      <a:prstDash val="solid"/>
                      <a:round/>
                      <a:headEnd len="sm" w="sm" type="none"/>
                      <a:tailEnd len="sm" w="sm" type="none"/>
                    </a:lnB>
                    <a:solidFill>
                      <a:srgbClr val="EA9999"/>
                    </a:solidFill>
                  </a:tcPr>
                </a:tc>
              </a:tr>
              <a:tr h="448400">
                <a:tc>
                  <a:txBody>
                    <a:bodyPr/>
                    <a:lstStyle/>
                    <a:p>
                      <a:pPr indent="0" lvl="0" marL="0" rtl="0" algn="l">
                        <a:spcBef>
                          <a:spcPts val="0"/>
                        </a:spcBef>
                        <a:spcAft>
                          <a:spcPts val="0"/>
                        </a:spcAft>
                        <a:buNone/>
                      </a:pPr>
                      <a:r>
                        <a:rPr lang="en-US" sz="1800">
                          <a:latin typeface="Calibri"/>
                          <a:ea typeface="Calibri"/>
                          <a:cs typeface="Calibri"/>
                          <a:sym typeface="Calibri"/>
                        </a:rPr>
                        <a:t>Adult Education Sector</a:t>
                      </a:r>
                      <a:endParaRPr sz="1800">
                        <a:latin typeface="Calibri"/>
                        <a:ea typeface="Calibri"/>
                        <a:cs typeface="Calibri"/>
                        <a:sym typeface="Calibri"/>
                      </a:endParaRPr>
                    </a:p>
                  </a:txBody>
                  <a:tcPr marT="91425" marB="91425" marR="91425" marL="91425">
                    <a:lnT cap="flat" cmpd="sng" w="9525">
                      <a:solidFill>
                        <a:srgbClr val="EA9999"/>
                      </a:solidFill>
                      <a:prstDash val="solid"/>
                      <a:round/>
                      <a:headEnd len="sm" w="sm" type="none"/>
                      <a:tailEnd len="sm" w="sm" type="none"/>
                    </a:lnT>
                    <a:solidFill>
                      <a:srgbClr val="F4CCCC"/>
                    </a:solidFill>
                  </a:tcPr>
                </a:tc>
                <a:tc>
                  <a:txBody>
                    <a:bodyPr/>
                    <a:lstStyle/>
                    <a:p>
                      <a:pPr indent="0" lvl="0" marL="0" rtl="0" algn="l">
                        <a:spcBef>
                          <a:spcPts val="0"/>
                        </a:spcBef>
                        <a:spcAft>
                          <a:spcPts val="0"/>
                        </a:spcAft>
                        <a:buNone/>
                      </a:pPr>
                      <a:r>
                        <a:t/>
                      </a:r>
                      <a:endParaRPr>
                        <a:latin typeface="Calibri"/>
                        <a:ea typeface="Calibri"/>
                        <a:cs typeface="Calibri"/>
                        <a:sym typeface="Calibri"/>
                      </a:endParaRPr>
                    </a:p>
                  </a:txBody>
                  <a:tcPr marT="91425" marB="91425" marR="91425" marL="91425">
                    <a:lnT cap="flat" cmpd="sng" w="9525">
                      <a:solidFill>
                        <a:srgbClr val="EA9999"/>
                      </a:solidFill>
                      <a:prstDash val="solid"/>
                      <a:round/>
                      <a:headEnd len="sm" w="sm" type="none"/>
                      <a:tailEnd len="sm" w="sm" type="none"/>
                    </a:lnT>
                    <a:solidFill>
                      <a:srgbClr val="F4CCCC"/>
                    </a:solidFill>
                  </a:tcPr>
                </a:tc>
              </a:tr>
              <a:tr h="448400">
                <a:tc>
                  <a:txBody>
                    <a:bodyPr/>
                    <a:lstStyle/>
                    <a:p>
                      <a:pPr indent="0" lvl="0" marL="0" rtl="0" algn="l">
                        <a:spcBef>
                          <a:spcPts val="0"/>
                        </a:spcBef>
                        <a:spcAft>
                          <a:spcPts val="0"/>
                        </a:spcAft>
                        <a:buClr>
                          <a:schemeClr val="dk1"/>
                        </a:buClr>
                        <a:buSzPts val="1100"/>
                        <a:buFont typeface="Arial"/>
                        <a:buNone/>
                      </a:pPr>
                      <a:r>
                        <a:rPr lang="en-US" sz="1800">
                          <a:solidFill>
                            <a:schemeClr val="dk1"/>
                          </a:solidFill>
                          <a:latin typeface="Calibri"/>
                          <a:ea typeface="Calibri"/>
                          <a:cs typeface="Calibri"/>
                          <a:sym typeface="Calibri"/>
                        </a:rPr>
                        <a:t>Justice Involved Youth Sector</a:t>
                      </a:r>
                      <a:endParaRPr sz="1800">
                        <a:latin typeface="Calibri"/>
                        <a:ea typeface="Calibri"/>
                        <a:cs typeface="Calibri"/>
                        <a:sym typeface="Calibri"/>
                      </a:endParaRPr>
                    </a:p>
                  </a:txBody>
                  <a:tcPr marT="91425" marB="91425" marR="91425" marL="91425">
                    <a:solidFill>
                      <a:srgbClr val="EA9999"/>
                    </a:solidFill>
                  </a:tcPr>
                </a:tc>
                <a:tc>
                  <a:txBody>
                    <a:bodyPr/>
                    <a:lstStyle/>
                    <a:p>
                      <a:pPr indent="0" lvl="0" marL="0" rtl="0" algn="l">
                        <a:spcBef>
                          <a:spcPts val="0"/>
                        </a:spcBef>
                        <a:spcAft>
                          <a:spcPts val="0"/>
                        </a:spcAft>
                        <a:buNone/>
                      </a:pPr>
                      <a:r>
                        <a:t/>
                      </a:r>
                      <a:endParaRPr>
                        <a:latin typeface="Calibri"/>
                        <a:ea typeface="Calibri"/>
                        <a:cs typeface="Calibri"/>
                        <a:sym typeface="Calibri"/>
                      </a:endParaRPr>
                    </a:p>
                  </a:txBody>
                  <a:tcPr marT="91425" marB="91425" marR="91425" marL="91425">
                    <a:solidFill>
                      <a:srgbClr val="EA9999"/>
                    </a:solidFill>
                  </a:tcPr>
                </a:tc>
              </a:tr>
              <a:tr h="448400">
                <a:tc>
                  <a:txBody>
                    <a:bodyPr/>
                    <a:lstStyle/>
                    <a:p>
                      <a:pPr indent="0" lvl="0" marL="0" rtl="0" algn="l">
                        <a:spcBef>
                          <a:spcPts val="0"/>
                        </a:spcBef>
                        <a:spcAft>
                          <a:spcPts val="0"/>
                        </a:spcAft>
                        <a:buNone/>
                      </a:pPr>
                      <a:r>
                        <a:rPr lang="en-US" sz="1800">
                          <a:latin typeface="Calibri"/>
                          <a:ea typeface="Calibri"/>
                          <a:cs typeface="Calibri"/>
                          <a:sym typeface="Calibri"/>
                        </a:rPr>
                        <a:t>Child Welfare Sector</a:t>
                      </a:r>
                      <a:endParaRPr sz="1800">
                        <a:latin typeface="Calibri"/>
                        <a:ea typeface="Calibri"/>
                        <a:cs typeface="Calibri"/>
                        <a:sym typeface="Calibri"/>
                      </a:endParaRPr>
                    </a:p>
                  </a:txBody>
                  <a:tcPr marT="91425" marB="91425" marR="91425" marL="91425">
                    <a:solidFill>
                      <a:srgbClr val="F4CCCC"/>
                    </a:solidFill>
                  </a:tcPr>
                </a:tc>
                <a:tc>
                  <a:txBody>
                    <a:bodyPr/>
                    <a:lstStyle/>
                    <a:p>
                      <a:pPr indent="0" lvl="0" marL="0" rtl="0" algn="l">
                        <a:spcBef>
                          <a:spcPts val="0"/>
                        </a:spcBef>
                        <a:spcAft>
                          <a:spcPts val="0"/>
                        </a:spcAft>
                        <a:buNone/>
                      </a:pPr>
                      <a:r>
                        <a:t/>
                      </a:r>
                      <a:endParaRPr>
                        <a:latin typeface="Calibri"/>
                        <a:ea typeface="Calibri"/>
                        <a:cs typeface="Calibri"/>
                        <a:sym typeface="Calibri"/>
                      </a:endParaRPr>
                    </a:p>
                  </a:txBody>
                  <a:tcPr marT="91425" marB="91425" marR="91425" marL="91425">
                    <a:solidFill>
                      <a:srgbClr val="F4CCCC"/>
                    </a:solidFill>
                  </a:tcPr>
                </a:tc>
              </a:tr>
              <a:tr h="448400">
                <a:tc>
                  <a:txBody>
                    <a:bodyPr/>
                    <a:lstStyle/>
                    <a:p>
                      <a:pPr indent="0" lvl="0" marL="0" rtl="0" algn="l">
                        <a:spcBef>
                          <a:spcPts val="0"/>
                        </a:spcBef>
                        <a:spcAft>
                          <a:spcPts val="0"/>
                        </a:spcAft>
                        <a:buNone/>
                      </a:pPr>
                      <a:r>
                        <a:rPr lang="en-US" sz="1800">
                          <a:latin typeface="Calibri"/>
                          <a:ea typeface="Calibri"/>
                          <a:cs typeface="Calibri"/>
                          <a:sym typeface="Calibri"/>
                        </a:rPr>
                        <a:t>Postsecondary Education Sector</a:t>
                      </a:r>
                      <a:endParaRPr sz="1800">
                        <a:latin typeface="Calibri"/>
                        <a:ea typeface="Calibri"/>
                        <a:cs typeface="Calibri"/>
                        <a:sym typeface="Calibri"/>
                      </a:endParaRPr>
                    </a:p>
                  </a:txBody>
                  <a:tcPr marT="91425" marB="91425" marR="91425" marL="91425">
                    <a:solidFill>
                      <a:srgbClr val="EA9999"/>
                    </a:solidFill>
                  </a:tcPr>
                </a:tc>
                <a:tc>
                  <a:txBody>
                    <a:bodyPr/>
                    <a:lstStyle/>
                    <a:p>
                      <a:pPr indent="0" lvl="0" marL="0" rtl="0" algn="l">
                        <a:spcBef>
                          <a:spcPts val="0"/>
                        </a:spcBef>
                        <a:spcAft>
                          <a:spcPts val="0"/>
                        </a:spcAft>
                        <a:buNone/>
                      </a:pPr>
                      <a:r>
                        <a:t/>
                      </a:r>
                      <a:endParaRPr>
                        <a:latin typeface="Calibri"/>
                        <a:ea typeface="Calibri"/>
                        <a:cs typeface="Calibri"/>
                        <a:sym typeface="Calibri"/>
                      </a:endParaRPr>
                    </a:p>
                  </a:txBody>
                  <a:tcPr marT="91425" marB="91425" marR="91425" marL="91425">
                    <a:solidFill>
                      <a:srgbClr val="EA9999"/>
                    </a:solidFill>
                  </a:tcPr>
                </a:tc>
              </a:tr>
              <a:tr h="448400">
                <a:tc>
                  <a:txBody>
                    <a:bodyPr/>
                    <a:lstStyle/>
                    <a:p>
                      <a:pPr indent="0" lvl="0" marL="0" rtl="0" algn="l">
                        <a:spcBef>
                          <a:spcPts val="0"/>
                        </a:spcBef>
                        <a:spcAft>
                          <a:spcPts val="0"/>
                        </a:spcAft>
                        <a:buNone/>
                      </a:pPr>
                      <a:r>
                        <a:rPr lang="en-US" sz="1800">
                          <a:latin typeface="Calibri"/>
                          <a:ea typeface="Calibri"/>
                          <a:cs typeface="Calibri"/>
                          <a:sym typeface="Calibri"/>
                        </a:rPr>
                        <a:t>Other Completions and Credentials Sector</a:t>
                      </a:r>
                      <a:endParaRPr sz="1800">
                        <a:latin typeface="Calibri"/>
                        <a:ea typeface="Calibri"/>
                        <a:cs typeface="Calibri"/>
                        <a:sym typeface="Calibri"/>
                      </a:endParaRPr>
                    </a:p>
                  </a:txBody>
                  <a:tcPr marT="91425" marB="91425" marR="91425" marL="91425">
                    <a:solidFill>
                      <a:srgbClr val="F4CCCC"/>
                    </a:solidFill>
                  </a:tcPr>
                </a:tc>
                <a:tc>
                  <a:txBody>
                    <a:bodyPr/>
                    <a:lstStyle/>
                    <a:p>
                      <a:pPr indent="0" lvl="0" marL="0" rtl="0" algn="l">
                        <a:spcBef>
                          <a:spcPts val="0"/>
                        </a:spcBef>
                        <a:spcAft>
                          <a:spcPts val="0"/>
                        </a:spcAft>
                        <a:buNone/>
                      </a:pPr>
                      <a:r>
                        <a:t/>
                      </a:r>
                      <a:endParaRPr>
                        <a:latin typeface="Calibri"/>
                        <a:ea typeface="Calibri"/>
                        <a:cs typeface="Calibri"/>
                        <a:sym typeface="Calibri"/>
                      </a:endParaRPr>
                    </a:p>
                  </a:txBody>
                  <a:tcPr marT="91425" marB="91425" marR="91425" marL="91425">
                    <a:solidFill>
                      <a:srgbClr val="F4CCCC"/>
                    </a:solidFill>
                  </a:tcPr>
                </a:tc>
              </a:tr>
              <a:tr h="448400">
                <a:tc>
                  <a:txBody>
                    <a:bodyPr/>
                    <a:lstStyle/>
                    <a:p>
                      <a:pPr indent="0" lvl="0" marL="0" rtl="0" algn="l">
                        <a:spcBef>
                          <a:spcPts val="0"/>
                        </a:spcBef>
                        <a:spcAft>
                          <a:spcPts val="0"/>
                        </a:spcAft>
                        <a:buNone/>
                      </a:pPr>
                      <a:r>
                        <a:rPr lang="en-US" sz="1800">
                          <a:latin typeface="Calibri"/>
                          <a:ea typeface="Calibri"/>
                          <a:cs typeface="Calibri"/>
                          <a:sym typeface="Calibri"/>
                        </a:rPr>
                        <a:t>Workforce Sector</a:t>
                      </a:r>
                      <a:endParaRPr sz="1800">
                        <a:latin typeface="Calibri"/>
                        <a:ea typeface="Calibri"/>
                        <a:cs typeface="Calibri"/>
                        <a:sym typeface="Calibri"/>
                      </a:endParaRPr>
                    </a:p>
                  </a:txBody>
                  <a:tcPr marT="91425" marB="91425" marR="91425" marL="91425">
                    <a:solidFill>
                      <a:srgbClr val="EA9999"/>
                    </a:solidFill>
                  </a:tcPr>
                </a:tc>
                <a:tc>
                  <a:txBody>
                    <a:bodyPr/>
                    <a:lstStyle/>
                    <a:p>
                      <a:pPr indent="0" lvl="0" marL="0" rtl="0" algn="l">
                        <a:spcBef>
                          <a:spcPts val="0"/>
                        </a:spcBef>
                        <a:spcAft>
                          <a:spcPts val="0"/>
                        </a:spcAft>
                        <a:buNone/>
                      </a:pPr>
                      <a:r>
                        <a:t/>
                      </a:r>
                      <a:endParaRPr>
                        <a:latin typeface="Calibri"/>
                        <a:ea typeface="Calibri"/>
                        <a:cs typeface="Calibri"/>
                        <a:sym typeface="Calibri"/>
                      </a:endParaRPr>
                    </a:p>
                  </a:txBody>
                  <a:tcPr marT="91425" marB="91425" marR="91425" marL="91425">
                    <a:solidFill>
                      <a:srgbClr val="EA9999"/>
                    </a:solidFill>
                  </a:tcPr>
                </a:tc>
              </a:tr>
              <a:tr h="438575">
                <a:tc gridSpan="2">
                  <a:txBody>
                    <a:bodyPr/>
                    <a:lstStyle/>
                    <a:p>
                      <a:pPr indent="0" lvl="0" marL="0" rtl="0" algn="l">
                        <a:spcBef>
                          <a:spcPts val="0"/>
                        </a:spcBef>
                        <a:spcAft>
                          <a:spcPts val="0"/>
                        </a:spcAft>
                        <a:buNone/>
                      </a:pPr>
                      <a:r>
                        <a:rPr b="1" i="1" lang="en-US" sz="1200">
                          <a:latin typeface="Calibri"/>
                          <a:ea typeface="Calibri"/>
                          <a:cs typeface="Calibri"/>
                          <a:sym typeface="Calibri"/>
                        </a:rPr>
                        <a:t>Put an “x” next to each data sector your project will include. You must have at least 2 sectors.</a:t>
                      </a:r>
                      <a:endParaRPr b="1" i="1" sz="1200">
                        <a:latin typeface="Calibri"/>
                        <a:ea typeface="Calibri"/>
                        <a:cs typeface="Calibri"/>
                        <a:sym typeface="Calibri"/>
                      </a:endParaRPr>
                    </a:p>
                  </a:txBody>
                  <a:tcPr marT="91425" marB="91425" marR="91425" marL="91425">
                    <a:solidFill>
                      <a:srgbClr val="CCCCCC"/>
                    </a:solidFill>
                  </a:tcPr>
                </a:tc>
                <a:tc hMerge="1"/>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0" name="Shape 400"/>
        <p:cNvGrpSpPr/>
        <p:nvPr/>
      </p:nvGrpSpPr>
      <p:grpSpPr>
        <a:xfrm>
          <a:off x="0" y="0"/>
          <a:ext cx="0" cy="0"/>
          <a:chOff x="0" y="0"/>
          <a:chExt cx="0" cy="0"/>
        </a:xfrm>
      </p:grpSpPr>
      <p:sp>
        <p:nvSpPr>
          <p:cNvPr id="401" name="Google Shape;401;p5"/>
          <p:cNvSpPr txBox="1"/>
          <p:nvPr>
            <p:ph type="title"/>
          </p:nvPr>
        </p:nvSpPr>
        <p:spPr>
          <a:xfrm>
            <a:off x="902669" y="762000"/>
            <a:ext cx="7337700" cy="7620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4000"/>
              <a:buNone/>
            </a:pPr>
            <a:r>
              <a:rPr lang="en-US" sz="3900"/>
              <a:t>Benefits to Stakeholders</a:t>
            </a:r>
            <a:endParaRPr sz="3900"/>
          </a:p>
        </p:txBody>
      </p:sp>
      <p:sp>
        <p:nvSpPr>
          <p:cNvPr id="402" name="Google Shape;402;p5"/>
          <p:cNvSpPr txBox="1"/>
          <p:nvPr>
            <p:ph idx="1" type="body"/>
          </p:nvPr>
        </p:nvSpPr>
        <p:spPr>
          <a:xfrm>
            <a:off x="902670" y="1600200"/>
            <a:ext cx="7337700" cy="4515300"/>
          </a:xfrm>
          <a:prstGeom prst="rect">
            <a:avLst/>
          </a:prstGeom>
          <a:noFill/>
          <a:ln>
            <a:noFill/>
          </a:ln>
        </p:spPr>
        <p:txBody>
          <a:bodyPr anchorCtr="0" anchor="t" bIns="45700" lIns="91425" spcFirstLastPara="1" rIns="91425" wrap="square" tIns="45700">
            <a:noAutofit/>
          </a:bodyPr>
          <a:lstStyle/>
          <a:p>
            <a:pPr indent="0" lvl="0" marL="76200" rtl="0" algn="l">
              <a:lnSpc>
                <a:spcPct val="100000"/>
              </a:lnSpc>
              <a:spcBef>
                <a:spcPts val="0"/>
              </a:spcBef>
              <a:spcAft>
                <a:spcPts val="0"/>
              </a:spcAft>
              <a:buSzPts val="2400"/>
              <a:buNone/>
            </a:pPr>
            <a:r>
              <a:rPr i="1" lang="en-US"/>
              <a:t>Which stakeholders does this study benefit and how? </a:t>
            </a:r>
            <a:endParaRPr i="1"/>
          </a:p>
        </p:txBody>
      </p:sp>
      <p:sp>
        <p:nvSpPr>
          <p:cNvPr id="403" name="Google Shape;403;p5"/>
          <p:cNvSpPr txBox="1"/>
          <p:nvPr>
            <p:ph idx="12" type="sldNum"/>
          </p:nvPr>
        </p:nvSpPr>
        <p:spPr>
          <a:xfrm>
            <a:off x="914400" y="6447681"/>
            <a:ext cx="609600" cy="3651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7" name="Shape 407"/>
        <p:cNvGrpSpPr/>
        <p:nvPr/>
      </p:nvGrpSpPr>
      <p:grpSpPr>
        <a:xfrm>
          <a:off x="0" y="0"/>
          <a:ext cx="0" cy="0"/>
          <a:chOff x="0" y="0"/>
          <a:chExt cx="0" cy="0"/>
        </a:xfrm>
      </p:grpSpPr>
      <p:sp>
        <p:nvSpPr>
          <p:cNvPr id="408" name="Google Shape;408;p6"/>
          <p:cNvSpPr txBox="1"/>
          <p:nvPr>
            <p:ph type="title"/>
          </p:nvPr>
        </p:nvSpPr>
        <p:spPr>
          <a:xfrm>
            <a:off x="902669" y="762000"/>
            <a:ext cx="7337689" cy="762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accent1"/>
              </a:buClr>
              <a:buSzPts val="4000"/>
              <a:buFont typeface="Calibri"/>
              <a:buNone/>
            </a:pPr>
            <a:r>
              <a:rPr lang="en-US"/>
              <a:t>Citations</a:t>
            </a:r>
            <a:endParaRPr/>
          </a:p>
        </p:txBody>
      </p:sp>
      <p:sp>
        <p:nvSpPr>
          <p:cNvPr id="409" name="Google Shape;409;p6"/>
          <p:cNvSpPr txBox="1"/>
          <p:nvPr>
            <p:ph idx="1" type="body"/>
          </p:nvPr>
        </p:nvSpPr>
        <p:spPr>
          <a:xfrm>
            <a:off x="902670" y="1600200"/>
            <a:ext cx="7337700" cy="4515300"/>
          </a:xfrm>
          <a:prstGeom prst="rect">
            <a:avLst/>
          </a:prstGeom>
          <a:noFill/>
          <a:ln>
            <a:noFill/>
          </a:ln>
        </p:spPr>
        <p:txBody>
          <a:bodyPr anchorCtr="0" anchor="t" bIns="45700" lIns="91425" spcFirstLastPara="1" rIns="91425" wrap="square" tIns="45700">
            <a:noAutofit/>
          </a:bodyPr>
          <a:lstStyle/>
          <a:p>
            <a:pPr indent="0" lvl="0" marL="228600" marR="0" rtl="0" algn="l">
              <a:lnSpc>
                <a:spcPct val="100000"/>
              </a:lnSpc>
              <a:spcBef>
                <a:spcPts val="480"/>
              </a:spcBef>
              <a:spcAft>
                <a:spcPts val="0"/>
              </a:spcAft>
              <a:buClr>
                <a:schemeClr val="accent1"/>
              </a:buClr>
              <a:buSzPts val="1824"/>
              <a:buFont typeface="Noto Sans Symbols"/>
              <a:buNone/>
            </a:pPr>
            <a:r>
              <a:rPr i="1" lang="en-US"/>
              <a:t>(This slide might not be needed)</a:t>
            </a:r>
            <a:r>
              <a:rPr lang="en-US"/>
              <a:t> </a:t>
            </a:r>
            <a:endParaRPr/>
          </a:p>
        </p:txBody>
      </p:sp>
      <p:sp>
        <p:nvSpPr>
          <p:cNvPr id="410" name="Google Shape;410;p6"/>
          <p:cNvSpPr txBox="1"/>
          <p:nvPr>
            <p:ph idx="12" type="sldNum"/>
          </p:nvPr>
        </p:nvSpPr>
        <p:spPr>
          <a:xfrm>
            <a:off x="914400" y="6447681"/>
            <a:ext cx="609600"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MLDSCAlt">
  <a:themeElements>
    <a:clrScheme name="NewsPrint">
      <a:dk1>
        <a:srgbClr val="000000"/>
      </a:dk1>
      <a:lt1>
        <a:srgbClr val="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LDSC_PPT_Theme">
  <a:themeElements>
    <a:clrScheme name="NewsPrint">
      <a:dk1>
        <a:srgbClr val="000000"/>
      </a:dk1>
      <a:lt1>
        <a:srgbClr val="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